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72" r:id="rId3"/>
    <p:sldId id="273" r:id="rId4"/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6"/>
    <p:restoredTop sz="94681"/>
  </p:normalViewPr>
  <p:slideViewPr>
    <p:cSldViewPr snapToGrid="0" snapToObjects="1">
      <p:cViewPr varScale="1">
        <p:scale>
          <a:sx n="78" d="100"/>
          <a:sy n="78" d="100"/>
        </p:scale>
        <p:origin x="15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7361B-9EE3-994B-868D-94E57ECC4CDF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389FE-FF97-1F48-937B-066F4523C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5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4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0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04" y="95617"/>
            <a:ext cx="10515600" cy="1325563"/>
          </a:xfrm>
        </p:spPr>
        <p:txBody>
          <a:bodyPr/>
          <a:lstStyle>
            <a:lvl1pPr>
              <a:defRPr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849517" y="6457890"/>
            <a:ext cx="1342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Andrew Ng</a:t>
            </a:r>
          </a:p>
        </p:txBody>
      </p:sp>
    </p:spTree>
    <p:extLst>
      <p:ext uri="{BB962C8B-B14F-4D97-AF65-F5344CB8AC3E}">
        <p14:creationId xmlns:p14="http://schemas.microsoft.com/office/powerpoint/2010/main" val="192471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5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4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4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5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3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4E5968C-CCF4-43FF-B85F-BE950CD4A528}"/>
              </a:ext>
            </a:extLst>
          </p:cNvPr>
          <p:cNvGrpSpPr/>
          <p:nvPr/>
        </p:nvGrpSpPr>
        <p:grpSpPr>
          <a:xfrm>
            <a:off x="347220" y="1431358"/>
            <a:ext cx="4467022" cy="4056916"/>
            <a:chOff x="349372" y="1061869"/>
            <a:chExt cx="4467022" cy="405691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F45BF25-4467-43A0-A613-67A6CCF39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643" y="1061869"/>
              <a:ext cx="3840480" cy="3718639"/>
            </a:xfrm>
            <a:prstGeom prst="rect">
              <a:avLst/>
            </a:prstGeom>
          </p:spPr>
        </p:pic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073FE5B0-2CAF-49A6-9789-5EEBF87010F8}"/>
                </a:ext>
              </a:extLst>
            </p:cNvPr>
            <p:cNvSpPr txBox="1">
              <a:spLocks/>
            </p:cNvSpPr>
            <p:nvPr/>
          </p:nvSpPr>
          <p:spPr>
            <a:xfrm>
              <a:off x="349372" y="4313121"/>
              <a:ext cx="4467022" cy="80566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dirty="0"/>
                <a:t>deeplearning.ai</a:t>
              </a:r>
              <a:endParaRPr lang="en-US" sz="3600" b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70616" y="985378"/>
            <a:ext cx="6239800" cy="1827004"/>
          </a:xfrm>
        </p:spPr>
        <p:txBody>
          <a:bodyPr>
            <a:noAutofit/>
          </a:bodyPr>
          <a:lstStyle/>
          <a:p>
            <a:r>
              <a:rPr lang="en-US" sz="6600" dirty="0"/>
              <a:t>Conclusion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72193" y="4026189"/>
            <a:ext cx="683664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Summary and thank you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2530" y="1187097"/>
            <a:ext cx="2980706" cy="30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836353" y="3410417"/>
            <a:ext cx="6908326" cy="17737"/>
          </a:xfrm>
          <a:prstGeom prst="line">
            <a:avLst/>
          </a:prstGeom>
          <a:ln w="19050" cmpd="sng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354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Specialization outline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9435830" y="-39299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9085" y="1508443"/>
            <a:ext cx="7686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entury Schoolbook" charset="0"/>
                <a:ea typeface="Century Schoolbook" charset="0"/>
                <a:cs typeface="Century Schoolbook" charset="0"/>
              </a:rPr>
              <a:t>1. Neural Networks and Deep Learning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49086" y="2279129"/>
            <a:ext cx="114479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Schoolbook" charset="0"/>
                <a:ea typeface="Century Schoolbook" charset="0"/>
                <a:cs typeface="Century Schoolbook" charset="0"/>
              </a:rPr>
              <a:t>2. Improving Deep Neural Networks: Hyperparameter  </a:t>
            </a:r>
          </a:p>
          <a:p>
            <a:r>
              <a:rPr lang="en-US" sz="3200" dirty="0">
                <a:latin typeface="Century Schoolbook" charset="0"/>
                <a:ea typeface="Century Schoolbook" charset="0"/>
                <a:cs typeface="Century Schoolbook" charset="0"/>
              </a:rPr>
              <a:t>    tuning, Regularization and Optimization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49085" y="3542258"/>
            <a:ext cx="81067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entury Schoolbook" charset="0"/>
                <a:ea typeface="Century Schoolbook" charset="0"/>
                <a:cs typeface="Century Schoolbook" charset="0"/>
              </a:rPr>
              <a:t>3. Structuring Machine Learning Projects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49085" y="4312944"/>
            <a:ext cx="67008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entury Schoolbook" charset="0"/>
                <a:ea typeface="Century Schoolbook" charset="0"/>
                <a:cs typeface="Century Schoolbook" charset="0"/>
              </a:rPr>
              <a:t>4. Convolutional Neural Networks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49085" y="5083631"/>
            <a:ext cx="3892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entury Schoolbook" charset="0"/>
                <a:ea typeface="Century Schoolbook" charset="0"/>
                <a:cs typeface="Century Schoolbook" charset="0"/>
              </a:rPr>
              <a:t>5. Sequence Models</a:t>
            </a:r>
          </a:p>
        </p:txBody>
      </p:sp>
    </p:spTree>
    <p:extLst>
      <p:ext uri="{BB962C8B-B14F-4D97-AF65-F5344CB8AC3E}">
        <p14:creationId xmlns:p14="http://schemas.microsoft.com/office/powerpoint/2010/main" val="392554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Deep learning is a super power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9435830" y="-39299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4507" y="1339247"/>
            <a:ext cx="4682736" cy="499067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1F69998-3BCB-4B10-B1B1-CDBB2D5EF2DA}"/>
              </a:ext>
            </a:extLst>
          </p:cNvPr>
          <p:cNvSpPr txBox="1">
            <a:spLocks/>
          </p:cNvSpPr>
          <p:nvPr/>
        </p:nvSpPr>
        <p:spPr>
          <a:xfrm>
            <a:off x="182880" y="2509019"/>
            <a:ext cx="3227585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r>
              <a:rPr lang="en-US" dirty="0"/>
              <a:t>Please buy this from </a:t>
            </a:r>
            <a:r>
              <a:rPr lang="en-US" dirty="0" err="1"/>
              <a:t>shutterstock</a:t>
            </a:r>
            <a:r>
              <a:rPr lang="en-US" dirty="0"/>
              <a:t> and replace in final video.</a:t>
            </a:r>
          </a:p>
        </p:txBody>
      </p:sp>
    </p:spTree>
    <p:extLst>
      <p:ext uri="{BB962C8B-B14F-4D97-AF65-F5344CB8AC3E}">
        <p14:creationId xmlns:p14="http://schemas.microsoft.com/office/powerpoint/2010/main" val="593364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9435830" y="-39299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8BE6D8-576A-4EEA-9321-B29E921444C2}"/>
              </a:ext>
            </a:extLst>
          </p:cNvPr>
          <p:cNvSpPr/>
          <p:nvPr/>
        </p:nvSpPr>
        <p:spPr>
          <a:xfrm>
            <a:off x="7114488" y="4147696"/>
            <a:ext cx="344677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latin typeface="Brush Script MT" panose="03060802040406070304" pitchFamily="66" charset="0"/>
              </a:rPr>
              <a:t>-Andrew Ng</a:t>
            </a:r>
            <a:endParaRPr lang="en-US" sz="6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35E6F1-5D08-4288-A617-976591ABCA70}"/>
              </a:ext>
            </a:extLst>
          </p:cNvPr>
          <p:cNvSpPr/>
          <p:nvPr/>
        </p:nvSpPr>
        <p:spPr>
          <a:xfrm>
            <a:off x="10487687" y="6334780"/>
            <a:ext cx="1597221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407D75-7E18-43E7-9B5C-B0C266DA1E88}"/>
              </a:ext>
            </a:extLst>
          </p:cNvPr>
          <p:cNvSpPr/>
          <p:nvPr/>
        </p:nvSpPr>
        <p:spPr>
          <a:xfrm>
            <a:off x="1530977" y="1755916"/>
            <a:ext cx="8196649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00" dirty="0">
                <a:latin typeface="Brush Script MT" panose="03060802040406070304" pitchFamily="66" charset="0"/>
              </a:rPr>
              <a:t>Thank you.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88536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7131</TotalTime>
  <Words>69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Brush Script MT</vt:lpstr>
      <vt:lpstr>Calibri</vt:lpstr>
      <vt:lpstr>Calibri Light</vt:lpstr>
      <vt:lpstr>Century Schoolbook</vt:lpstr>
      <vt:lpstr>Office Theme</vt:lpstr>
      <vt:lpstr>Conclusion</vt:lpstr>
      <vt:lpstr>Specialization outline</vt:lpstr>
      <vt:lpstr>Deep learning is a super power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up your  ML application</dc:title>
  <dc:creator>Younes Bensouda Mourri</dc:creator>
  <cp:lastModifiedBy>Andrew Ng</cp:lastModifiedBy>
  <cp:revision>285</cp:revision>
  <dcterms:created xsi:type="dcterms:W3CDTF">2017-07-10T20:19:53Z</dcterms:created>
  <dcterms:modified xsi:type="dcterms:W3CDTF">2017-12-20T00:30:06Z</dcterms:modified>
</cp:coreProperties>
</file>