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72" r:id="rId3"/>
    <p:sldId id="27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60"/>
    <p:restoredTop sz="94681"/>
  </p:normalViewPr>
  <p:slideViewPr>
    <p:cSldViewPr snapToGrid="0" snapToObjects="1">
      <p:cViewPr varScale="1">
        <p:scale>
          <a:sx n="78" d="100"/>
          <a:sy n="78" d="100"/>
        </p:scale>
        <p:origin x="1212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17-12-20T04:18:31.836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15381 3528 0,'-18'-18'15,"18"36"32,18 52-31,0-17-16,-1 71 15,-17-71-15,0 17 16,0 1-16,0-1 0,0-17 16,0 18-16,0-18 15,0-18-15,0 18 0,18 0 16,-18-18-16,18-17 15,-18-1-15,0-34 47,0-19-31,0 19-16,-18-1 16</inkml:trace>
  <inkml:trace contextRef="#ctx0" brushRef="#br0" timeOffset="304.2161">15240 4057 0,'0'0'0,"0"18"0,0-1 15,0 1-15,18 17 16,-1 36-16,1-36 15,-18 0-15,18-17 16,17 52-16,-18-34 16,1-36-16,35 0 15,-35 0-15,52-36 16,-52 1-16,52-35 16,-52 34-16,17-17 15,-17 36-15,-18-18 16,18 17-1,-18 0-15</inkml:trace>
  <inkml:trace contextRef="#ctx0" brushRef="#br0" timeOffset="38688.3054">1199 8290 0,'18'0'16,"0"0"-1,-1 0 1,1 0-16,0-17 16,-1 17-1,1 0-15,0 0 0,17 0 16,18 0 0,-36 0-16,19 0 15,-19-18-15,54 18 16,-36 0-16,-17 0 0,35 0 15,-18-18-15,36 18 16,-19 0-16,-34 0 0,17 0 16,1 0-16,17 18 15,-36-18-15,18 0 16,36 18-16,-36-18 16,18 0-16,0-18 15,0 18-15,-18 0 16,36-18-1,-36 18-15,-17 0 0,17 0 16,18-17-16,-18 17 16,1 0-16,-1 0 0,0 0 15,18 0-15,-18 0 16,1 0-16,-1-18 0,-17 18 16,17 0-16,18 0 15,-36 0-15,1 0 16,17 18-16,1-18 15,-19 0-15,1 0 0,17 0 16,-17 0-16,35 0 16,-18 0-16,18 0 15,-18 0-15,0-18 16,1 18-16,-19 0 0,19 0 16,17 0-16,-18 0 15,18 18 1,-36-18-16,19 0 0,-1 0 0,18 17 15,-18-17 1,0 0-16,1 0 0,-1 0 16,35 0-16,-34 0 15,-1 0-15,0 0 0,1 0 16,34 0-16,-35 0 16,1 0-16,-1 0 15,0 0-15,53 0 16,-52 0-16,17 0 0,-18 0 15,18 0-15,35 0 16,-35 0-16,-18 0 0,53 0 16,-52 0-16,17 0 15,-18 0-15,0 0 16,0 0-16,54 18 16,-54-18-16,18 0 0,-18 0 15,18 0-15,-18 0 0,54 0 16,-37 0-1,1 18-15,-17-18 0,17 0 0,52 17 16,-52 1 0,0-18-16,0 0 0,0 18 15,53-1-15,-36-17 16,-17 0-16,18 0 0,-1 0 16,72 18-1,-72-18-15,18 0 0,-17 0 16,17 0-16,88 0 15,-87 0-15,-1 0 0,0 0 16,0 0-16,106 0 16,-106 0-16,18 0 15,0 0-15,-18 0 0,18-18 16,-18 18-16,18 0 0,-18 0 16,18 0-16,-18 0 0,89 0 15,-89 0-15,106 0 16,-88 0-1,-18 0-15,18 0 0,-18 0 16,0-17-16,71 17 16,-71 0-16,0-18 15,-17 18-15,17 0 0,0 0 16,71-18-16,-18 18 16,-70 0-16,-1 0 0,54 0 15,-71 18 1,-18-18-16,18 0 0,-35 0 15,17 18-15</inkml:trace>
  <inkml:trace contextRef="#ctx0" brushRef="#br0" timeOffset="40533.5994">1464 10936 0,'0'0'15,"-18"0"-15,1 18 16,-1-18-16,36 0 47,-1 0-32,36 0 1,-35 0-16,0 0 0,35-18 16,-36 18-16,54 0 15,-54 0-15,19 0 16,17 0-16,-18 0 15,0 0-15,0 0 16,1 0-16,-1 0 0,35 18 16,-34-18-16,52 0 15,-35 0-15,-18 0 16,18 0-16,0 0 0,-18 0 16,71 0-1,-71 0-15,18 0 0,0 0 16,0 0-16,0 17 0,53-17 15,0 0 1,-53 0-16,0 18 0,52-18 16,-69 0-1,17 18-15,-1-18 0,1 0 16,0 17-16,0-17 0,0 18 16,35 0-16,-35-1 15,0-17-15,35 18 16,-35-18-16,0 18 0,-18-18 15,71 17 1,-53-17-16,18 0 0,-18 0 16,0 0-16,0 18 0,52-18 15,-52 0-15,71 17 16,-71-17-16,70 0 16,-70 0-16,18 0 15,52-17 1,-52 17-16,52-18 15,-52 18-15,-1 0 0,71-17 16,-70 17-16,-1 0 16,1-18-16,0 18 0,-1 0 15,71 0 1,-70-18-16,-1 18 0,1 0 16,-1 0-16,54-17 15,-54 17-15,1 0 0,-18 0 16,18 0-16,34 0 15,-52 17-15,0-17 0,-18 0 16,54 0 0,-36 0-16,-18 18 0,35-18 15,-34 0-15,-1 0 16,0 0-16,-17 0 0,0 0 16,-1 0-16,1 0 15</inkml:trace>
  <inkml:trace contextRef="#ctx0" brushRef="#br0" timeOffset="42320.1907">9313 8132 0,'0'17'78,"18"-17"-62,0 18 0,-1-18-1,36 0-15,-35 0 16,17 0-16,18 0 15,-18 0-15,1 0 0,-1 0 16,35 0 0,-34 0-16,-1 0 0,0 0 15,18 0-15,-18 0 0,54 0 16,-36 0-16,-1 0 16,-16 17-16,52-17 15,-35 0-15,-18 18 0,0-18 16,18 0-16,36 18 15,-37-18-15,1 0 16,18 0-16,-18 0 0,88 0 16,-88 0-16,106-18 15,-89 18 1,1 0-16,87 0 0,-87 0 16,0 0-16,87 0 15,-87 0-15,17 0 16,71 0-16,-71 0 15,-17-18-15,105 18 16,-70 0-16,-36-17 16,19 17-16,69 0 15,-70 0-15,1 0 0,-19 0 16,18 0-16,71 0 16,-88 0-16,17 0 0,0 0 15,-17 0-15,105 0 16,-105 0-16,17-18 15,71 18-15,-71 0 16,-18 0-16,1-17 0,-18 17 16,88 0-16,-88 0 15,88 0 1,-88-18-16,17 18 0,-17 0 16,0 0-16,71-18 15,-107 18 1,1 0-16,-18 18 0,0 0 15,-35-1 1</inkml:trace>
  <inkml:trace contextRef="#ctx0" brushRef="#br0" timeOffset="43620.6415">6562 10883 0,'0'18'15,"-18"-18"-15,36 0 47,-1 0-31,1 17-16,35-17 16,-18 0-16,0 0 15,1 18-15,70-18 16,-54 0-16,-16 0 15,17 0-15,0 0 0,52 18 16,-52-18-16,18 17 16,35-17-16,-36 0 15,1 0-15,70 0 16,-53 0-16,0 0 16,89 0-16,-89-17 15,-18 17-15,19 0 0,-1 0 16,88-18-1,-88 18-15,1 0 0,-1 0 16,18-18-16,70 18 16,-88-17-16,18 17 0,-18 0 15,0-18-15,89 18 16,-89 0-16,0 0 0,0 0 16,-17 0-16,105 18 15,-87-18-15,-1 17 0,-18-17 16,89 0-1,-71 0-15,-17 0 16,17 0-16,-17 0 0,-1 0 16,18 0-16,-17 0 0,-1 0 0,89-17 15,-88 17 1,70 0-16,-71 0 16,1-18-16,-18 18 0,17 0 15,-17 0-15,0 0 0,53 0 16,-71 0-16,18 0 15,18 0 1,-54 0-16,1 0 0,0 0 16,-18 18-1,-36-1-15,19-17 16,-1 0-16</inkml:trace>
  <inkml:trace contextRef="#ctx0" brushRef="#br0" timeOffset="45173.137">13952 8378 0,'18'0'15,"0"0"-15,-1 0 16,1-17-16,0 17 16,-1 0-16,18 0 15,-17 0-15,0 0 0,35-18 16,-18 18-16,36-17 15,-19 17-15,19-18 16,-36 18-16,18 0 16,-18 0-16,36 0 15,-18 0-15,-18 0 0,18 0 16,0 0-16,53 18 16,-53-18-16,0 0 15,0 0-15,17 0 0,71 17 16,-70-17-16,-1 0 15,1 0-15,17 0 0,-17 0 16,123 18 0,-106-18-16,18 0 0,70 0 15,-70 0-15,-18 0 16,0 0-16,18 0 16,-18 17-16,18-17 0,0 0 0,-18 0 15,124 0 1,-106 0-16,105 0 15,-105 0-15,0 0 0,-18 0 16,124-17-16,-18 17 16,-88 0-16,-18 0 15,18 0-15,0 0 0,88 0 16,-88 0 0,-1 0-16,1 0 0,124 0 15,-125 0-15,1 0 16,0-18-16,0 18 0,88 0 15,-106 0-15,0-17 16,106 17-16,-106 0 16,107-18-1,-107 18-15,106-18 16,-106 18-16,88-17 16,-87 17-16,-1-18 15,18 18-15,-18-18 0,0 18 0,0 0 16,89-17-1,-89 17-15,-18-18 0,18 18 16,89-18-16,-71 18 16,-18 0-16,88-17 15,-88 17-15,1-18 16,-19 18-16,1 0 0,35 0 16,-71 0-16,0 0 15,-17 0-15,-36 18 16,-17-18-1</inkml:trace>
  <inkml:trace contextRef="#ctx0" brushRef="#br0" timeOffset="46514.9969">12241 11024 0,'18'-17'31,"0"17"-31,-1 0 16,1 0-16,35-18 16,-18 18-16,0 0 0,1-18 15,17 18-15,35-17 16,-35 17-16,0 0 16,0-18-16,88 0 15,-71 18-15,1-17 16,17 17-16,-17-18 0,-1 18 15,18 0-15,0 0 0,1-17 0,69 17 16,-69 0 0,52 0-16,-71 0 15,18 0-15,-17 0 16,0 0-16,-1 0 0,1 0 0,-1 0 16,71 0-1,-70 17-15,-1-17 0,1 0 16,70 18-16,-70-18 15,-1 0-15,1 0 0,70 17 16,-71-17-16,1 0 16,0 0-16,70 18 15,-71-18-15,1 0 16,-1 0-16,1 18 0,17-18 16,53 0-16,-70 0 15,-1 0-15,1 0 0,70 0 16,-53 0-1,-17 0-15,-1 0 0,19 0 16,-19 0-16,18 0 0,53-18 16,-52 18-16,-19 0 15,71 0-15,-70 0 16,-1 0-16,1 0 16,-1 0-16,1 0 0,0 0 0,-1 0 15,71 0 1,-70 0-16,-1 0 0,1 0 15,-1 0-15,72 0 16,-72 0-16,71 18 16,-70-18-16,17-18 0,-17 18 15,-1 0-15,89 0 16,-89 0-16,19 0 16,69 0-16,-69 0 15,-1 0-15,-18 0 0,107-18 16,-89 18-16,0 0 15,0 0-15,0 0 16,1 0-16,-1 0 0,0 0 16,0 0-16,-17 0 0,-1 0 15,1 0-15,52 0 16,-70 18-16,-17-18 0,-1 0 16</inkml:trace>
  <inkml:trace contextRef="#ctx0" brushRef="#br0" timeOffset="52822.4289">31979 7214 0,'0'-17'16,"-17"-1"-16,17 0 31,17 18-15,1 0-1,35 0 1,-18 0-16,0 0 15,1 0-15,-1 0 0,53 0 16,-53 18 0,-17-18-16,17 18 0,-17-18 15,17 17-15,-17 1 0,0 0 16,-1-1-16,1 1 16,17 0-16,-35-1 15,18-17-15,-1 18 16,1-1-16,0 1 0,-1 17 15,1-17 1,-18 17-16,0-17 0,18 17 16,-18-17-16,0 52 15,17-34-15,-17 17 16,18-18-16,-18 18 0,0-18 16,18 0-16,-18 18 0,0 53 15,17-71 1,1 71-16,-18-35 15,17 35-15,-17-54 16,0 19-16,0-18 0,0 18 16,0 52-1,-17-52-15,17 70 16,0-88-16,0 17 0,0-17 16,0 0-16,0 0 0,0 0 15,17 0-15,-17 0 16,0 0-16,18-18 0,0 18 15,-18-18-15,17 0 0,1 1 16,0-1-16,-1 35 16,1-52-16,0 35 15,-18-18-15,17-17 0,-17 0 16,0 17-16,0-18 0,0 19 16,0-19-16,0 1 15,0 0 1,0-1-1,18-17 1,-18 18-16,-18 0 16,18-1-1,0 1 1,-17-18-16,17 17 16,-18-17-16,0 0 15,1 18 1,17 0-16,-18-18 0,-17 0 15,17 17 1,0-17-16,1 0 0,-1 0 16,1 18-16,-1-18 15,-17 0-15,17 0 0,-53 18 16,36-18-16,-18 0 16,0 17-16,0-17 0,0 18 15,-70 17-15,52-17 16,-70 17-16,71-35 15,-89 35-15,71-35 16</inkml:trace>
  <inkml:trace contextRef="#ctx0" brushRef="#br0" timeOffset="64724.837">5803 13123 0,'18'0'171</inkml:trace>
  <inkml:trace contextRef="#ctx0" brushRef="#br0" timeOffset="66143.0356">5556 13458 0,'0'-17'0,"-17"17"16,17-18-16,0 1 31,17 17-15,1-18-1,0 18 1,-1-18-16,1 1 15,-1-1 1,1 18-16,0-18 0,-1 18 16,19-17-16,-19 17 15,1-18-15,35 18 16,-36-18-16,1 18 0,17-17 16,-17 17-16,0-18 0,35 18 15,-36-17 1,36-1-16,-35 18 15,-1 0-15,19-18 16,-19 18-16,1 0 0,35-17 16,-35 17-16,34 0 15,-34 0-15,35-18 16,-18 18-16,1-18 16,-1 18-16,0 0 0,36-17 15,-36-1-15,36 18 16,-54 0-16,18 0 15,1-18-15,-1 18 0,0 0 16,36 0 0,-54 0-16,19 0 0,-1 0 15,0 0-15,1-17 0,-1 17 16,0 0-16,36 0 16,-36 0-16,53 0 15,-53 0-15,1 0 16,17 17-16,-18-17 15,18 0-15,-18 0 0,71 0 16,-53 0-16,35 0 16,-35 0-16,0 0 15,53 0-15,-53 0 16,17 0-16,36-17 16,-53 17-16,0 0 0,53-18 15,-36 18-15,36 0 16,-53 0-16,53 0 15,-53 0 1,53 0-16,-54 0 16,1 18-16,36-18 15,-19 17-15,-35-17 16,-17 0-16,0 18 16,-1-18-16,-17 18 15</inkml:trace>
  <inkml:trace contextRef="#ctx0" brushRef="#br0" timeOffset="71597.9837">8978 13070 0,'-17'0'0,"17"-17"32</inkml:trace>
  <inkml:trace contextRef="#ctx0" brushRef="#br0" timeOffset="73183.166">9208 13070 0,'0'-17'0,"-18"17"16,18-18 15</inkml:trace>
  <inkml:trace contextRef="#ctx0" brushRef="#br0" timeOffset="76881.8653">9013 13018 0,'-17'0'47,"34"0"-16,1 0 79,0 0-79,-18 17-15,0 1 77,17-18 95,1 0-141,0 17-32,-1-17 1,1 0 0,0 0-1,-18 18-15,17-18 16,1 0 0,0 0-1,-1 0 16,1 18-31,-1-18 16,1 0 15,0 17-31,-1-17 16,-17 18-16,18-18 16,0 0-16,-18 18 15,17-18-15,1 0 16,0 17-1,-1 1-15,1 0 16,-1-18 0,1 17-16,0 1 15,-1-18-15,-17 17 0,18 1 16,0 0-16,-1-18 16,1 17-1,0 1-15,-1 0 16,-17-1-16,18-17 0,17 36 15,-17-19 1,-1 1-16,1-1 16,0 1-1,-1 0-15,-17-1 0,18-17 16,0 18-16,-18 0 16,17-1-16,1 1 15,0-18-15,-1 18 16,-17-1-16,18 1 0,-18 0 15,17-18-15,1 35 16,0-18 0,-1 1-1,-17 0-15,18-1 0,0-17 16,-18 18-16,17 0 0,1-1 16,0 1-16,-1-18 15,1 35-15,-1-35 16,1 18-16,0-1 0,-18 1 15,17 0-15,1-18 16,0 17-16,-18 1 0,17-18 0,1 18 16,-18-1-16,35 1 15,-17 0-15,-1-1 16,1 1-16,0-1 16,-1-17-16,1 18 15,0 0 1,17-1-16,-17 1 15,-1 0 1,1-18-16,0 17 16,-1-17-16,1 18 15,-1-18 1,1 18 0,0-18-1,-18 17-15,17-17 16,1 0-1,0 18 17,-1-18-17,1 0 48,0 0-32,-1 0 0,-17 18-15,18-18 0,-1 0-1,1 17 1,0-17-1,-18 18-15,17-18 0,1 17 16,0-17 0,-18 18-16,17-18 0,-17 18 15,18-18-15,0 17 16,-1 1-16,1-18 16,-1 18-16,1-1 15,0-17-15,-18 18 16,17 0-16,1-18 15,0 17-15,-1 1 16,1-1-16,0 1 16,-1 0-16,1-18 15,0 17-15,-1 1 16,1-18 0,-1 0-16,1 18 15,-18-1-15,35-17 16,-35 18-16,36-18 15,-19 18 1,19-18 0,-19 17-16,1-17 15,-1 0-15,-17 18 0,18-18 16,0 0-16,-1 17 0,1-17 16,0 0-1,-1 18-15,1-18 0,0 0 0,-1 18 16,1-18-1,-1 0-15,19 17 16,-19-17-16,19 18 31,-19-18-31,1 18 0,0-18 16,-1 0-16,1 0 0,17 17 16,-17-17-1,-1 0-15,1 18 16,0-18-16,-1 0 0,19 18 15,-19-18-15,36 0 16,-35 17-16,17-17 16,-17 0-16,-1 18 15,1-18-15,35 0 16,-35 18-16,-1-18 0,1 0 16,17 17-1,-17 1-15,17-18 0,-17 17 16,-1-17-16,1 18 0,17 0 15,-17-18-15,17 0 16,-17 17-16,-1-17 0,1 18 16,17-18-16,1 18 15,-19-18-15,36 17 16,-35-17-16,-1 18 16,1-18-16,17 18 0,-17-18 15,0 0-15,-1 17 0,36 1 16,-35-18-16,-1 17 15,1-17-15,35 18 16,-35-18-16,-1 0 16,36 18-16,-35-18 15,0 17-15,17-17 0,-18 18 16,1-18-16,17 18 16,1-18-16,-19 17 0,1-17 15,17 18 1,-17 0-16,17-18 0,18 17 15,-18 1 1,1-18-16,16 35 16,-16-35-1,-1 18 1,-17-1-16,35-17 16,-36 18-16,36 0 15,-35-18-15,-1 0 16,19 17-16,-19-17 0,36 18 15,-35 0-15,17-18 16,-17 17-16,-1-17 0,19 18 16,-19-18-16,19 0 0,-19 18 15,1-18-15,17 0 0,18 17 16,-35-17-16,17 0 16,18 18-1,-18-18-15,-17 17 0,17-17 16,-17 0-16,17 18 0,18 0 15,-35-18-15,35 0 16,-18 17 0,-18-17-16,19 0 0,-1 18 15,-17-18-15,52 18 16,-35-18-16,18 17 16,-17-17-16,-1 0 15,0 0-15,-17 18 0,52-18 16,-34 0-16,17 18 15,-36-18-15,54 0 16,-54 17-16,19-17 16,-1 0-16,18 0 15,-18 0-15,-17 18 0,17-18 16,0 0 0,18 17-16,-35-17 15,17 0-15,-17 0 0,17 18 16,0-18-16,-17 0 15,17 0-15,-17 18 16,17-18-16,-17 0 16,35 0-1,-36 0-15,36 17 16,-35-17-16,0 0 0,17 0 16,0 0-1,0 0-15,-17 18 0,0-18 16,17 0-16,-17 18 0,17-18 15,-17 0-15,17 0 0,-17 0 16,34 0-16,-16 0 16,-19 0-16,1 0 0,0 0 15,-18 17-15,17-17 16,-17 18-16</inkml:trace>
  <inkml:trace contextRef="#ctx0" brushRef="#br0" timeOffset="79350.9437">4269 14093 0,'-18'0'31,"18"-17"16,0-1-31,35 1 0,-17-1-1,0 0-15,17-17 16,-18 35-16,1-35 15,17 17-15,1 0 16,-19 1-16,1-1 16,17 1-16,0-1 15,-17 0-15,0 1 16,-1 17-16,19-18 0,-1-17 16,-17 35-16,-1-18 15,1 0-15,35 1 16,0-1-1,-18 18-15,-17-17 0,17 17 16,18-18-16,-18 0 0,36-17 16,-36 17-16,0 1 15,18-1-15,-18 0 0,1 1 16,52-19-16,-35 19 16,35-1-1,-35 1-15,0-1 0,17 0 16,-17 18-16,18-17 0,-18-1 15,17 0-15,-17 1 0,35-1 16,-52 18-16,17 0 16,-36 0-16</inkml:trace>
  <inkml:trace contextRef="#ctx0" brushRef="#br0" timeOffset="80213.6867">9243 13247 0,'-71'-18'0,"142"36"0,-177-36 15,53-17-15,18 35 16,-1-18-1,19 18-15,-1-17 16,1 17-16</inkml:trace>
  <inkml:trace contextRef="#ctx0" brushRef="#br0" timeOffset="80474.5236">8855 13018 0,'0'-18'16,"35"18"0,-17 0-16,17 0 15,71 18 1,-18 34-16,-17-16 15,140 70 1,-123-71-16,71 35 16,-88-34-16,-1-1 15,-17 0-15</inkml:trace>
  <inkml:trace contextRef="#ctx0" brushRef="#br0" timeOffset="81252.9423">9666 13353 0,'0'17'31,"35"19"-16,-17-19 1,17 18-16,1 1 0,52 34 16,-53-34-16,71 52 15,-53-35-15,0-18 0,35 53 16,-53-53 0</inkml:trace>
  <inkml:trace contextRef="#ctx0" brushRef="#br0" timeOffset="84901.0617">4427 14552 0,'0'18'0,"0"17"16,18 0-16,-18 18 15,18 35-15,-1-17 16,1 70-16,0-70 16,-1 70-16,-17-88 15,18-18-15,-1 0 16,-17 0-16,0 1 0,18-19 16,-36-34-1</inkml:trace>
  <inkml:trace contextRef="#ctx0" brushRef="#br0" timeOffset="85203.1225">4198 14958 0,'0'-18'0,"0"1"15,0-19 1,35-17 0,-17 18-16,0 17 0,-1-17 15,19 0-15,-1-53 16,-18 70-16,19-35 16,-36 35-16,17 18 15,1 18-15,17 35 16,-17-18-1,0 1-15,17 16 0,0-16 16,0-1-16,1-17 0</inkml:trace>
  <inkml:trace contextRef="#ctx0" brushRef="#br0" timeOffset="90567.6664">12188 15804 0,'0'18'0,"0"17"15,0-17-15,0 35 0,-17 53 16,17-53 0,0 17-16,17 54 15,-17-71-15,18 35 16,-18-53-16,18 0 15,-1-17-15</inkml:trace>
  <inkml:trace contextRef="#ctx0" brushRef="#br0" timeOffset="90895.7953">11871 15981 0,'0'0'15,"-18"17"-15,36-17 16,17 0 0,-17-17-16,0-1 15,17-17-15,18-18 16,-18 18-16,0-1 0,36-16 15,-54 34-15,19 18 16,-1-18 0,-17 36-16,-1 0 0,19-1 15,-1 54-15,-17-54 16,-1 19-16,18-1 0,-17 0 16,0 0-16,-1 18 15</inkml:trace>
  <inkml:trace contextRef="#ctx0" brushRef="#br1" timeOffset="115064.853">4286 14041 0,'0'-18'0,"18"18"15,0 0 95,-1 0-95,1-18 1,-18 1-16,17 17 16,-17-18-16,18 18 0,-18-18 0,18 18 15,-18-17-15,17 17 0,1-18 16,0 18-16,-1-18 15,1 1-15,17-1 16,-17 1 0,-1 17-16,19-18 15,-19 0-15,19 1 16,-19 17-16,1-18 16,0 0-1,17 18-15,0-17 16,-17-1-16,17 0 15,-17 18-15,-1-17 0,1 17 16,0-18-16,17 1 0,0-1 16,-17 18-16,17-18 15,-17 1 1,-1-1-16,36 0 16,-35 1-16,17-1 15,0 0-15,-17 18 0,17-17 16,1-1-16,-19 18 15,19-18 1,-1 18-16,-17-17 0,17-1 16,-18 18-16,19-17 15,-19 17-15,19-18 16,17 0-16,-18 18 16,-18-17-16,19 17 15,-19-18-15,36 0 16,-35 18-16,17-17 15,-17 17-15,35 0 16,-36 0-16,1-18 16,0 18-16,-1 0 0,36-18 15,-35 18-15,17-17 16,-17 17-16,-1-18 16,36 18-16,-35-17 15,17 17-15,18-18 16,-35 18-16,-1-18 15,19 18 1,-1 0-16,-17 0 0,-1-17 16,1 17-16,17 0 0,0 0 15,-17 0-15,0 0 16,-1 0-16,19-18 0,-19 18 16,19 0-16,-19 0 15,36-18 1,-35 18-16,35 0 15,-36 0-15,19 0 16,-19 0-16,1-17 0,35 17 16,-36 0-16,19 0 15,-19 0-15,1 0 16,35 0-16,-35 0 16,-1 0-16,36-18 15,-35 18-15,17 0 0,18 0 16,-18-18-16,18 18 15,-35-17-15,35 17 16,-18 0 0,18 0-16,-35 0 15,52 0 1,-52 0-16,17 0 0,36 0 16,-54 0-16,18 0 0,1 0 15,52 0 1,-53-18-16,53 18 15,-52 0-15,52 0 16,-53-17-16,18 17 16,-18 0-16,18 0 0,35 0 15,-52 0-15,52 0 16,-53 0-16,18 0 16,35 0-16,-52-18 15,-1 18-15,18 0 16,-18 0-16,-17 0 0,-1 18 15</inkml:trace>
  <inkml:trace contextRef="#ctx0" brushRef="#br1" timeOffset="117016.4516">8802 13070 0,'17'0'16,"-17"-17"-1,18-1-15,0 18 16,-1 0 31,1 0 0,0 0-16,-1 0-15,1 0-16,0-17 15,-1 17-15,1 0 16,-1 0-16,1 0 16,0 0-1,-1 0-15,1 0 0,0 0 16,-1 0-1,1 0-15,0 0 0,17 0 16,-17 0-16,-18-18 16,17 18-16,1 0 0,-1 0 15,19 0-15,-19 0 16,19 0 0,-19 0-16,19-18 15,-1 18-15,-18 0 16,1 0-16,0-17 0,17 17 0,18-18 15,-18 18-15,-17 0 16,17-18-16,-17 18 16,17 0-16,0 0 15,1 0-15,-19 0 16,1 0-16,52 0 0,-17 0 16,-35 0-16,17 0 15,18-17 1,-18 17-16,-17 0 0,53 0 15,-36 0-15,-17 0 16,17 0-16,0 0 0,18 0 16,-18 0-16,-17 0 15,53-18 1,-54 18-16,18 0 0,18 0 16,-35 0-16,17 0 15,18 0-15,-18 0 16,-17 0-16,17 0 15,1 0-15,-19 0 0,36 0 16,-18 0-16,18 0 16,-17 0-16,-1 0 15,18 0-15,-35 0 16,34 0-16,-16 18 16,-19-18-16,19 0 0,-19 0 15,1 0-15,17 0 0,-17 0 16,35 0-1,-18 0-15,0 0 0,18 0 16,-18 0-16,-17 0 16,17 0-16,1 0 0,-1 0 15,0 0-15,1 0 16,16 17 0,-34-17-16,17 0 15,-17 0-15,17 0 0,-17 0 16,17 0-16,36 0 15,-36 0-15,0 0 0,18 0 16,-18 0-16,1 0 16,-1 0-16,18 0 15,-18 0-15,36 0 16,-54 0-16,19 0 0,-1 0 16,0 0-16,1 0 0,34 0 15,-35 0-15,36 0 16,-36 0-1,18-17-15,-18 17 0,36 0 16,-18 0-16,-18 0 16,0 0-16,18 0 15,0-18-15,-17 18 0,16 0 16,-16 0-16,70 0 16,-71 0-16,53 0 15,-53 0-15,36 18 16,-18-18-16,-18 17 15,0-17-15,18 0 0,53 0 16,-35 18-16,-1-18 16,1 0-16,-1 0 0,1 0 15,-1 0-15,1 0 16,-18 0-16,17 0 0,19 0 16,-54 0-16,0 0 15</inkml:trace>
  <inkml:trace contextRef="#ctx0" brushRef="#br1" timeOffset="118419.848">14587 12965 0,'18'0'47,"17"0"-47,-17 0 15,35-18-15,-18 18 16,0 0-16,1-18 0,52 18 16,-35 0-16,35-17 15,-35 17 1,53 0-16,-71-18 15,53 18-15,-35 0 16,35 0 0,-35 18-16,35-18 15,-35 0-15,36 0 16,-37 0-16,37 0 16,-54 0-16,18 0 0,-18 0 15,0 0-15,18 0 16,0-18-16,-17 18 0,52 0 15,-53 0-15,53-18 16,-53 18-16,1 0 16,-1 0-16,18 18 15,-35-18-15,-1 0 0,18 0 16,-17 0-16,0 0 16,17 0-16,0 0 0,18 0 15,-35 18-15,17-18 16,-17 0-16,17 0 0,0 0 15,18 0-15,-17 0 16,16 0 0,-16 0-16,17 0 15,-18 0-15,-17 0 0,-1 0 16,18 17-16,-17-17 16,17 0-16,-17 0 15,0 0 1</inkml:trace>
  <inkml:trace contextRef="#ctx0" brushRef="#br1" timeOffset="122830.1239">15857 13317 0,'0'-17'0,"-17"17"31,17 17 1,0 19-17,0-19-15,0 19 0,0 52 16,0-35 0,0 88-16,0-71 15,0 89-15,0-71 16,0 0-16,0 1 0,-18 17 15,18 70 1,-18-70-16,18 52 16,0-87-16,0 0 0,0 17 15,0-53-15,18 18 16,0-53-16,-18 18 16,17-18-1,-17-18-15,0 0 16,0 1-16,-17-1 15,17 0 1,-18 18-16</inkml:trace>
  <inkml:trace contextRef="#ctx0" brushRef="#br1" timeOffset="123235.5611">15575 14693 0,'0'18'16,"0"-1"0,0 19-1,18-1-15,-18 0 0,17 18 16,1 0-16,0 53 16,-1-53-16,-17 0 0,18 0 15,17 0 1,1-18-16,-1-35 0,-18-18 15,54-35 1,-18 18-16,-18-18 0,0 0 16,-17 18-16,17 0 0,1-36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17-12-20T04:22:06.987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  <inkml:brushProperty name="color" value="#7030A0"/>
    </inkml:brush>
    <inkml:brush xml:id="br2">
      <inkml:brushProperty name="width" value="0.05292" units="cm"/>
      <inkml:brushProperty name="height" value="0.05292" units="cm"/>
      <inkml:brushProperty name="color" value="#00B050"/>
    </inkml:brush>
    <inkml:brush xml:id="br3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22154 18609 0,'0'18'16,"0"-1"78,18-17-16,0-17-78,-1 17 16,19-36-16,-19 19 15,71-36 1,-52 18-16,70-18 15,-36 0-15,1 17 0,-1 1 16,71-71-16,-70 71 16,35-35-16,-71 52 15,-35 0 1,-18 18 0,-17 0-16,17 0 15,1 18-15</inkml:trace>
  <inkml:trace contextRef="#ctx0" brushRef="#br0" timeOffset="850.2266">22401 18380 0,'36'-36'16,"-72"72"-16,72-54 31,-72 71-15,1-18-1,-35 36-15,17-18 16,17-18-16,-52 36 16,53-54-16,0 19 15,52-36-15,36 17 16,-18-17-16,18 0 15,36-17 1,-37-1-16,1 18 0,0 0 16,-17 0-16,-1 0 0,18 0 15,-36 0-15,1 18 16,0-1-16</inkml:trace>
  <inkml:trace contextRef="#ctx0" brushRef="#br0" timeOffset="14941.5038">22084 18768 0,'18'0'78,"-36"0"1,36 0-48,-18-18 78,0-17-93,17 0-16,-17 17 15,18-17-15,-18-1 0,35-34 16,-17 52-16,-1-17 16,1 17-16,0 1 0</inkml:trace>
  <inkml:trace contextRef="#ctx0" brushRef="#br0" timeOffset="149350.3936">8026 4180 0,'0'18'15,"17"17"1,-17 1-16,18 52 16,0-18-16,-18 1 15,17 17-15,-17 18 0,18 106 16,-18-107-1,0-16-15,18 16 0,-18-34 16,0 17-16,17 36 16,1-71-16,-18-18 0,0 0 15,17 0-15,-17-17 16,0 0-16</inkml:trace>
  <inkml:trace contextRef="#ctx0" brushRef="#br0" timeOffset="150209.221">8043 4128 0,'-17'0'16,"34"0"15,36-18-15,-17 18-16,-1 0 0,18 0 15,70 0-15,-52-18 16,-1 18-16,19 0 16,105-17-16,-89 17 0,125-36 15,-107 19 1,106-19-16,-52 1 15,-107 17 1,1 1-16,35-1 16,-71 18-16,36-17 15,-54-1-15,19 18 16,-19-18-16,1 18 16,-1 0-16,-17 18 15,18 0-15,-18 17 16,18-18-1,-18 19-15,17 34 16,1-34-16,-18 17 0,18-1 16,-1 90-16,-17-54 15,0 0-15,18 0 0,-18 0 16,18 71 0,-18-71-16,17 53 15,1 18-15,-1-88 16,-17 70-16,0-88 15,0 17-15,0 36 16,0-71-16,-17 1 16,17-1-16,0 0 15,-18-35-15,1 0 16</inkml:trace>
  <inkml:trace contextRef="#ctx0" brushRef="#br0" timeOffset="150925.3362">8220 5521 0,'0'18'15,"-18"-1"-15,18 1 16,0 0-16,0 17 0,0-18 16,0 36-1,0-17-15,0-1 0,0-17 16,18 34-16,-1-34 15,1 0-15,17-1 0,1 1 16,-1 0-16,88-18 16,-34 0-16,16 0 0,1 0 15,141 0 1,-18 0-16,-123 0 16,18 0-16,-36 0 0,106-36 15,-123 36-15,34-35 16,-69 35-1,17-18-15,-36 18 0</inkml:trace>
  <inkml:trace contextRef="#ctx0" brushRef="#br0" timeOffset="158720.9521">2611 12400 0,'0'0'0,"35"0"31,53 0-15,-35 0-16,18 0 15,17-17-15,88 17 16,-70 0-16,-18 0 15,124 0-15,-106 0 16,88 0-16,-89 0 16,-16 0-16,-19 0 0,1-18 15,-18 18-15,0 0 16</inkml:trace>
  <inkml:trace contextRef="#ctx0" brushRef="#br0" timeOffset="162419.4571">5398 4957 0,'-18'-18'15,"0"18"-15,-17-18 16,17 1-16,-17 17 16,0 0-16,17 0 15,-17 0-15,-36 17 16,36 1-16,0 0 16,17 17-16,0-18 0,1 19 15,17-19-15,0 36 16,17-17-16,54 34 15,-18-35-15,35 36 16,-53-36-16,18 1 16,-17-1-16,-1 0 0,-17-17 0,-1 35 15,-34-36 1,17 19-16,-36-19 0,1 1 16,0-1-16,-36 1 15,18-18-15,18 0 0,0 0 16,-1-18-16,19 18 0,-1-17 15,18-1-15,18-17 16</inkml:trace>
  <inkml:trace contextRef="#ctx0" brushRef="#br0" timeOffset="163121.4632">5786 4533 0,'-18'0'16,"36"0"-16,-36 18 0,0-18 16,1 0-1,-1 0-15,0 17 16,1-17-16,-19 18 16,19 0-16,-1-1 15,18 1 1,-17 0-16,34-1 15,-17 1-15,18 0 16,-1-1-16,-17 1 0,36 17 16,-1-17-16,0-1 15,-17 1-15,0 0 16,-1-1 0,-17 1-16</inkml:trace>
  <inkml:trace contextRef="#ctx0" brushRef="#br0" timeOffset="163492.9498">5980 4639 0,'0'0'16,"-18"18"-16,18 17 15,-18-17-15,18-1 0,18 19 16,0-19-16,17 1 16,-17-1-16,17-17 15,-18 0 1,1-17-16,-18-1 15,18 18-15,-18-17 0,-18-19 16,18 19-16,-18-1 16,1 0-16,-1 18 0,1-17 15,-19-1-15,19 18 16,34 0 15</inkml:trace>
  <inkml:trace contextRef="#ctx0" brushRef="#br0" timeOffset="163906.128">6191 4480 0,'-17'0'16,"17"18"0,17-18-16,1 18 15,0-1-15,-1 1 16,1-1-16,17 1 15,0 0-15,1 17 16,-1-17-16,0-1 16,-17 1-16,-1-18 15,-17 18-15,0-1 16,-35 1-16,-18 17 16,-35 0-1,70-17-15,-34 17 16,34-17-1,0 17-15</inkml:trace>
  <inkml:trace contextRef="#ctx0" brushRef="#br0" timeOffset="166314.2624">6950 5098 0,'-18'0'16,"36"0"30,17 17-46,0-17 16,1 0-16,69 0 16,-52 18-16,0-18 0,18 0 15,-1 0-15,1 0 16,-18 0-16,17 0 0,54 0 16,-36 0-1,-53 18-15,-17-18 0,17 0 16,-17 0-1,-36-18 17,1 18-32</inkml:trace>
  <inkml:trace contextRef="#ctx0" brushRef="#br0" timeOffset="166769.9551">7743 4921 0,'-17'0'16,"-1"0"0,36 0 31,17 36-47,0-36 15,36 35-15,-36-18 16,1 1-16,-1 0 0,0-1 15,0 1-15,36 17 16,-53-35-16,-1 18 16,1 0-16,-18-1 15,-18 1-15,1-1 16,-1 1-16,-17 0 0,-1-1 16,1 1-16,-18 0 0,18-1 15,0 1-15,-1 0 0,19 17 16,-19-17-1</inkml:trace>
  <inkml:trace contextRef="#ctx0" brushRef="#br0" timeOffset="169948.9771">8978 4727 0,'18'0'15,"-18"-17"1,17 17-1,-17-18 1,-17 18 0,-1-18-16,-17 18 15,17 18 1,-17-18-16,0 18 0,17-1 16,-17 1-16,-18 17 15,35-17-15,1 17 0,-1-17 16,18-1-16,18 19 15,-1-1-15,19-17 16,-1-1-16,0 18 0,53 1 16,-35-19-16,-18 19 15,36-1-15,-53-17 16,-1 17-16,-17-18 16,-53 19-16,36-36 15,-71 35-15,52-35 16,1 0-16,0 18 15,-18-18-15,18-18 16,17 0-16,18 1 16,18-1-16,-1 0 15</inkml:trace>
  <inkml:trace contextRef="#ctx0" brushRef="#br0" timeOffset="170639.5066">9419 4339 0,'-17'0'93,"-1"18"-77,0-1-16,1 1 16,-1-18-16,-35 35 15,35-35-15,1 18 16,-1 0-16,18-1 15,18 1 1,-1 17-16,1-17 16,0-1-16,35 1 15,-18 17-15,-17-35 16,-1 18-16,1-18 16,-1 18-16,1-1 15</inkml:trace>
  <inkml:trace contextRef="#ctx0" brushRef="#br0" timeOffset="170912.748">9560 4410 0,'0'17'16,"0"1"-16,0 0 15,0 17 1,0-17-16,0-1 16,0 1-16,0-1 15,18-17-15,-18 18 16,18-36-1,-1 1-15</inkml:trace>
  <inkml:trace contextRef="#ctx0" brushRef="#br0" timeOffset="171268.1924">9648 4322 0,'0'0'0,"0"17"16,18-17-1,0 18 1,-1-1-16,19 1 0,-19 0 16,19-1-1,-19 1-15,19-18 16,-19 0-16,-17 18 15,18-18-15,-18 17 32,0 1-17,-18-18-15,1 35 16,-1-17-16,0-1 0,1 1 16,-1 0-16,0 17 15,1-17-15,17-1 16,-18 1-16,18 0 0</inkml:trace>
  <inkml:trace contextRef="#ctx0" brushRef="#br0" timeOffset="176456.0551">9031 3493 0,'0'17'0,"0"1"15,0-1 1,0 19-16,0-1 0,0 0 16,18-17-16,-18 17 0,17 36 15,-17-54-15,18 19 16,-18-19-16,0 19 15,18-19-15,-18 1 16,0-36 15</inkml:trace>
  <inkml:trace contextRef="#ctx0" brushRef="#br0" timeOffset="177039.8672">8890 3651 0,'0'-17'16,"-18"17"-1,18-18 32,18 0 0,0 1-31,-18-1-16,17-17 15,1 17-15,-18-17 16,18 17-16,-1-17 15,1 17-15,-18 1 16,17-1-16,1 36 31,0-1-15,-1 1-16,1 0 0,0 17 16,-1-17-1,1-1-15,0-17 16,-18 18-16,17-1 0,1-17 15</inkml:trace>
  <inkml:trace contextRef="#ctx0" brushRef="#br0" timeOffset="177824.318">8237 2399 0,'-17'-35'16,"34"70"-16,-52-88 16,35 35-16,0 1 0,0-1 15,0 36 1,35 70-1,-17-35-15,17 70 16,-17-70-16,35 53 16,-36-53-1,1 0-15,0-18 0,-18 36 16,0-36-16,0-17 16,0-1-16,-18 1 0,-17 0 15,-18-1 1,35-17-16,-17 0 0,0 0 15,-1 0-15,-16-17 16,16 17-16,36-18 16,0 0-16,18 18 15</inkml:trace>
  <inkml:trace contextRef="#ctx0" brushRef="#br0" timeOffset="178575.7654">8696 2805 0,'-18'-36'16,"36"72"-16,-36-89 0,1 35 16,-1 18-16,18-18 0,-35 18 15,17 18-15,1-18 16,-1 53-1,18-35-15,0 17 0,0 0 16,0-17-16,0 17 0,35 0 16,-17-17-16,17-18 15,-17 0-15,17 0 16,-17 0-16,17-35 16,-17 17-16,-1-17 15,-17 0-15,0 17 0,0-17 16,-17 17-16,-1 0 0,0-17 15,1 17-15,-19 18 16,19 0 0,17 18-1,17 0-15,1-1 16,17 19 0,1-19-16,-1 19 0,-18-36 15,19 17-15,-19 1 16,1-18-16,0 0 15,-18-18 17,-18 36-1,18-1-31,-18 19 16,18-19-1,-17-17-15,17-17 16,0-1-1,0-35 1,0 36-16,17-19 0,-17 19 16,18-19-16,-18 19 0,18-1 15,-1 18-15,19-18 16,-19 18-16,1 18 16,-1 0-1,-17-1-15,18 1 0,-18 17 16,18-17-16,-18 0 0,17 17 15,1-18-15,-18 1 16,35 0 0,-17-18-1</inkml:trace>
  <inkml:trace contextRef="#ctx0" brushRef="#br0" timeOffset="178947.7553">9260 2858 0,'18'0'15,"0"0"-15,-1 0 16,19-36 0,-19 19-16,1-1 15,0 0-15,-18-17 16,0 17-16,0 1 15,-36-1-15,19 18 16,-1-18-16,0 18 16,-17 0-16,17 0 0,1 0 0,-36 36 15,53-19 1,-18 19-16,18-19 0,18 19 16,0-19-16,34 19 15,-16-19-15,34 18 16,-17-35-16,-18 0 0,18 0 15,-17 0-15,-1 0 16,18-17-16,-36 17 16,-34 0-1</inkml:trace>
  <inkml:trace contextRef="#ctx0" brushRef="#br0" timeOffset="213110.1869">9560 2081 0,'-17'0'63,"-1"0"-48,0 0 1,1 0-16,-19 0 16,19 0-16,-54 0 15,36 0-15,-18 0 16,-53 0-16,-35 0 16,53 0-16,-71 0 15,71 0-15,0 0 16,-106 0-1,106-17-15,-124-1 16,18 0-16,106 1 16,-71 17-16,88 0 15,-34 35-15,69-17 16,1-1-16,17 1 16,18 17-1,0-17-15,18-18 16,0 18-16,-1-1 15,1 1-15,-18 0 16,0 34 0,0-16-16,0 52 15,18-35-15,-18 17 16,0-17-16,17 18 0,1 35 16,-1-53-16,1 70 15,-18-70-15,18 53 16,-1-53-1,-17-18-15,0 18 0,0 0 16,18-36-16,-18 1 16,18 0-16,-1-18 0,19 0 15,-19-18 1,18 0-16,1 18 0,-1-17 0,53-1 16,-17 1-1,-18 17-15,17 0 0,-17 0 16,18 17-16,70 1 15,-53-1-15,0-17 16,0 0-16,124 0 16,-106 0-16,0 0 0,17-17 15,-17 17-15,88-35 16,-88 35-16,-18-18 0,0 18 16,-17 0-16,70-18 15,-70 18-15,-36 0 0,53-17 16,-70 17-1,-1 0-15,1 0 16,-18-18-16,-18 0 16,1-17-1,17 0-15,-18 0 0,-35-54 16,35 36 0,1-17-16,-1-1 0,1-17 15,-1 18-15,18-1 0,-18 0 16,18-17-16,0 18 0,18-71 15,-18 88 1,0 0-16,-18 0 0,-17-35 16,0 52-16,17 19 15,-70-19-15,53 19 16,-18 34-16,-53 19 16,35-1-16</inkml:trace>
  <inkml:trace contextRef="#ctx0" brushRef="#br0" timeOffset="214700.2636">4233 16545 0,'0'36'16,"0"-72"-16,18 72 0,0-19 0,70 1 16,-35-1-16,17-17 15,18 0-15,71 18 16,-71-18-16,1 0 0,69 0 15,-87-18-15,-18 18 16,0-17-16,0 17 0,-36-18 16,1 1-1</inkml:trace>
  <inkml:trace contextRef="#ctx0" brushRef="#br0" timeOffset="214968.3048">5045 16316 0,'0'0'15,"53"0"-15,-36 18 0,71-1 16,-35-17-16,53 36 16,-53-19-1,53 36-15,-71-18 16,1-17-16,16 53 15,-34-36-15,-18 0 0,-35 36 16,0-36 0,-1 0-16,-17 1 0,0-1 15,1 0-15,-1 18 0,-71 18 16</inkml:trace>
  <inkml:trace contextRef="#ctx0" brushRef="#br0" timeOffset="220294.3611">9190 15787 0,'18'17'15,"-1"-17"-15,1 0 16,-36 0 15,1 0-15,-1-17-1,0 17 1,-17 0-16,17 0 0,-17-18 16,0 18-16,-18 0 0,-35 0 15,35 0-15,0 0 16,-18 0-16,1 0 16,-1 0-16,1 0 0,-89 0 15,71-17-15,-1 17 16,-87 0-16,88 0 15,-18-18-15,18 18 16,-18 0-16,18-18 0,0 18 0,-18-17 16,-53-1-1,71 0-15,-71-17 16,89 35-16,-1-18 0,18 18 16,-70-17-16,70 17 15,17 17-15,-17-17 0,18 18 16,0 0-16,-18 17 15,35-17-15,1 17 16,17-17-16,-18-1 0,18 36 16,0-35-16,0-1 15,0 19-15,18-1 0,-1-17 16,1 70-16,0-35 16,17 70-1,-17-52-15,17 70 16,-18-71-16,1 19 0,0-1 15,-1-18-15,-17 19 0,36 69 16,-36-87-16,0-18 16,17 70-16,-17-88 15,0 18-15,18-35 16,-18 17-16,0-17 16,18-18-1,-1-18 1,19 18-1,-19-17-15,36-1 0,35 18 16,-35 0-16,18-18 16,-1 18-16,89 0 15,35 0-15,-88 0 16,0 0-16,17 0 16,18 0-16,-17 0 0,-1 0 0,124 0 15,-141 0 1,88-17-16,-88 17 15,-36-18-15,1 0 16,0 18-16,-19-35 0,37 0 16,-72 0-16,19-36 15,-19 36-15,-17-89 16,0 54-16,0-1 16,-17-17-16,17-106 15,-18 106-15,18 0 0,-18-1 16,18 19-16,-35-71 15,35 88-15,-18 18 16,18-1-16</inkml:trace>
  <inkml:trace contextRef="#ctx0" brushRef="#br0" timeOffset="221913.529">8467 17568 0,'0'0'15,"17"18"-15,1-18 0,17 35 16,18-17 0,-35 0-16,35-1 15,-18 1-15,36-1 16,-36 1-16,35-18 15,-17 0-15,53 0 16,-53 0-16,0-18 16,18 18-16,-19-17 0,90-18 15,-72 17-15,71-35 16,-70 35-16,70-17 16,-71 17-16,1 1 15,52-1 1,-34 18-16,-36 0 15,-18 0-15,35 18 16,-17 17-16,-17-17 16,17 17-16,-36 0 15,36 1 1,-18-19-16,18-17 16,0 18-16,18-18 15,-36-18-15,18 18 0,-18-17 16,0-1-16,18 0 0,18-17 15,-36 17 1,1 18-16,-1 0 0,0 0 16,-17 18-16,52 17 15,-52-17-15,35 17 16,-36-17-16,1-18 0,0 0 16,17 17-16,0-17 15,-17 0-15,0 0 0,-1 0 16,54 0-1,-54 0-15,19 0 0,-1 0 16,18 0-16,-18-17 0,0 17 16,18 0-16,36 0 15,-54-18-15,18 18 0,35-35 16,-35 17 0,0 1-16,0-19 15,0 36-15,17-17 0,1 17 0,-1-18 16,89 18-16,-88 0 15,52 18 1</inkml:trace>
  <inkml:trace contextRef="#ctx0" brushRef="#br0" timeOffset="224905.6812">28452 17357 0,'17'-18'16,"36"18"-1,18 0-15,-18 0 16,17 0-16,71 0 16,141 0-1,-52 0-15,52-18 16,0 1-1,-17 17 1,-124 0-16,88 0 16,-123 0-16,0 0 0,-36 0 15,54 0-15,-89 0 16,-17 0-16,-1 0 0,-34 0 31,-18 0-15,35-18-16,-18 18 0,-17-35 15</inkml:trace>
  <inkml:trace contextRef="#ctx0" brushRef="#br0" timeOffset="225184.4215">30992 16986 0,'0'0'15,"35"36"-15,0-19 0,0 1 16,89 35-16,-54-18 16,19-17-16,-1-1 15,18 19-15,-1-19 0,107 18 16,-124-17-16,71 17 16,-106-17-16,-35 17 15,-18-17-15,-53 0 16,0-1-16,-35 19 0,-124 16 15,88-16-15,1-19 16,17 19-16,-88 69 16</inkml:trace>
  <inkml:trace contextRef="#ctx0" brushRef="#br0" timeOffset="312743.1566">7673 9790 0,'0'-18'47,"18"-17"-47,-1-1 15,1 1-15,-1-18 16,1 18-16,0-36 0,17 1 16,36-89-16,-18 71 15,-18 0-15,18 17 0,35-105 16,-35 88-16,-18-1 16,53-52-1,-35 71-15,-18-1 0,1 18 16,-1-17-16,-17 17 0,-1 17 15,1 1-15,0-35 16,-18 52-16,17 0 16,-17 1-16,0-1 15,0 0-15,0 1 16,18 17-16,-18-18 16,18 1-16,-18-1 15</inkml:trace>
  <inkml:trace contextRef="#ctx0" brushRef="#br0" timeOffset="313190.0499">8255 8026 0,'0'-18'16,"18"18"15,-18-18-31,17 18 16,1-17-16,0 17 15,-1-18-15,-17 1 0,18 17 16,-1-18-16,1 18 16,0-18-1</inkml:trace>
  <inkml:trace contextRef="#ctx0" brushRef="#br0" timeOffset="313473.8042">8290 8008 0,'-17'18'15,"140"-124"1,-229 194-16,89-88 16,34-18-1,1 18-15,17-35 16,-17 18 0,-1-1-16,19 0 0,17-17 15,-18 17-15,0 1 16,-17 17-16,0 0 15,-18 17-15,17 1 0,-17 0 16,18 17-16,-1 18 16,-17-36-16,18 1 15,0 17-15,-18-17 0,17 35 16,1-35-16</inkml:trace>
  <inkml:trace contextRef="#ctx0" brushRef="#br0" timeOffset="313934.7757">8943 8114 0,'0'0'16,"18"-18"-16,-18 36 15,0 0-15,0-1 16,-18 18-16,0 71 16,1-53-16,-19 0 0,19-18 15,-19 18-15,-34 36 16,35-72-16,-1 18 0,-17 1 15,36-36 1,-36 0-16,53-18 16,-18 0-16,18 1 0,18-1 15,-18 1-15,35-1 16,-17 0-16,17 18 16,-17 0-16,-1 18 0,19 17 15,-19-17-15,19 17 16,-36 0-16,17-17 15,-17 0-15,0-1 16,0 1-16</inkml:trace>
  <inkml:trace contextRef="#ctx0" brushRef="#br0" timeOffset="314385.4746">9225 8043 0,'-17'0'0,"-1"0"16,0 0 0,1 18-1,-1 0-15,0 17 16,1-17-16,17-1 15,0 1-15,0-1 16,17 36-16,-17-35 16,36 17-1,-1-17-15,-17 0 0,17 17 16,-18-18-16,1 1 16,0-18-1</inkml:trace>
  <inkml:trace contextRef="#ctx0" brushRef="#br0" timeOffset="314741.9974">9384 8079 0,'0'-18'16,"0"36"31,0-1-47,18 1 15,-18 17 1,0-17-16,0-1 0,17 1 16,-17 0-16,0 17 15,18-17-15,-18-1 16,0 1 0</inkml:trace>
  <inkml:trace contextRef="#ctx0" brushRef="#br0" timeOffset="314980.9109">9596 8255 0,'0'0'15,"-18"35"-15,18-17 0,-18-18 0,1 35 16,17-17 0,-18-1-16,0 1 15,18 0 1</inkml:trace>
  <inkml:trace contextRef="#ctx0" brushRef="#br0" timeOffset="315348.2782">9719 8132 0,'0'17'16,"0"1"-1,0-1 1,0 1-16,0 17 15,0-17-15,0 0 0,0-1 16,18 1-16,-18 0 16,0-1-16,17 1 15,-17-36 1</inkml:trace>
  <inkml:trace contextRef="#ctx0" brushRef="#br0" timeOffset="315664.1173">9772 8061 0,'18'0'16,"-18"18"-1,17-18-15,1 35 16,0-17-16,-1-18 0,1 17 15,-18 1-15,35-1 16,-17-17-16,-1 18 0,1-18 16,17 18-1,-35-1-15,18 1 16,-18 0-16,-18-1 16,1 1-16,-1 0 15,0-1-15,-35 18 16,36-17-16,-36 35 15,18-35-15</inkml:trace>
  <inkml:trace contextRef="#ctx0" brushRef="#br0" timeOffset="323618.451">8502 9701 0,'-18'0'16,"18"-17"-1,-17 17-15,-1-18 16,0 18-16,1 0 16,-19-18-1,19 18-15,-18 0 16,17-17-16,0 17 0,-52 0 16,52-18-16,-17 18 15,0 0-15,-1 0 0,-34-17 16,34 17-16,-34 0 15,17 0-15,18 0 16,-1 0-16,-52 0 16,35 0-16,-35 17 15,35-17-15,0 18 0,0-18 16,-52 17 0,52 1-16,0 0 0,0-1 15,0 1-15,-53 17 16,71-17-16,-18 0 0,18-1 15,-54 19-15,36-19 16,1 1-16,-37 17 16,54-17-16,-53 35 15,53-18-15,-1 0 16,1-17-16,-18 52 16,35-34-16,-17 17 15,18-18-15,-19 35 16,19-34-16,-1-1 15,0 36-15,1-36 16,-1 0-16,0 36 16,1-18-16,17-18 0,-18 0 15,1 18-15,17-18 0,-36 53 16,36-35-16,-17 36 16,-1-36-1,0 70-15,1-70 16,-1 0-16,0 70 15,1-70-15,17 0 16,-18 18-16,0 35 16,18-54-16,-17 37 15,-1-36-15,1 52 16,17-52-16,-18 53 16,18-53-16,-18 0 15,18 18-15,0-19 0,-17 1 0,17 71 16,-18-71-1,0 70-15,18-70 16,-17 0-16,17 53 16,-18-53-16,18 53 15,0-36-15,-18-17 0,36 0 16,-18 70 0,0-17-16,0-35 15,0-18-15,18 70 16,-18 1-16,17-71 15,-17 70-15,18-70 16,-18 71 0,0-72-16,18 72 15,-18-54-15,17 54 16,-17-71-16,0 0 0,0 0 16,0 53-16,0-36 15,0-17 1,0 0-16,18 17 0,-18-17 0,0 18 15,0-1-15,18 54 16,-18-53-16,17 52 16,1-52-16,-18-19 0,0 19 15,17-18-15,1 17 0,0 54 16,-1-71-16,1 70 16,0-70-1,-18 18-15,35 52 16,-35-52-16,35 35 15,-17-53-15,0 0 16,-1 17-16,18-17 0,-17 0 16,35 53-1,-18-71-15,1 18 0,34 17 16,-35-17-16,36 18 16,-36-36-16,18 1 15,-18-1-15,18 0 0,-17 0 16,17-17-16,35 53 15,-53-36-15,18 0 0,0-17 16,-18-1-16,71 36 16,-71-35-16,71 17 15,-71-17-15,18-1 16,0-17-16,0 18 0,53 0 16,-53-1-16,0-17 15,0 0-15,52 0 16,-34-17-16,-18-1 15,18 0-15,-19 1 0,19-18 16,0-1-16,-1 19 0,1-36 16,70-35-16,-88 35 15,17 17-15,1-17 0,-1 1 16,1 16-16,52-70 16,-52 36-16,-1 17 0,-17-18 15,0 18-15,0-17 16,0-1-16,53-70 15,-53 71-15,0-19 0,0 19 16,-18-1-16,18-17 0,-18 18 16,18-19-16,18-69 15,-36 69-15,36-87 16,-36 88-16,0 0 16,0-18-16,1 18 0,-19-1 15,54-122-15,-36 105 16,-17 18-16,17-18 0,-17 0 15,-1 0-15,19-105 16,-19 105-16,1 0 16,17-106-16,-35 124 15,18-18-15,-18 0 16,17 1-16,-17-1 0,18-124 16,-18 125-16,-18-107 15,18 106-15,-17 0 16,-1 0-16,-17-88 15,0 106-15,-18-106 16,35 106-16,-17 0 0,-1 0 16,1-1-16,0-16 0,0 16 15,-36-69 1,36 69-16,0-16 0,-1 16 16,1 1-16,-18-18 0,-35-70 15,35 88-15,0 0 16,0-1-16,-70-69 15,52 87-15,1 1 16,-1-1-16,-17 18 0,17 0 16,-88-53-16,71 53 15,18 18-15,-18 0 0,-1 17 16,-69-35 0,87 36-16,0-1 0,1 18 15</inkml:trace>
  <inkml:trace contextRef="#ctx0" brushRef="#br0" timeOffset="335305.9189">11095 7655 0,'-18'-17'16,"18"34"46,18 19-46,0-1-16,34 35 15,-16-34-15,52 52 16,-35-18-16,17-17 16,1 18-16,70 88 15,-70-71-15,87 71 16,-69-71-16,-19-18 0,18 19 16,36 34-16,-54-52 15,-34-36-15,17 18 0,-18-18 16,-18 0-16,19 18 15,-19-17-15,-17-19 16,-17-17 0</inkml:trace>
  <inkml:trace contextRef="#ctx0" brushRef="#br0" timeOffset="336007.2827">11095 8096 0,'0'0'0,"0"18"0,0-36 31,18 1-15,-1-19 0,-17 1-16,0 0 0,0-18 15,0 18-15,-17-71 16,-1 70-16,0-34 15,1 35-15,17 17 16,0 0-16,17 18 31,36 18-31,-18-18 16,36 35-16,0 1 16,-36-1-16,18-18 15,-18 1-15,0 0 16</inkml:trace>
  <inkml:trace contextRef="#ctx0" brushRef="#br0" timeOffset="336958.6807">12435 7955 0,'18'0'31,"0"0"-31,-1 18 16,1 35-1,-18-18-15,0 0 16,0 1-16,-18 52 15,1-53-15,-1 0 0,0-17 16,-17 17-16,18-17 0,-1-1 16,0-17-16,-35 0 15,36 0-15,-19-17 16,19-1-16,17-17 16,-18 17-16,18 1 15,53-19-15,-18 36 16,1 18-16,-1-18 15,0 35-15,0-17 16,1 0-16,17 17 16,-36-18-16,1 1 15,0 0-15,-1-1 0</inkml:trace>
  <inkml:trace contextRef="#ctx0" brushRef="#br0" timeOffset="337698.6481">12912 7691 0,'-18'0'62,"0"17"-62,1 1 16,-1-1-16,0 1 15,-17 0-15,18-1 0,-1 19 16,0-19-16,18 19 16,0-19-1,0 1-15,18 0 16,0-1-16,-1-17 0,1 18 0,52-1 15,-52 1 1,0 0-16,35-1 16,-36 1-16</inkml:trace>
  <inkml:trace contextRef="#ctx0" brushRef="#br0" timeOffset="338754.2816">13123 7708 0,'0'-17'16,"0"34"30,0 18-30,0-17-16,18 35 16,-18-35-16,0-1 0,0 19 15,0-19-15,0 1 0,18 0 16,-18-1-16,17 1 16,1-18-1</inkml:trace>
  <inkml:trace contextRef="#ctx0" brushRef="#br0" timeOffset="339044.5539">13388 7902 0,'0'18'0,"0"0"16,0 17 0,-18-35-1,18 17-15,-17 19 16,-1-19-16,0 1 15,18 0-15,-17-18 16</inkml:trace>
  <inkml:trace contextRef="#ctx0" brushRef="#br0" timeOffset="339421.3501">13494 7761 0,'35'-18'15,"-17"1"-15,-1 17 16,1 0-16,-18 17 15,18 1 1,-18 35 0,0-35-16,0-1 0,0 19 15,-18-1 1,18-17-16,0-1 16,18-17-1,-1 18 1,1-18-16,0 0 0,-1 0 15,1 0-15,-1 0 16</inkml:trace>
  <inkml:trace contextRef="#ctx0" brushRef="#br0" timeOffset="339718.3652">13705 7673 0,'0'0'15,"18"0"1,0 0 0,35 35-16,-36-35 15,1 18-15,17 17 16,-17-17-16,-1 35 15,1-18-15,-18-17 16,0 17-16,-18-17 0,1 34 16,-1-16-16,1-19 15,-19 19-15,19-19 0,-1 1 16</inkml:trace>
  <inkml:trace contextRef="#ctx0" brushRef="#br0" timeOffset="340556.066">13688 7673 0,'0'-18'0,"0"1"15,0-1 1</inkml:trace>
  <inkml:trace contextRef="#ctx0" brushRef="#br0" timeOffset="340946.6044">13688 7673 0,'-18'-71'16,"36"142"-16,-53-142 0,17 71 47,0 0-16,36 18 0,0 17-15,-1-17-16,1 0 0,35 34 16,-36-16-16,36 17 15,-17-36 1,-19 1-16,1 17 0,17-17 15,-17 0-15,-18-1 0,17 1 0,1-1 16,-18 1 31,-18-18-31,1 0-16,-19 18 15,36-1-15,-35 1 16,18 0-16,-19 17 15,19-17-15,-1-1 16,0 18 0,1-17-16,-1 0 0,18-1 15</inkml:trace>
  <inkml:trace contextRef="#ctx0" brushRef="#br0" timeOffset="349070.8756">13511 9490 0,'0'-18'0,"0"0"31,-17 18-15,17-17-16,-18-1 15,0 1 1,1 17-1,-1 0-15,1-18 16,-1 18-16,-17-18 16,17 18-16,-17-17 15,17 17-15,-17-18 16,17 18 0,-17-18-16,0 18 15,-18 0-15,35 18 16,-17-18-16,-18 18 15,18-18-15,-36 17 16,36-17-16,-1 18 16,1-18-16,0 18 0,0-18 15,-36 17-15,36 1 16,0-18-16,-54 17 16,54 1-16,-35 0 15,34-1-15,1-17 16,0 18-16,-1 0 0,1-18 15,-35 35-15,34-35 16,1 18-16,0-1 0,-1 1 16,1-1-16,-18 19 15,18-19-15,0 19 0,-1-19 16,-52 36 0,18 0-16,34-35 15,1 17-15,-35 18 16,17-18-16,17-17 15,1 17-15,-18 36 16,18-36-16,-36 36 16,54-36-16,-36 35 15,18-34-15,-1 34 16,1-34-16,0 34 16,17-35-16,0 36 15,1-36-15,17 18 0,-18 18 16,18-18-1,0-18-15,0 0 0,0 18 16,0-18-16,-18 54 16,18-54-16,0 18 0,0 0 15,0-18-15,0 71 16,0-53-16,0 0 16,0-1-16,0 1 0,0 53 15,0-53-15,-17 71 16,17-71-16,0-1 15,0 1-15,0 0 16,17 18-16,-17-18 0,0 53 16,0-53-16,0 17 15,0-17-15,0 0 0,0 0 16,0 70-16,0-70 16,0 0-16,-17 0 0,17 0 15,0 53 1,0-53-16,-18 0 0,18 0 15,0-18-15,0 71 16,0-53-16,0-1 0,-17 1 16,17 0-16,0 53 15,0-53-15,17 0 0,-17-18 16,0 53 0,0-35-16,0-17 0,0 17 15,18 35-15,-18-53 16,0 18-16,0 35 15,0-35-15,0 0 0,17 35 16,-17-35 0,0-18-16,0 18 15,0 0-15,0 0 0,18 35 16,-18-35-16,18 53 16,-1-53-16,-17 0 15,18-18-15,-18 18 0,18 53 16,-1-53-16,-17-18 15,18 18-15,0-18 0,-1 54 16,1-37-16,0 37 16,-1-54-16,1 18 15,-18 0-15,35 35 16,-35-35-16,18 0 16,-1-18-16,1 53 15,0-35-15,-1-18 0,1 1 16,0 17-16,-18-18 0,17 0 15,1 18-15,17 18 16,-17-36-16,-1 0 16,19 36-16,-19-54 15,1 19-15,0-1 0,17 0 16,0 36 0,0-36-16,-17 0 0,0-17 15,35 53-15,-18-54 16,18 54-16,-36-54 15,19 1-15,17 35 16,-18-18-16,-17-17 0,17-1 16,0 19-16,18-1 15,-18-17-15,1-1 16,-1 1-16,0 0 0,0-1 16,36 1-16,-36 0 15,1-1-15,-1 1 0,0-18 16,53 17-1,-52 1-15,-1-18 0,18 0 16,-18 18-16,53-18 16,-53 0-16,1 0 0,34 17 15,19-17 1,-54 0-16,0 0 0,0 0 16,54 0-1,-37 0-15,-16-17 0,17 17 16,0-18-16,35 0 15,-35 1-15,0-1 0,0 1 16,-18-1-16,71 0 16,-53 1-16,-18-1 0,18 0 15,-18 1-15,53-19 16,-53 19-16,18-19 16,-17 19-16,17-18 0,35-36 15,-53 36 1,18-1-16,-18-16 0,18 16 15,-18-17-15,1 0 0,17 1 0,17-54 16,-35 35 0,36-52-16,-36 52 15,1 1-15,-19-1 0,19 0 16,16-87-16,-16 69 16,-19 19-16,19-18 15,-19 0-15,36-89 16,-35 89-16,-1 0 0,1 0 15,0-18-15,35-71 16,-36 72-16,1 16 0,0 1 16,-1-18-16,18-70 15,-17 88-15,0 0 16,-1-1-16,1 1 0,17-88 16,-17 88-16,-18-1 15,18 1-15,-1 18 0,-17-19 16,18 1-16,-18 0 0,0-71 15,0 89 1,0-71-16,-18 70 16,18 0-16,-17 19 0,-1-19 15,18 0-15,-18 19 0,1-19 16,-1-52 0,0 70-16,1-71 15,-1 54-15,0 17 0,18-18 16,-17 18-16,-1 0 0,-17-70 15,35 70-15,-18 0 16,-35-53 0,36 53-16,-1 0 0,-17 0 15,17 0-15,-35-52 16,36 52-16,-19 0 0,1 0 16,17 0-16,-17 0 0,0 0 15,0 0-15,-18-53 16,17 53-16,-34-52 15,52 52-15,-17-18 16,0 18-16,-1-17 16,1 17-16,0 0 0,0 0 0,-18-18 15,-36-34-15,37 52 16,-54-53-16,35 71 16,18-18-16,-17 17 15,-1 1-15,-70-36 16,70 36-16,1 18 0,-1-19 15,1 19-15,-71-1 16,70 0-16,1 18 0,17-17 16,-53 17-1</inkml:trace>
  <inkml:trace contextRef="#ctx0" brushRef="#br0" timeOffset="352146.5473">14340 7638 0,'-17'-18'15,"-1"18"-15,1 0 0,34 18 47,36 17-31,0-17-16,53 34 16,-53-16-16,17-1 0,1 0 15,105 54-15,-88-37 16,106 54-1,-88-53-15,0 0 0,141 71 16,-123-72-16,17 1 16,-18 0-16,1 0 0,123 35 15,-142-35 1,1-17-16,0-1 0,-35 0 16,17 0-16,18 18 15,-53-35-15,-1 0 16</inkml:trace>
  <inkml:trace contextRef="#ctx0" brushRef="#br0" timeOffset="352690.995">14587 8026 0,'-17'-36'16,"34"72"-16,-52-89 0,-18 18 15,36-1 1,-36-17-16,35 18 16,-17-36-16,17 36 15,0-35-15,18 52 16,-17-35-16,17 35 16,17 1-1,19 17-15,34 17 16,-17-17-16,0 0 15,18 18-15,-1-18 0,1 18 16,-1-18-16,1 0 16,52 0-16</inkml:trace>
  <inkml:trace contextRef="#ctx0" brushRef="#br0" timeOffset="353396.8295">16757 7743 0,'0'-35'0,"0"70"0,18-87 15,-1 52 1,-17 35 0,18-18-16,-18 36 15,0 0-15,0-17 0,0 69 16,-18-69-16,-35 52 16,18-70-16,-18 34 15,35-52-15,-17 0 16,0 0-1,17-17-15,18-1 0,-17-17 16,34-18-16,1 35 16,35 1-16,-18-1 15,18 36 1,0-18-16,18 35 16,-36-17-16,-18-1 0,19 1 15,17 17-15,-53-17 16,17-1-16</inkml:trace>
  <inkml:trace contextRef="#ctx0" brushRef="#br0" timeOffset="354025.1748">17357 7567 0,'0'-18'15,"17"18"-15,-34 0 32,-1 0-32,0 0 15,1 18-15,-19 17 16,19-17-16,-18 17 15,17-17-15,18 0 16,0-1-16,0 1 16,0-1-16,18 19 15,-1-36-15,18 17 0,-17-17 16,17 18 0,1 0-16,-19-18 15,1 17-15,0-17 16</inkml:trace>
  <inkml:trace contextRef="#ctx0" brushRef="#br0" timeOffset="354387.1365">17568 7549 0,'0'18'47,"0"17"-32,18 1-15,-18-1 16,18 0-16,-18-17 0,17 17 16,-17-17-16,18-1 15,-18 1-15,18-18 16</inkml:trace>
  <inkml:trace contextRef="#ctx0" brushRef="#br0" timeOffset="354576.6407">17780 7779 0,'0'35'15,"0"-70"-15,-18 70 0,18-17 0,-17-1 0,17 1 16</inkml:trace>
  <inkml:trace contextRef="#ctx0" brushRef="#br0" timeOffset="354926.9363">17992 7585 0,'0'0'16,"35"-18"-16,-17 18 0,-18 18 16,0 17-1,0-17-15,-18 35 16,18-18-16,-18 0 15,18-17 1,18-1-16,0 1 0,-1-18 16,1 0-16,17 18 15,-17-18-15,17 17 16,-35 1 0,-35 17-1,17-17-15,-17-18 0,-36 35 16,54-17-16,-36-1 15,35-17-15,0 0 16</inkml:trace>
  <inkml:trace contextRef="#ctx0" brushRef="#br0" timeOffset="355498.7167">18186 7532 0,'0'0'0,"17"17"62,1-17-46,-18 18 0,18 0 62,-1-1-78,1 1 15,0 0-15,17-1 16,0 1-16,-17-18 16,-1 18-16,1-18 15,0 17-15,-1-17 0,-17 18 16,18-18-16,-18 17 15,-18 1 17,1 17-17,-1-17-15,0 0 0,1 17 16,-36 36 0,18-19-16,-1-16 0,1 17 15,0-18-15</inkml:trace>
  <inkml:trace contextRef="#ctx0" brushRef="#br0" timeOffset="361402.2845">9384 6897 0,'0'-18'16,"0"1"0,-18 17-16,1-18 15,-1 18 1,0 0-16,-17 0 16,0 0-16,17 18 15,1-18-15,-1 17 0,0 18 16,18-17-16,0 17 15,18-17-15,17 53 16,-17-54-16,35 36 16,-18-35-16,0-1 15,36 1-15,-36-18 16,-17 18-16,17-18 0,-17 0 16,-1-18-16,19 18 15,-36-18-15,-18 18 31</inkml:trace>
  <inkml:trace contextRef="#ctx0" brushRef="#br0" timeOffset="362333.7601">9296 6862 0,'0'-18'16,"17"0"-1,1 18-15,17 0 0,18-17 16,-35-1 0,17 18-16,-17 0 0,17 35 15</inkml:trace>
  <inkml:trace contextRef="#ctx0" brushRef="#br0" timeOffset="365031.2851">9278 6015 0,'0'-18'31,"0"36"110,0 17-126,0-17-15,0 35 16,18-18-16,-18 18 15,0-18 1,0-17-16,0 17 0,0-17 16,0 17-16,17 0 15,-17-17-15,0 0 16,18-1-16,-18 1 31,-18-36 0</inkml:trace>
  <inkml:trace contextRef="#ctx0" brushRef="#br0" timeOffset="365476.9295">9102 6174 0,'-18'0'0,"0"0"16,18 17-1,0-34 16,18-1-15,0 0 0,-1 1-1,1-1-15,0 0 0,17-17 16,-17 18-16,-18-1 16,17 0-16,1 1 15,-1 17 16,-17 17-15,18 1-16,0-18 0,-1 18 16,1-1-16,0 18 15,17-17-15,-17 0 16,-1-1-16,1 1 16</inkml:trace>
  <inkml:trace contextRef="#ctx0" brushRef="#br1" timeOffset="385167.0403">10425 4851 0,'-18'-18'16,"36"36"31,17-18-32,0 0-15,0 0 16,18 17-16,88-17 16,-52 18-16,87-18 15,-70 0-15,0 0 16,0 0-16,-1 0 0,1 0 16,-35 0-16,70-18 15,-88 18-15,35-17 16,-70 17-16,-1 0 0,-17-18 15,-17 18 1,-1-18-16</inkml:trace>
  <inkml:trace contextRef="#ctx0" brushRef="#br1" timeOffset="385446.8054">11712 4639 0,'18'18'0,"17"17"16,0-35-16,1 18 15,34 17 1,18 0-16,-17 0 16,-53-17-16,-1 17 15,-17-17-15,0 0 16,-17-1-16,-19 1 15,1 0-15,0-18 0,-36 35 16,36-35-16,-18 17 16,35 1-16</inkml:trace>
  <inkml:trace contextRef="#ctx0" brushRef="#br1" timeOffset="386514.2989">12524 4022 0,'0'0'0,"-18"0"0,18 17 31,18 54-16,-1-18-15,-17 17 0,18 124 16,0-88-16,-18 141 16,0-123-16,0-19 15,17 1-15,1 71 16,-1-124-16,-17 0 16,18-18-16,0 0 0,-18-17 0,17-1 15,1-17 1,-18-17-16</inkml:trace>
  <inkml:trace contextRef="#ctx0" brushRef="#br1" timeOffset="387293.0231">12559 4004 0,'0'0'0,"18"-18"31,34 18-15,1-17-16,53-1 16,-35 0-16,17 18 15,0-17-15,18 17 0,0-18 16,17 18-16,107 0 16,-125 0-16,107 18 15,-106-18-15,53 0 16,-106 0-16,52 0 15,-69 0-15,17 17 16,-36-17-16,19 18 16,-19-18-16,1 35 15,-18-17-15,17 35 16,-17-35-16,0 52 16,0-35-1,18 71-15,-18-53 16,18 53-1,-1-53-15,-17 17 0,36 89 16,-36-88-16,17-1 16,-17 19-16,18-19 0,-18 18 15,18-17-15,-1 70 16,1-88-16,17 53 16,-35-71-16,18 36 15,-18-36-15,0 0 16,-36-17-1,19-18-15,-18 17 16,-36-17-16,0 0 0,19 0 16,-142-17-1,88 17-15,-18-18 0,-17 18 0,-18 0 16,1 0-16,-1 0 16,0 18-16,18-1 0,18-17 15,34 18-15,19 0 0,17-18 16,0 0-1,35 0-15,36-18 0,17 0 16</inkml:trace>
  <inkml:trace contextRef="#ctx0" brushRef="#br1" timeOffset="388333.3331">13564 4551 0,'0'0'0,"0"-18"16,-17 1 0,-1-1-16,-53 18 15,36 18-15,-53-1 16,35 18-16,-17 18 15,52-17-15,0 34 16,1-52-16,34 52 16,19-52-16,34 35 15,36-18 1,-18 1 0,0-1-16,-52 0 15,-54-17 1,-35-1-1,18 1-15,-36 0 16,36-18-16,0 0 16,-18 0-16,35 0 15,0-18-15,18 0 0</inkml:trace>
  <inkml:trace contextRef="#ctx0" brushRef="#br1" timeOffset="389022.8517">13882 4198 0,'-18'0'15,"1"18"1,-1-1-1,-17 19-15,17-19 16,0 1-16,-17 17 16,17-17-16,18 17 15,0 0-15,18-17 16,0 0-16,17 35 16,0-36-16,-17 1 15,0-1-15,17 1 0,-18 0 0,1-1 16,0-17-16</inkml:trace>
  <inkml:trace contextRef="#ctx0" brushRef="#br1" timeOffset="389494.6334">13970 4251 0,'18'0'32,"-18"18"-17,17-1-15,1 1 16,0 0 0,-1-1-16,-17 1 15,0-1-15,0 1 16,0 0-16,-17 17 15,-1-17-15,18-1 16,-18-17 0,18 18-16,18 0 15,0-18-15,-1 0 16,-17 17-16,35-17 16,-17 0-16</inkml:trace>
  <inkml:trace contextRef="#ctx0" brushRef="#br1" timeOffset="389912.7452">14129 4233 0,'0'18'47,"35"0"-32,-17-1 1,17 1 0,-17 0-16,-1-1 0,19 1 15,-36-1-15,0 1 16,0 0 0,0-1-16,0 1 15,-36 0-15,36-1 16,-17 1-16,-1 0 0,-17 52 15,17-52-15</inkml:trace>
  <inkml:trace contextRef="#ctx0" brushRef="#br1" timeOffset="395939.6446">8908 9807 0,'0'-17'31,"17"17"-15,-17-18-16,18 0 15,0 1 1,-1-1-16,-17 0 16,18 1-16,17-19 15,-17 19-15,17-1 0,0-17 16,36-36 0,-18 54-16,-18-36 0,18 18 0,70-54 15,-70 54 1,71-71-16,-54 53 15,107-53-15,-89 36 16,124-89-16,-89 89 16,106-89-1,-105 88-15,105-87 16,-105 69-16,-18 19 0,17-18 16,71-53-16,-88 70 15,0 0-15,-18 1 16,18-1-16,70-70 15,-70 88-15,-18 0 0,0 0 16,1 1-16,-19-1 16,1 17-16,-18 1 0,-18 17 0,18-17 15,-18 17-15,18-17 16,-18 18-16,-17-1 16,17 0-16,-17 1 0,35-19 15,-36 36-15,-17-17 16,18 17-16,-36 0 31,1-18-15</inkml:trace>
  <inkml:trace contextRef="#ctx0" brushRef="#br1" timeOffset="396241.5409">12753 6879 0,'-18'0'16,"36"0"-16,-36-17 0,36 17 16,17-18-1,0 18-15,54 0 0,-54 0 16,18 0-16,-18 0 16,0 0-16,1 0 0,34 0 15,-52 0-15,0 18 16,-18-1-1,-18 1 1,0-18-16,-35 35 16,36-17-1,-1-1-15,0 1 16,1 0-16,17-1 0,-18 36 16,1-35-16</inkml:trace>
  <inkml:trace contextRef="#ctx0" brushRef="#br1" timeOffset="397080.1542">11342 6650 0,'0'-18'16,"17"36"-1,-17 17 1,0-17 0,0 35-16,0 0 0,-17 52 15,-1-52-15,1-17 16,-19 52-16,1-53 15,-18 0 1,18-17-16,-18 0 16,35-18-16,1 0 15,-1-18-15,0 0 0,18-17 16,0 17-16,0-17 0,53-18 16,-35 36-16,52-1 15,-34 18-15,34 35 16,-34-17-16,-1 0 15,18 34-15,-36-16 16,1-19-16,0 1 0,-1 17 16,-17-17-16,0 0 15</inkml:trace>
  <inkml:trace contextRef="#ctx0" brushRef="#br1" timeOffset="397876.1745">11730 6332 0,'0'18'16,"-35"0"-16,35-1 16,-36 19-1,19-19-15,-1 1 0,0-1 16,1 1-16,17 17 15,0-17 1,35 17-16,-17-17 16,-1 0-16,19-18 0,-19 17 15,1 1-15,35 0 16,-36-18-16,1 17 16,0-17-16,-1-17 15</inkml:trace>
  <inkml:trace contextRef="#ctx0" brushRef="#br1" timeOffset="398170.0543">11836 6350 0,'17'0'15,"1"-18"1,0 18-16,17 0 15,-17 18-15,-1-18 0,18 35 16,-35-17-16,0 0 16,0 17-1,0-18-15,0 1 16,0 0-16,0-1 16,0 1-16,0 0 15,18-1 1,0-17-16,-1 0 0,1 0 15,0 0 1</inkml:trace>
  <inkml:trace contextRef="#ctx0" brushRef="#br1" timeOffset="398364.6142">12171 6473 0,'0'36'16,"0"-19"-16,0 1 0,-18 17 16,18-17-16,-17 0 15,17-1-15,-18 1 0,18 0 16,-18-1 0</inkml:trace>
  <inkml:trace contextRef="#ctx0" brushRef="#br1" timeOffset="398682.4361">12294 6350 0,'18'18'31,"-18"-1"-15,18 1-16,-18 17 15,0-17-15,17 17 16,-17-17-16,0-1 15,18 1 1,0-18-16,-18-18 16</inkml:trace>
  <inkml:trace contextRef="#ctx0" brushRef="#br1" timeOffset="398988.75">12435 6209 0,'18'0'15,"0"18"1,-18-1-16,17 1 0,19 17 16,-19-35-16,19 35 15,-19-35 1,1 0-16,-1 18 0,1-18 15,0 18 1,-18-1-16,0 1 16,-18 35-16,0-36 15,1 19-15,-1-19 16,18 19-16,-17-1 0,-19 18 16,19-18-16</inkml:trace>
  <inkml:trace contextRef="#ctx0" brushRef="#br1" timeOffset="400572.1725">13406 3246 0,'0'0'16,"0"-18"-16,-18 18 0,18 35 31,0 18-15,0 0-16,0 0 0,0 35 15,18-35-15,-18 35 16,17-70-16,-17 17 15,18 0 1,-18-17-16,0 0 0,17-18 16</inkml:trace>
  <inkml:trace contextRef="#ctx0" brushRef="#br1" timeOffset="400912.5776">13176 3457 0,'0'0'0,"0"-17"0,-17-1 16,17 0-1,0 1 1,17-1-16,19-17 15,-19-1-15,1 19 0,-1-18 16,36-36 0,-17 53-16,-19-17 0,1 0 15,0 17-15,-1 1 16,1-1-16,-1 18 0,1 0 16,17 53-1,-17-18-15,17 36 16,-17-36-16,17 0 15,-17-17-15,17 17 0,-17-17 0</inkml:trace>
  <inkml:trace contextRef="#ctx0" brushRef="#br1" timeOffset="402703.6905">12541 2417 0,'0'-18'16,"-17"18"-16,34 0 15,1 53 1,17 17-16,-17-34 16,-1-1-16,19-17 15,-19 17-15,1-18 0,17 1 16,-17 0-16,0-18 16,-1-18-16,1 18 15,-1-35-15,-17 17 16,18-17-16,-18 17 0,0-52 15,0 34-15,-18 1 16,18 18-16,0-1 16,-17 18-16</inkml:trace>
  <inkml:trace contextRef="#ctx0" brushRef="#br1" timeOffset="402881.1619">13035 2522 0,'0'0'16,"18"36"-16,-18-19 0,0 1 15,17 0 1,1-1 0,0 1-16,-1-18 15</inkml:trace>
  <inkml:trace contextRef="#ctx0" brushRef="#br1" timeOffset="403002.9869">13053 2311 0,'17'0'15</inkml:trace>
  <inkml:trace contextRef="#ctx0" brushRef="#br1" timeOffset="403269.2348">13300 2399 0,'0'0'15,"-18"0"-15,18 18 0,-18 17 16,18-18-16,0 1 0,0 0 15,18-1-15,17 19 16,-17-19-16,0-17 16,17 18-16,-17-18 15,-18 18-15,-18-1 16,-17 1 0,17-1-16,-35-17 15,35 18 1,1-18-16</inkml:trace>
  <inkml:trace contextRef="#ctx0" brushRef="#br1" timeOffset="403436.8237">13547 2522 0,'0'0'31,"17"36"-31,-17-19 0,18 19 16,-18-19-16,18-17 0,-1 0 16</inkml:trace>
  <inkml:trace contextRef="#ctx0" brushRef="#br1" timeOffset="403582.3146">13529 2328 0,'0'0'0,"18"0"15</inkml:trace>
  <inkml:trace contextRef="#ctx0" brushRef="#br1" timeOffset="403759.3679">13741 2452 0,'35'0'15,"-70"0"-15,88 0 0,-18-18 0,18 1 16,-36 17-16,1-18 16,0 18-16,-1 0 0,-17-18 15,-17 18 1</inkml:trace>
  <inkml:trace contextRef="#ctx0" brushRef="#br1" timeOffset="403954.3848">13811 2187 0,'0'0'16,"0"71"-16,0-18 0,18-18 0,-18 53 15,18-53 1,-18 18-16,35 0 16,-18-17-16,19-1 15,-19-18-15</inkml:trace>
  <inkml:trace contextRef="#ctx0" brushRef="#br1" timeOffset="404945.1271">14288 2293 0,'-18'0'16,"0"0"-16,-17 0 15,17 18-15,1-1 16,-1 1-16,18 0 0,-18-1 16,18 1-16,0 0 0,18-1 15,17 18-15,1-17 16,-1 0-16,-17-1 0,17 1 16,35 0-1,-52-18-15,0 17 0,-18 1 16,-53 0-1,17 17-15,-52 0 16,53 0-16,-53 18 16,35-17-16</inkml:trace>
  <inkml:trace contextRef="#ctx0" brushRef="#br1" timeOffset="410366.4478">13829 6914 0,'0'-17'0,"0"-1"16,0 36-1,18 35 1,-18-18 0,17 36-16,18 87 15,-17-52-15,-18 159 16,0-107-16,-18 195 15,18-159-15,-35 106 16,35-176-16,0-19 16,0-34-16,0 52 15,0-70-15,18 0 16,-18-35-16,0 0 0,0-36 16,0 0-1</inkml:trace>
  <inkml:trace contextRef="#ctx0" brushRef="#br1" timeOffset="410877.8288">13670 7020 0,'-17'53'16,"34"-106"-16,-52 141 0,35-70 16,0 0-16,18-18 0,-1-18 15,1 18 1,-1-35-16,1 17 0,0-17 16,17-36-16,-17 36 15,-1 0-15,1 0 0,0 17 16,-1-35-16,1 35 15,-1 18-15,-17 18 16,18 0 0,0 17-16,-1 0 0,1 0 15,0-17-15,17 17 16,0-17-16,-17 0 0,17 17 0,0-17 16,1-18-16,17 35 15,-18-35-15</inkml:trace>
  <inkml:trace contextRef="#ctx0" brushRef="#br1" timeOffset="411333.945">14676 6526 0,'0'0'16,"0"36"-16,0-19 0,0 19 15,0 52 1,0-35-16,-18-18 0,18 18 15,-18-18-15,1-17 0,17 17 16,-18-17-16,-17-1 16,17-17-16,0 0 15,18-35 1,-17 17-16,17 1 0,17-18 16,1 17-16,-18 0 15,18 18-15,-1 0 0,1 18 16,0-18-16,-1 18 0,1-1 15,0 1-15,-1-1 16,-17 1-16,18 0 0,-1 17 16,1-35-16,-18 18 15,18-18-15</inkml:trace>
  <inkml:trace contextRef="#ctx0" brushRef="#br1" timeOffset="411694.4029">14993 6438 0,'-18'0'15,"1"18"1,-1-18-16,-17 35 16,35-17-16,0-1 0,-18 1 15,18 17 1,36 18-16,-36-35 15,17 0-15,1-18 0,-1 17 16,19 1-16,-19-18 16</inkml:trace>
  <inkml:trace contextRef="#ctx0" brushRef="#br1" timeOffset="411973.6468">15117 6438 0,'0'0'15,"17"0"-15,1 0 16,-1 18 0,1 17-1,0-17-15,-18-1 0,0 1 16,17 17-16,-17-17 15,0 0-15,-17-1 16,17 1-16,17-18 16,-17 18-1,18-18-15,0 0 16,-1 0 0</inkml:trace>
  <inkml:trace contextRef="#ctx0" brushRef="#br1" timeOffset="412162.1476">15381 6650 0,'0'0'16,"0"18"-16,0-1 0,-18 18 16,18-17-1,0 0-15,18-18 31</inkml:trace>
  <inkml:trace contextRef="#ctx0" brushRef="#br1" timeOffset="412401.8049">15452 6456 0,'17'0'15,"1"0"-15,0 35 16,-1-35-16,-17 18 16,18-1-16,-18 19 0,0-19 0,0 1 15,0 0-15,0 17 16,0-17-16,0-1 16,18-17-1,-1 0 1,1 0-16</inkml:trace>
  <inkml:trace contextRef="#ctx0" brushRef="#br1" timeOffset="412779.7901">15646 6332 0,'0'-17'15,"0"34"-15,-18-34 0,36 17 32,-1 17-17,19 19-15,-19-19 16,19 19-16,-1-19 15,0 1-15,-17-1 16,35 1 0,-36 0-16,1-1 15,-18 1 1,0 0-16,-18-1 16,-17 19-16,35-19 15,-35 1-15,17 0 0,0-1 16,1 18-1,-1-17-15</inkml:trace>
  <inkml:trace contextRef="#ctx0" brushRef="#br1" timeOffset="413725.4451">15275 7391 0,'0'-18'47,"18"36"47,35 17-94,-18 0 16,18 18-16,106 71 15,-53-54-15,-1 18 0,37 1 16,-1 16-16,141 72 16,-141-71-16,159 52 15,-159-69-15,-18-19 16,107 54-16,-142-71 15,0-1-15,-17-16 16,-36-1-16,18 0 16,-35-17-16,-36-18 15,-35-18 1,18-17-16,-1 17 16</inkml:trace>
  <inkml:trace contextRef="#ctx0" brushRef="#br1" timeOffset="414148.0407">15311 8184 0,'0'18'0,"17"-36"15,1 1-15,-1-1 16,-17-17-16,18-18 0,17-53 16,-35 53-16,0-70 15,-17 52 1,17 1-16,-18-1 0,18 1 15,-18 17-15,1-53 16,17 71-16,-18 17 0,18 0 16,18 1-16,17 17 15,0 35-15,1-17 16,34 17-16,1 0 0,-1-17 16,1 17-16,-1 0 0,1 1 15,0-1-15,52 18 16,-88-36-16,18 19 15</inkml:trace>
  <inkml:trace contextRef="#ctx0" brushRef="#br1" timeOffset="431656.8599">9666 2575 0,'18'0'110,"-18"-17"-95,17 17-15,1 0 16,0-18 15,-1 18 1,1 0-17,0 0 110,-1 0-125,1 0 16,0 0-16,-1 0 15,1 0-15,-1 0 0,19 0 16,-19 18 0,36-18-1,-35 17-15,0-17 0,17 18 16,0-18-16,-17 18 0,52-1 16,-34 1-16,-1-18 15,-18 17-15,54 19 16,-53-19-16,35 19 15,-18-19-15,-17 19 16,34-1-16,-16-17 16,-19 17-16,36 0 15,-17 0-15,-19-17 0,36 35 16,-35-35-16,-1 17 16,36 18-1,-35-18-15,0 0 0,-1-17 16,1 17-16,17 36 15,-17-36-15,-1 18 0,1-18 16,0 1-16,17 52 16,-17-53-16,-18 0 0,17 18 15,19 18 1,-19-18-16,1-18 0,17 0 16,-17 18-16,-1-18 0,19 54 15,-19-36-15,1-18 16,0 0-16,-18 18 0,17-18 15,18 53 1,-35-52-16,36 52 16,-19-53-16,19 36 15,-19-36-15,-17 0 16,18 1-16,0-1 0,17 35 16,-18-34-16,1 17 15,0-36-15,17 36 16,-35-35-16,18 17 15,-1-17-15,1 17 16,0 0-16,-18-17 0,17 0 16,1 17-1,0-18-15,-18 1 0,17 0 16,1-1-16,-1 19 16,1-36-16,-18 17 15,18 1-15,-1 0 16,1 17-16,-18-17 15,35 17-15,-17 0 16,0-17-16,-1-1 16,1 1-16,-1 0 15,1-18-15,0 35 16,-1-17-16,1-18 0,0 35 16,-1-35-16,-17 17 15,18 1-15,0 0 16,-1-1-16,1 1 15,-1 0-15,1-1 16,0-17-16,-1 18 16,-17 0-16,18-18 15,0 17 1,-1 1-16,1-18 16,-18 17-16,18-17 15,-1 0 1,-17 18-1,18-18-15,0 18 16,-1-18-16,-17 17 16,18-17-16,-1 0 15,1 18 1,0-18-16,17 18 16,-17-18-1,-1 17-15,1-17 16,0 18-16,-1-18 15,1 0-15,-18 18 16,17-18-16,1 0 16,0 0-1,-18 17-15,17-17 16,1 0-16,0 0 0,-1 0 16,1 0-1,0 0 1,-1 0-16,1 0 15,-1 0-15,19 0 16,-19 0-16,1 0 16,17 0-1,-17-17-15,0 17 16,-1-18-16,1 0 16,0 1-1,-18-1-15,17 18 0,-17-18 16,18 1-16,-1-1 15,-17 0 1,18 18-16,-18-17 16,0-1-16,18 18 15,-18-17 17,0-1-17,-18 0 1,0 1-16,1-1 15,-1 0 1,1 18-16,-1 0 16,0 0-16,1 18 15,-1-18-15,36 0 47,-1 0-31,1 0-1,0 0-15,34-18 16,-34 18-16,0 0 16,-1 0-1,1 18-15,-18 0 16,0-1-16,18 1 0,-18 17 16,-18 0-16,18-17 15,0 0-15,0-1 16,0 1-1</inkml:trace>
  <inkml:trace contextRef="#ctx0" brushRef="#br1" timeOffset="433494.6462">13794 6368 0,'0'-18'16,"0"0"15,-18 18-15,0 0-16,1-17 15,-1 17 1,-17 0-16,0 17 16,-1-17-16,19 18 15,-36 17-15,35-35 16,0 36-16,18-19 16,0 1-16,0 17 0,0-17 15,18 17 1,0-17-16,-1-1 0,19 1 15,-19 0-15,54-1 16,-36 1-16,36-18 16,-36 0-16,0-18 15,-17 18-15,-1 0 16,1 0-16,-36 0 31</inkml:trace>
  <inkml:trace contextRef="#ctx0" brushRef="#br1" timeOffset="437203.6976">13653 5786 0,'0'17'62,"0"1"-62,0-1 16,0 19-16,0-1 16,0 0-16,0-17 15,17 0-15,-17-1 16,0 1-16,0 0 0,0-1 15,0 1 1,18-18 0</inkml:trace>
  <inkml:trace contextRef="#ctx0" brushRef="#br1" timeOffset="437562.1512">13494 5997 0,'0'0'0,"0"-17"31,0-1-15,0 0-16,17 1 15,-17-1-15,0 0 16,18 18-16,0-35 16,-18 17-1,17 1-15,1-1 16,-18 1 0,18 17-16,-1 0 15,1 0-15,0 0 16,-1 17-16,18 1 15,-17-1-15,17 1 0,1 17 16,-1-17 0,-17 0-16</inkml:trace>
  <inkml:trace contextRef="#ctx0" brushRef="#br1" timeOffset="440156.6141">12806 2840 0,'0'0'0,"17"0"32,54 18-17,-18-18 1,18 0-16,87 0 16,-70 17-16,1-17 0,-1 0 15,0 0-15,88 0 16,-105 0-16,0 0 0,-19 18 15,-16-18-15</inkml:trace>
  <inkml:trace contextRef="#ctx0" brushRef="#br2" timeOffset="445668.8525">14870 4727 0,'17'0'15,"54"18"1,-18-18-16,123 0 16,-52 0-16,123 0 15,-106 0-15,0-18 16,141 1 0,-159 17-16,1 0 0,-36-18 15,0 18-15,71 0 16,-106 0-16,-18 0 0,1 0 15,-19 0-15,1 0 16,-18-18-16</inkml:trace>
  <inkml:trace contextRef="#ctx0" brushRef="#br2" timeOffset="445935.5619">16669 4427 0,'0'0'16,"35"36"-16,0-19 0,54 19 16,-37-1-16,19-18 15,35 36 1,-53-35-16,0 0 0,-36-1 16,19 19-16,-36-19 15,-18 19-15,-17-36 16,-36 17-16,18 1 15,-35-1 1,53-17-16,-1 18 0,19-18 16,17 18-16</inkml:trace>
  <inkml:trace contextRef="#ctx0" brushRef="#br2" timeOffset="446570.3848">17745 4092 0,'0'53'16,"17"0"-16,1 88 16,-18-53-16,18 18 15,-18 18-15,17 123 16,1-124-16,-18-17 0,18 0 15,-1-36-15,1 1 16,-1-1-16,1-34 0,0-1 0,-1-17 16,-17-1-16,18-17 15</inkml:trace>
  <inkml:trace contextRef="#ctx0" brushRef="#br2" timeOffset="447153.4351">17674 4145 0,'0'0'0,"18"-17"15,-1-1-15,1 18 0,0 0 16,52-18-16,-17 18 15,18 0-15,-1 0 0,19 0 16,16 0-16,1 0 16,18 0-16,-1 0 0,18 0 0,0-17 15,124-1 1,-142 18-16,1-18 0,-18 18 16,88-17-16,-124 17 15,-17 0-15,0 35 16,-18-17-16,-17 35 15,-18 17 1,-18-17-16,18 0 16,0 17-16,0-17 0,0 18 0,18 70 15,0-70-15,17 87 16,-17-87-16,17 88 16,-35-89-1,18 1-15,-1-1 16,1-17-16,-1 0 0,1 0 0,-18-18 15,0 36-15,-18-53 16,-34 34-16,-1-34 16,0 0-16,-71-1 15,36 1-15,0-18 16,-36 0-16,-140 0 16,105 0-16,0 0 0,18 0 15,0 18-15,18-18 0,34 0 16,36 0-16,-17-18 15</inkml:trace>
  <inkml:trace contextRef="#ctx0" brushRef="#br2" timeOffset="447692.7704">18785 4710 0,'0'0'16,"-17"-18"-16,17 0 15,-35 18-15,-18 0 16,17 0-16,1 18 15,17 0-15,-17 35 16,17-36-16,18 1 0,0 17 16,36 18-1,-19-18-15,19-17 0,-19 17 16,19-17-16,-19 17 0,19-17 16,-19 17-16,1 0 15,-18-17-15,0 0 16,-18-1-16,-17-17 15,0 18-15,-36-18 16,36 0-16,-1 0 0,-34-18 16,52 18-16</inkml:trace>
  <inkml:trace contextRef="#ctx0" brushRef="#br2" timeOffset="448027.1618">18944 4392 0,'-17'18'31,"-19"-18"-16,36 17 1,-17 1-16,-1 17 16,18-17-16,0 35 15,18-36-15,17 19 16,-17-19-16,34 19 16,-16-36-16,-1 17 15,-17-17-15,35 0 16,-36-17-1</inkml:trace>
  <inkml:trace contextRef="#ctx0" brushRef="#br2" timeOffset="448382.6042">19156 4304 0,'17'0'15,"-34"0"-15,52 0 0,-17 0 16,-1 18-16,1-18 16,-18 17-16,18-17 15,-18 18-15,17-1 0,-34 19 16,17-19 0,-18 1-1,18 0-15,0-1 16,0 1-1,18 17 1,-1-17-16,1-1 0,-18 19 16,0-19-1,-18-17 1,1 18 0,-1-18-16,0 0 0,1-18 15,-1 18 1</inkml:trace>
  <inkml:trace contextRef="#ctx0" brushRef="#br2" timeOffset="448872.9201">19438 4286 0,'0'18'31,"18"0"-15,-1-1-16,19 18 15,-1-17-15,-17-18 0,-1 18 16,36-1-1,-35-17-15,-1 0 0,1 18 0,-18 0 16,-18-1 0,1 1-1,-1 0-15,-17 17 16,17-18-16,-17 36 16,17-35-16,1 17 15,-1-17-15</inkml:trace>
  <inkml:trace contextRef="#ctx0" brushRef="#br2" timeOffset="450450.9101">14693 2434 0,'0'0'0,"0"-17"31,18 17-31,-1 0 0,1-18 16,17 18-16,-17 0 16,17 0-16,1 0 0,34 0 15,-35 18-15,18-18 16,18 35-16,-18-18 15,-18 1-15,18 0 16,-18-1-16,1 19 0,-1-19 0,35 36 16,-34-18-1,-1 1-15,0-1 0,1 0 16,-1-17-16,18 53 16,-18-36-16,18 53 15,-18-53-15,-17 1 0,17 16 16,0-16-16,18 52 15,-17-53-15,-1 0 16,0 18-16,-17-17 0,52 52 16,-34-35-16,-1-18 15,35 71-15,-52-53 16,53 53-16,-36-53 16,18 35-1,-18-35-15,0 0 16,1 0-16,-19-1 0,19 1 0,-1 0 15,-18 0-15,36 53 16,-35-71-16,35 71 16,-35-53-16,17-18 0,0 71 15,-17-71 1,35 71-16,-36-70 16,1 16-16,0 1 0,-1-17 15,19 52-15,-19-53 16,1 0-16,-1 1 15,1-1-15,0 0 0,17 18 16,-17-18-16,-1 1 16,1-19-16,17 54 15,-17-36-15,17 18 16,-17-18-16,-1 1 0,1-1 16,35 18-1,-35-18-15,35 36 16,-18-54-16,18 36 15,-18-17-15,0-19 16,18 36-16,18 0 16,-36-35-16,36 35 15,-36-36-15,53 18 16,-53-35-16,54 18 16,-54-18-16,35 0 15,-34 0-15,-1-18 16,18 18-1,-36 0-15,19-17 0,-19 17 16,-17-18-16,18 18 0,-18-17 16,18 17-16,-18-36 15,17 19-15,-17-19 16,18-17 0,0 36-16,-18-1 0,17 18 15,-17-17-15,0-1 0,18 0 16,-1 18-16,-17-17 15,0-1-15,18 18 16,-18-18 0,-18 1-1,1 17-15</inkml:trace>
  <inkml:trace contextRef="#ctx0" brushRef="#br2" timeOffset="450674.005">18397 5803 0,'18'0'16,"17"-17"-1,-17 17-15,17-18 0,18-17 16,-35 35-16,35 0 16,-36 17-1,-17 1-15,18 17 16,-18 0-16,0 1 15,18-19-15,-18 19 16,0-19-16</inkml:trace>
  <inkml:trace contextRef="#ctx0" brushRef="#br2" timeOffset="451835.9759">19138 5821 0,'0'0'0,"0"17"31,0 36-15,18 0-16,-18 36 15,17-19-15,-17-17 16,0-18-16,18 71 15,-18-35-15,0-54 16,18 19-16,-1-19 16,1-17-1,-18-35 1</inkml:trace>
  <inkml:trace contextRef="#ctx0" brushRef="#br2" timeOffset="452431.0921">18927 5997 0,'0'-17'47,"17"-19"-47,18 1 15,-17 0-15,0-1 16,-1 19-16,1-1 0,0-17 16,-1 0-1,1 35-15,0-18 16,-1 18-16,1 18 16,-1-1-16,19 36 15,-19-35-15,19 17 0,-1 18 16,0-35-16,-17-1 15,17 19-15,-17-19 16,-1 1-16,19 0 16</inkml:trace>
  <inkml:trace contextRef="#ctx0" brushRef="#br2" timeOffset="452948.4684">19121 6650 0,'0'0'0,"-36"0"0,19 0 0,-36 0 15,17 18 1,1 17-16,18 0 16,17 0-16,0-17 15,0 17-15,17 1 0,18-19 16,18 1-16,0-1 0,71 1 15,-54-18-15,36-18 16,-53 18-16,-18-17 16,-17 17-16,0 0 0</inkml:trace>
  <inkml:trace contextRef="#ctx0" brushRef="#br2" timeOffset="454154.9723">15099 8943 0,'18'0'32,"34"0"-17,-16 0-15,34-18 0,89-35 16,-53 0-16,17 1 15,1-1-15,193-88 16,-140 70-16,17-17 16,0 0-16,229-71 15,-211 71-15,211-89 16,-229 107-16,0-19 16,-17 1-16,-19 18 0,89-54 15,-159 71-15,18 18 16,-88 17-16,0 1 15,-18-1-15</inkml:trace>
  <inkml:trace contextRef="#ctx0" brushRef="#br2" timeOffset="454364.0273">18609 7267 0,'71'-17'0,"-142"34"0,177-34 15,-18 17 1,-53 0-16,1 0 0,-1 17 16,-17 1-16,-1 0 0,1 34 15,-36-34-15,1 53 16,-1-36-16,18 0 16,-18 0-16</inkml:trace>
  <inkml:trace contextRef="#ctx0" brushRef="#br2" timeOffset="454649.7872">19226 7514 0,'0'0'0,"-17"35"0,17 18 16,-18 124 0,0-71-16,1 176 15,17-141-15,0 106 16,17-141-16,1 35 16,0-71-16,-1 1 15,-17-53-15,18-1 16,0-34-16,-1-1 15</inkml:trace>
  <inkml:trace contextRef="#ctx0" brushRef="#br2" timeOffset="454838.7894">18979 7514 0,'0'18'0,"18"-1"16,0 19-16,-1-19 15,1 1 1</inkml:trace>
  <inkml:trace contextRef="#ctx0" brushRef="#br2" timeOffset="455234.2462">18962 7638 0,'0'0'15,"-18"0"-15,18 17 0,-17-17 16,34 0 0,1-35-1,17 35 1,0-35-16,36-1 15,-53 19-15,34-1 16,-34 18-16,0 0 16,-1 18-16,1-1 0,0 19 15,-1-1-15,1 0 16,17 18-16,1-35 16,-1-1-16</inkml:trace>
  <inkml:trace contextRef="#ctx0" brushRef="#br2" timeOffset="455629.1291">19632 7461 0,'0'0'16,"18"0"-16,70 53 15,-18-18 1,1 18-16,35 18 0,123 88 15,-105-89-15,140 89 16,-140-71-16,17-17 16,123 52-16,-140-52 15,-18-18-15,-18 0 0,71 17 16,-89-52-16,18 17 16,-70-35-1,-36 0-15</inkml:trace>
  <inkml:trace contextRef="#ctx0" brushRef="#br2" timeOffset="455957.0015">19914 8220 0,'0'0'15,"0"17"-15,0 1 16,0-36-16,0 1 16,0-19-16,0-16 0,0-1 15,-35-71-15,35 71 16,-18 0-16,18 0 0,-17-17 16,17-18-1,0 52-15,0 1 0,0 17 16,17 1-16,19 17 15,-1 0-15,53 0 16,-35 17-16,-18 1 0,18 0 16,0-1-16,0-17 0,-18 18 15,1-18 1</inkml:trace>
  <inkml:trace contextRef="#ctx0" brushRef="#br2" timeOffset="456584.8218">21308 7267 0,'0'0'15,"0"18"-15,0 35 16,-18 0-16,-17 35 15,0-53-15,17 18 16,-17-18-16,-1 1 0,1-19 16,0 1-16,0 0 15,-18-1-15,17-17 16,19-17-16,17-1 16,0-17-16,35 17 15,36 0 1,-36 1-16,0 34 0,53 1 15,1 35 1,-54-35-16,-18 17 0,19-18 16,-1 19-16,-35-19 15,18 1-15</inkml:trace>
  <inkml:trace contextRef="#ctx0" brushRef="#br2" timeOffset="456963.3327">21819 7056 0,'0'17'0,"-17"-17"16,17 18-16,-36-1 15,19 1-15,-19 17 16,19-35-16,-1 36 16,18-19-16,0 1 15,0 0-15,18-1 0,-18 1 16,17-18-16,1 18 0,17 17 15,-17-35-15,17 17 16,-17 1 0,0 0-16,-1-18 15</inkml:trace>
  <inkml:trace contextRef="#ctx0" brushRef="#br2" timeOffset="457363.9203">22066 7038 0,'0'-18'15,"18"18"-15,17 18 16,0-18-16,-17 0 15,35 18 1,-35-1-16,-1-17 16,-17 18-16,0-1 0,-17 1 15,17 0-15,-18-1 16,18 1-16,-18 17 16,18-17-16,0 17 15,18-17-15,0 35 16,-18-36-1,17 1-15,1 0 0,-18-1 16,-18-17 0,-17 0-16,17 18 15,1-18-15,-1 0 16,0 0-16,1 0 0,17 18 16</inkml:trace>
  <inkml:trace contextRef="#ctx0" brushRef="#br2" timeOffset="457548.0395">22437 7408 0,'-18'18'15,"36"-36"-15,-36 54 0,-17-1 16,17-17-16,0-1 0,-17 1 15,18-1-15,17 1 16,-18-18-16</inkml:trace>
  <inkml:trace contextRef="#ctx0" brushRef="#br2" timeOffset="458271.9645">22595 7285 0,'18'-18'31,"17"18"-15,-17 0-16,17-17 15,-17 17-15,0 0 16,-18-18-16</inkml:trace>
  <inkml:trace contextRef="#ctx0" brushRef="#br2" timeOffset="458482.0258">22684 7091 0,'0'35'16,"0"-17"-16,-18 17 0,18 18 15,0-18 1,0-17-16,0 17 0,18 18 16,-1-35-16,36 17 15,-35-35 1,-1 18-16,19-18 0,-19 0 0,1-18 16</inkml:trace>
  <inkml:trace contextRef="#ctx0" brushRef="#br2" timeOffset="458753.9242">22878 7108 0,'17'18'16,"1"-18"-16,17 18 15,-17-1-15,17 1 16,-17 0-1,17-1-15,-17 1 0,17 0 16,-17-1-16,-1 19 16,-17-19-16,0 18 15,-17-17-15,-1 0 16,-17 17 0,-1-17-16,19-1 15,-1 1-15,-17 0 0,17-1 16</inkml:trace>
  <inkml:trace contextRef="#ctx0" brushRef="#br2" timeOffset="462285.1329">8678 15663 0,'-17'0'0</inkml:trace>
  <inkml:trace contextRef="#ctx0" brushRef="#br2" timeOffset="462728.723">8573 15593 0,'0'0'15,"-18"-18"-15,0 1 0,-17-1 0,-18-35 16,18 35 0,-71 1-16,53-1 15,-106 0-15,71 18 16,-18 18-16,0 0 0,-17-1 15,-1 19-15,-87 69 16,87-34-16,18 17 16,-70 89-16,88-89 15,0-18-15,17 19 0,18-1 16,0 0-16,18 18 0,0 0 16,35 105-1,35-105-15,89 106 16,-19-106-16,19-18 0,-1-18 15,18-17-15,142 35 16,-125-70-16,19-18 0,-18 0 16,-1-18-16,160-34 15,-177-1-15,0 0 16,0 0-16,-17-18 0,105-70 16,-159 53-16,1 17 15,17-87-15,-53 69 16,-35 19-16,-17-89 15,-18 71-15,-18 17 0,-106-87 16,71 87 0,-18 0-16,0 19 15,0 16-15,18 19 0,17-1 0,36 36 16,35 17-16,35 35 16</inkml:trace>
  <inkml:trace contextRef="#ctx0" brushRef="#br2" timeOffset="463297.7349">12965 15681 0,'-159'-53'16,"318"106"-16,-424-124 0,159 54 0,-158 17 15,140 0-15,-140 70 16,140 1-16,18 17 15,-17 0-15,-54 124 16,107-106-16,17 17 0,18-17 16,17 0-16,36 123 15,17-123-15,35 0 16,1-18-16,158 71 16,54-53-16,-125-71 15,19 0-15,158-17 16,-141-18-16,159-35 15,-177 17-15,-17-35 0,141-53 16,-159 36 0,-18-1-16,-17 1 0,-18-19 15,-17 1-15,-18-71 16,-53 89-16,-53-89 16,-18 106-16,-88-70 15,54 70-15,-1 35 16,0-17-16,-70 17 15,105 36-15,18 0 0,35 17 16,18 0-16</inkml:trace>
  <inkml:trace contextRef="#ctx0" brushRef="#br2" timeOffset="463908.8613">18062 15752 0,'-159'-71'16,"318"142"-16,-406-177 0,141 88 0,-158-17 15,123 35-15,0 17 16,-18 1-16,-159 53 16,142-1-16,35 1 15,-18-18-15,36 35 0,-1-18 0,18 1 16,18 0-16,0 17 15,0 88-15,70-88 16,53 124-16,36-89 16,17-17-16,177 106 15,-89-124-15,1-17 0,246 17 16,-194-53 0,0 0-16,265 1 15,-247-19-15,0-17 0,-17 0 16,17-17-16,193-54 15,-228 36-15,-18-18 0,-17-18 16,-19 18-16,89-105 16,-159 87-16,-35-17 15,-17 0-15,-36-18 0,-53-123 16,-18 123-16,-17 0 16,-18 0-16,0 18 0,-35 17 15,18 18-15,-1 18 0,-105 35 16,158 18-16,-52 52 15</inkml:trace>
  <inkml:trace contextRef="#ctx0" brushRef="#br2" timeOffset="464327.2065">23795 15910 0,'0'0'16,"-194"36"-16,88-1 0,0 18 16,18 0-16,-88 88 15,105-71-15,-17 124 16,53-105-16,17 16 16,18-16-16,18-1 0,34-18 15,72 54-15,-36-89 16,0 18-16,106-18 15,-105-35-15,16 18 0,-34-36 16,0 18-16,52-53 16,-88 36-16,-17-36 15,-18 18-15</inkml:trace>
  <inkml:trace contextRef="#ctx0" brushRef="#br2" timeOffset="465072.1927">20232 4763 0,'17'0'16,"-34"0"-16,52-18 0,0 18 0,54 0 15,-19 0-15,107 0 16,-72 0-16,72-18 15,-89 18-15,71 0 16,-106-17-16,0 17 16,-1-18-16,-34 18 15</inkml:trace>
  <inkml:trace contextRef="#ctx0" brushRef="#br2" timeOffset="465279.1332">21220 4463 0,'35'17'16,"-70"-34"-16,105 34 0,-35 1 0,18 17 16,-17-17-16,-1-1 15,0 19 1,-17-1-16,-36-17 0,18 17 16,-35 0-16,0-17 0,-36 35 15,36-36-15,-18 19 16,35-19-1</inkml:trace>
  <inkml:trace contextRef="#ctx0" brushRef="#br2" timeOffset="465616.53">22296 4886 0,'17'0'15,"1"0"-15,-1 0 16,19 0-16,-1 0 16,0 0-1</inkml:trace>
  <inkml:trace contextRef="#ctx0" brushRef="#br2" timeOffset="465755.4001">22878 4833 0,'35'-18'0,"-70"36"0,88-53 15,-36 35-15,1-18 0</inkml:trace>
  <inkml:trace contextRef="#ctx0" brushRef="#br2" timeOffset="465877.7261">23336 4798 0,'0'0'16,"36"0"-16,-36-18 15,35 18-15</inkml:trace>
  <inkml:trace contextRef="#ctx0" brushRef="#br2" timeOffset="466016.3745">23848 4851 0,'0'0'0,"17"0"0,1 0 15</inkml:trace>
  <inkml:trace contextRef="#ctx0" brushRef="#br2" timeOffset="511085.2142">19385 6456 0,'0'-18'0,"18"18"16,-1 0 15,-34 0 32,17-17-48,-18-1 1,1 0 0,-19 1-16,19-1 15,-1 0-15,-17 1 16,-1 17-16,19 0 16,-36-18-16,18 18 0,-36 0 15,18 18-15,18-18 16,0 17-16,-36 19 15,36-19-15,-1 19 0,1-19 16,18 1-16,-36 35 16,35-18-16,0 0 0,1 1 15,17-1-15,-18 53 16,18-53-16,0 18 16,0 0-16,0-18 0,18 18 15,17 0-15,0 0 0,1-18 16,-1 18-16,0-17 0,0-1 15,18 0-15,0 1 0,53-19 16,-35-17-16,70-17 16,-71-1-1,1-17-15,-1 17 16,-17-35-16,18 18 0,-18-18 0,35-53 16,-53 53-16,0-70 15,-35 70-15,-17-71 16,-18 89-1,-1-18-15,-70-35 16,36 53-16,-1-1 0,1 1 16,-89 0-16,88 17 15,1 18-15,17 0 16</inkml:trace>
  <inkml:trace contextRef="#ctx0" brushRef="#br2" timeOffset="521701.3724">11501 17286 0,'-18'0'16,"18"18"0,18-18-1,-18 17 1,17-17-16,1 36 16,-1-19-1,19 19 1,-19-1-16,1-17 0,35 17 15,-18-18-15,1 1 16,-1 0-16,18-1 0,0 1 16,-18 0-16,71 35 15,-36-53-15,-17 17 16,88 1-16,-70-18 16,-1 0-16,1 0 0,0 0 15,17 0-15,-18 0 0,107 0 16,-107-18-16,18 18 15,18 0-15,-18 0 0,18 18 16,124-18 0,-125 0-16,142 0 15,-106-18-15,-17 18 0,158-17 16,-141 17-16,0 0 16,1 0-16,157 0 15,-158 0-15,159-18 16,-159 18-16,1-18 15,-1 18-15,-18 18 0,18-18 16,-17 0-16,-1 0 0,124 18 16,-123-18-16,87 35 15,-105-18 1,0-17-16,0 18 0,-18 0 16,0-1-16,-17 19 0,87-1 15,-87 0-15,0-17 16,-1 17-16,54 0 15,-71 1-15,52 17 16,-52-36-16,18 36 16,-36-35-16,0 35 15,-17-36-15,0 36 16,-1-35-16,-17 17 16,0-17-1,0-36 16,0 1-15,0-19-16,0 19 0,18-36 16,-18 35-1,0-17-15,18 17 0,-18-17 16,0 17-16,17 1 0,-17-36 16,18 35-16,0 0 15,-1-17-15,1 17 16,-1 1-16,1-1 15,0 18-15,-1-17 0,1 17 0,35 0 16,-35 0 0,70-18-16,-53 18 15,18 0-15,53-18 16,-36 1-16,54-1 16,-36 18-16,-17 0 15,-1-18-15,89 18 16,-71 0-16,0 0 0,0-17 15,1 17-15,-1 0 0,18 0 16,88 0 0,-106 0-16,124 0 15,-107 0-15,125-18 16,-124 18-16,-1 0 16,19 0-16,105-18 0,-105 18 15,105 0-15,-106-17 16,107-1-1,-107 1-15,-17 17 0,17-18 16,-17 0-16,18 1 0,-18-19 16,105 1-16,-105 0 15,0 17-15,88-17 16,-106 35-16,-17-18 0,17 1 16,-18-1-16,1 18 0,-18-18 15,70 1 1,-70-1-16,-17 18 0,34-35 15,-35 17-15,-17 18 16,17-18-16,-17 18 0,0-17 16,-18-1 46,0 36 16,0-1-62,0 1 0,0 0-16,17-1 15,-17 1 1,0 0-16,18-18 15,-36 0 17,1 0-17,-1 0-15,0 0 16,-17-18-16,17 18 16,-17 0-16,0-18 0,-18 18 15,18-17-15,-71 17 16,53 0-16,-53-18 15,53 18-15,-88 18 16,88-18-16,-88 35 16,70-35-16,1 18 15,-1-1-15,1 1 16,-1 0-16,1-18 0,17 17 0,-88 1 16,70 0-1,-52-1-15,52 1 16,18-1-16,-17-17 0,-54 18 15,54 0 1,-54-1-16,71 1 16,-17-18-16,17 18 0,-71-1 15,71-17-15,-17 18 16,-54-18-16,54 18 16,-1-18-16,1 0 0,17 17 15,-18-17-15,1 0 16,-1 0-16,1 0 0,-89 0 15,88 0-15,1 0 16,-1 0-16,-70-17 16,88 17-16,-70 0 15,52 0-15,18 0 0,-17 0 16,17 0-16,0 0 0,-53 0 16,53 0-1,-35 0-15,35 0 16,-35 0-16,35 0 15,17 0-15,-16 0 16,16 0-16,-52-18 16,53 18-16,0 0 0,-54 0 15,54 0-15,0 0 16,0 0-16,-18 0 16,17 18-16,1-18 0,0 0 15,-18 17-15,-18 1 16,36-1-16,17 1 0,-17-18 15,17 18-15,-34 17 16,34-17-16,-17 17 16,35-17-16,-18-1 0,0 18 15,18-17-15,0 35 16,0-35-16,0 35 16,18-18-1,-18 0-15,18-17 0,-1 35 16,-17-18-16,18 0 15,-18 1 1,0-19-16,0 1 0,0-1 16,0 1-16,-18-18 15,1 0-15,17 18 16,-36-18-16,19 0 16,-1-18-16,0 18 15,-17 0-15,0-18 0,17 1 16,-52-1-16,34 18 15,1 0-15,0 0 0,0 0 16,-1 0-16,-34 0 16,34 0-16,-16 0 15,34-17-15,0 17 0,1-18 16,-1 18-16,0-18 0,1 1 16,17-1-16,-18-17 15,18 17-15,0-35 16,-18 36-16,18-19 15,0 19-15,-17-1 0,17 0 16,-18 1-16,1-19 16,-1 36-16,18-17 15,-35 17-15,-1-18 16,19 18-16,-1 0 16,0 0-16,-17 0 0,17 0 0,-34 0 15,16 0 1,-17 0-16,18-18 15,0 18-15,17 0 16,-17-17-16,17 17 0,-35-18 16,18 18-1,0-17-15,17 17 0,-52 0 16,52-18-16,-17 18 16,-18-18-16,17 18 15,-34-17-15,35 17 16,-36 0-16,36 0 15,-53-18 1,35 18-16,17 0 0,-16 0 16,16-18-16,-17 18 0,-35-17 15,35-1-15,0 18 16,-17 0-16,17-18 0,0 18 16,-88-17-1,88 17-15,-88-18 16,70 18-16,1 0 0,-19 0 15,19-17-15,-1 17 0,-105 0 16,105-18-16,-105 18 16,88-18-1,0 18-15,-1 0 0,-87 0 16,70 0-16,-70 0 16,88 18-16,-1-18 15,1 18-15,-18-18 0,-70 0 16,88 0-1,0 17-15,-1-17 0,19 0 16,-18 18-16,-89-18 16,89 0-16,-71 17 15,89-17-15,-89 18 16,71 0-16,17-18 16,1 0-16,-1 0 0,-52 0 15,70 0-15,-53-36 16,71 19-16,-54-18 15,54-1-15,18-17 16,-19 18-16,19 0 0,-1 0 16,0-1-16,1-17 15,-1 36-15,18-19 16,-18 1-16,18 17 0,-17 1 16,-1-18-16,1 17 15,-1 18 1,0 0-16,1 0 0,17 18 15,-18-1-15,18 1 0,0 17 16,0 0 0,18 36-16,-1-36 15,1-17-15,-18 17 16,18 0-16,-1-17 0,1 17 0,-1 1 16,19 17-1,-19-18-15,1-18 0,0 1 16,17 0-16,18-1 15,-18-17-15,36 18 16,-18-18-16,-18 0 0,18 0 16,0 0-16,0 18 0,0-18 15,-1 0-15,1 0 0,88-18 16,-88 18 0,18 0-16,0 0 0,70 0 15,-53 0-15,53 0 16,-53 0-1,-17 0-15,17 0 0,0 0 16,0 0-16,71 0 16,-71 0-16,106 0 15,-106 0-15,106-18 16,-105 18-16,122 0 16,-122 0-16,122 0 15,-105 0-15,0 0 16,0 0-16,17 0 0,-17-17 15,123 17-15,-105 0 16,-18-18-16,-1 18 0,1 0 16,0 0-16,88 18 15,-106-18-15,106 17 16,-105 1-16,-1 0 16,-18-18-16,18 17 0,-17-17 15,17 18-15,-17-18 0,52 18 16,-70-18-16,53 0 15,-53 0 1,0 0-16,-18 17 0,0-17 16,1 0-16,-1 18 15,-17-1-15,-1-17 0,19 36 16,-19-19-16,1 36 16,-1-35-16,1 35 15,0-35-15,17-1 16,0 18-1,-17 1-15,0-19 0,17 1 16,-18 0-16,1-1 0,0 1 16,-18 0-1,17-18-15,-17-18 63,18 18-48,-18-18-15,18 18 0,17-17 16,0-1 0,0 18-16,-17-18 15,0 18-15,-1-17 0,19 17 0,-19 0 16,36-18 0,-17 0-16,-1 18 0,-18-17 15,19 17-15,-19-18 0,36 1 16,-35-1-16,0 0 15,-1 1 1,-17-1-16,0-17 0,0 17 16,0-35-1,-17-17-15,17 34 16,-18 19-16,18-1 0,0-17 16,0 17-16,0 0 15,18 18 1,-1 0-16,1 0 15,17 0-15,18 18 16,-18-18-16,53 0 16,-35-18-16,53 1 15,-35 17-15,-18-18 16,17 18-16,18-17 0,-17 17 0,88-18 16,-71 18-1,0 0-15,0-18 0,18 18 16,-18 0-16,106 0 15,-105 0-15,16 0 0,89 0 16,-105-17 0,16 17-16,1 0 0,0-18 0,0 18 15,106-35 1,-1 35-16,-105-18 16,18 18-16,-19-18 0,107 1 15,-106 17 1,0 0-16,0 0 0,-1 0 0,89 0 15,-88-18 1,0 18-16,0 0 0,-18 0 16,106-17-16,-106-1 15,1 18-15,-1-18 0,-18 1 16,71-1 0,-88 0-16,0 1 0,-17 17 15,-1-18-15,-18 0 0,1-35 16,-18 36-16,0-1 15,0-17-15,-53 0 16,36-1-16,-19 19 0,-34-36 16,17 35-1</inkml:trace>
  <inkml:trace contextRef="#ctx0" brushRef="#br2" timeOffset="529325.8386">22684 6809 0,'17'0'15,"1"0"1,-18-18-16,0 0 15,0 1 1,0-1-16,0 0 16,-18 18-16,18-17 0,-17 17 15,-36-35 1,35 35-16,-17-18 0,-18 18 16,-53-18-1,53 18-15,-35-17 0,17 17 0,-105 0 16,70 17-16,18-17 15,-18 18-15,0 0 16,0-1-16,-88 36 16,89-18-16,-89 54 15,105-37-15,-87 37 16,105-36-16,-52 52 16,70-52-16,18-17 15,-1 17-15,19-1 0,-1 37 16,18-54-16,18 18 15,17 0-15,0 0 0,54 52 16,-36-52-16,70 53 16,-52-53-16,17 0 15,-18-18-15,36 18 0,0-17 16,123 16 0,-88-16-16,18-19 0,0 1 15,0-18-15,-1 0 16,1 0-16,-18 0 0,177-53 15,-160 18-15,-16 0 0,122-54 16,-140 36 0,-19 18-16,-16-18 15,-1 0-15,-35 18 0,0-18 0,0-70 16,-36 52 0,-34-88-16,-19 71 15,-17 0-15,-17 0 0,-18 17 16,-1-17-16,-140-35 15,106 70-15,-36 17 0,18 1 16,-177 17 0,160 18-16,-107 0 15</inkml:trace>
  <inkml:trace contextRef="#ctx0" brushRef="#br2" timeOffset="545325.1394">18750 3298 0,'-17'0'16,"17"18"0,0 17-16,0 36 15,0-18-15,0 17 16,0-17-16,0 71 15,17-71-15,-17-18 0,18 0 16,-18 1-16,17-1 16</inkml:trace>
  <inkml:trace contextRef="#ctx0" brushRef="#br2" timeOffset="545637.9703">18468 3422 0,'18'-18'31,"34"-35"-15,-16 36-16,-1-19 15,0 1-15,18-35 16,-17 52-16,-19 0 0,1 1 16,-1 17-16,19 17 15,-19 1-15,1 0 16,0 17-16,-18 18 0,35 17 16,-17-34-16,-1-19 15,1 1-15,17 17 16</inkml:trace>
  <inkml:trace contextRef="#ctx0" brushRef="#br2" timeOffset="546998.4668">17903 2240 0,'0'0'16,"0"18"0,0-1-16,18 89 15,-18-35-15,0-1 0,0 1 16,0-1-16,-18 36 15,18-53-15,0-17 16,-17-19-16,17 1 16,0-36-1,0-17-15,0-18 0,0 18 16,0-71-16,0 35 16,0 18-16,17-70 15,1 52-15,0 18 16,-18 18-16,53-18 15,-36 53-15,1 0 0,17 53 16,1 35 0,-19-17-16,1-18 0,17 17 15,0 36 1,-17-53-16,0 18 16,-1-36-16,-17-17 0,0 17 15,0-17-15</inkml:trace>
  <inkml:trace contextRef="#ctx0" brushRef="#br2" timeOffset="547145.3583">18045 2593 0,'0'0'16,"17"0"-16,1 0 0,17 0 15,36 0 1,-36 0-16,-17 0 15</inkml:trace>
  <inkml:trace contextRef="#ctx0" brushRef="#br2" timeOffset="547538.401">18609 2223 0,'0'0'0,"-18"-36"16,-17 1-16,17 0 15,-17 17-15,18 18 16,-1 0-16,0 0 0,1 53 16,-1 0-16,18-18 15,18 36-15,-18-18 0,53 52 16,-36-52-16,1-17 16,35 34-16,-36-35 15,-17 1 1,0-19-16,-17 1 15,-1-18-15,-35-18 16,36 1-16,-19-1 16,19 0-16,17 1 0,-18-1 0,18 1 15,18-19 1,-1 19-16,19 17 0,-19-18 16,18 0-16,18 1 15,-17 17-15,17-18 16,-36 18-16,1 0 0,0 0 15,-18 18 1</inkml:trace>
  <inkml:trace contextRef="#ctx0" brushRef="#br2" timeOffset="547773.073">18803 2663 0,'-18'-17'15,"18"-1"-15,-17 1 16,-1-1-16,1-35 16,17 35-16,0-17 15,0 17-15,17 18 0,18-35 16,-17 35 0,0-17-16,35 17 15,-36 0-15,1 0 0,0 0 16,-1 0-16</inkml:trace>
  <inkml:trace contextRef="#ctx0" brushRef="#br2" timeOffset="547916.4541">19032 2540 0,'18'18'15,"-36"-36"-15,36 53 0,0-35 16,-1 0-1</inkml:trace>
  <inkml:trace contextRef="#ctx0" brushRef="#br2" timeOffset="548052.8169">18997 2293 0,'0'-18'15,"18"36"1</inkml:trace>
  <inkml:trace contextRef="#ctx0" brushRef="#br2" timeOffset="548268.8917">19209 2417 0,'0'0'15,"-18"17"-15,0 1 0,18 17 16,18-17-16,17 35 16,-17-36-16,35 1 15,-35 0-15,-1-18 16,1 0-16</inkml:trace>
  <inkml:trace contextRef="#ctx0" brushRef="#br2" timeOffset="548613.8162">19526 2452 0,'0'0'15,"-17"17"-15,17 1 0,-18 0 0,18 17 16,0-17-16,0-1 0,0 1 16,18 17-1,-1-17-15,1-18 0,0 0 16,-1 0-16,1-18 16,-1-17-16,1 17 15,-18 1-15,0-36 16,0 35-16,0 0 15,-18 1-15,18 34 32,18 36-32,-18-17 15,35 17-15,-17-18 16,35 0 0,-35-17-16,-1-1 15</inkml:trace>
  <inkml:trace contextRef="#ctx0" brushRef="#br2" timeOffset="552477.7863">17921 5433 0,'0'17'16,"0"1"-1,0 17-15,18 1 16,-1-1-16,1-17 15,0 17-15,-1-18 0,19 1 16,52 0-16,-35-1 16,0-17-16,0 0 0,35-17 15,-53 17-15,53-18 16,-70 18 0</inkml:trace>
  <inkml:trace contextRef="#ctx0" brushRef="#br2" timeOffset="557754.8817">23089 5874 0,'0'-18'15,"18"0"-15,-36 18 47,18 18-31,0 0-16,-17-1 0,17 1 15,-18 53 1,18-36-16,-18 0 0,18 18 0,-17 35 16,-1-35-1,18-18-15,-18 1 0,18 17 16,-17-18-16,-1 18 16,18-18-16,0-17 0,-17 17 15,17 0 1,0-17-16,0 0 15,-18-1 17,18 1-17,0-36 32,0 1-47</inkml:trace>
  <inkml:trace contextRef="#ctx0" brushRef="#br2" timeOffset="558327.4025">22825 6332 0,'17'0'16,"-17"-17"-1,0 34 1,0 19 0,0-19-16,18 1 15,-18 17-15,0-17 0,0 35 16,0-36-16,18 19 16,-18-19-16,17 1 15,1 0-15,17-18 16,-17 0-16,17 0 15,-17-18-15,17 18 0,0-18 16,18 1-16,-35 17 16,0 0-16,-1-18 0,1 18 15</inkml:trace>
  <inkml:trace contextRef="#ctx0" brushRef="#br2" timeOffset="564222.3247">26370 7902 0,'0'-35'16,"-17"17"-1,-1 18-15,18-17 0,-35-1 0,-1 0 16,-34 36 0,52-18-16,-17 18 15,0 17-15,-18 53 16,53-53-16,-18 71 16,18-70-16,18-1 0,-1 0 15,1-17-15,17 17 0,18-17 16,-18-1-16,18-34 15,-17-1-15,-1-35 16,-17 35 0,-1-17-16,-17 0 0,0-36 15,0 36-15,-17 0 16,17 0-16,-18-1 0,18 19 16,-18-19-16,18 54 31,36 17-31,-19 1 15,18-1-15,1 0 0,-19 0 16,19 1-16,34 17 16,-35-36-16,18 18 15,-35-17-15,0 0 16,-1-18-16</inkml:trace>
  <inkml:trace contextRef="#ctx0" brushRef="#br2" timeOffset="565061.803">26846 7355 0,'-17'18'0,"17"0"16,-53 17-16,35-17 16,-17 35-1,17-36-15,1 1 0,-1 17 16,18-17 0,0 17-16,35 0 15,-17-17-15,0 0 16,17-1-1,-18 1-15,1-18 0,0 17 16,-1-17 0</inkml:trace>
  <inkml:trace contextRef="#ctx0" brushRef="#br2" timeOffset="565279.0842">26970 7514 0,'18'0'15,"-1"0"1,1 0-16,-1 0 16,1 0-16,17-17 0,-17 17 15,0 0-15,-1 0 16</inkml:trace>
  <inkml:trace contextRef="#ctx0" brushRef="#br2" timeOffset="565534.2622">27058 7355 0,'-18'18'16,"18"35"-16,0-18 15,0 1-15,0-19 0,18 36 16,-18-18-16,18 1 16,-1-19-16,19 1 15,-19-18-15,36 18 16,-35-18-1,17-18-15</inkml:trace>
  <inkml:trace contextRef="#ctx0" brushRef="#br2" timeOffset="565829.2969">27305 7373 0,'18'0'31,"-1"0"-31,1 0 16,0 0-16,17 18 16,-18-1-16,1 1 15,0-18-15,-18 18 16,17-1-16,-17 1 0,0 17 15,-17-17-15,-1-1 16,0 1-16,18 0 0,-52 17 16,34-17-16,0-1 15,1 1-15</inkml:trace>
  <inkml:trace contextRef="#ctx0" brushRef="#br2" timeOffset="568648.7215">25806 7549 0,'17'0'47,"19"-17"-31,-19 17-16,19 0 15,-1 0-15,18 0 16,-18 0-16,18 0 16,-18 0-16,0 0 15,-17 0-15,0 0 16,-18-18-16</inkml:trace>
  <inkml:trace contextRef="#ctx0" brushRef="#br2" timeOffset="568915.9324">26106 7391 0,'17'0'0,"1"0"15,-1 17 1,1-17-16,0 0 16,17 18-16,0 0 15,-17-18-15,0 35 16,-18-17-16,0 17 16,-18-35-1,18 17-15,-18-17 0,-17 36 16,17-36-16,1 17 15,-1-17-15,0 0 0,18 18 16</inkml:trace>
  <inkml:trace contextRef="#ctx0" brushRef="#br2" timeOffset="569816.9573">28452 8026 0,'0'0'0,"17"-18"0,36 0 15,-35 1-15,17-18 16,-35 17-16,0 0 15,0 1 1,-53 17 0,-17 0-16,34 35 15,1-17-15,-36 34 16,54-16-16,-18 34 16,35-34-16,17 16 15,1-34-15,-1-18 16,19 18-16,17-18 0,-18 0 15,0-18-15,53-17 16,-70 17-16,17-17 16,-17 17-16,-18-17 0,0 17 0,0-17 15,0 17-15,0 1 0,-18-1 16,1 18 0,17 18-1,0 17-15,35 18 16,-17-35-16,17-1 15,18 1 1,-18-18-16,-17 0 16,-1 0-16,1 0 0</inkml:trace>
  <inkml:trace contextRef="#ctx0" brushRef="#br2" timeOffset="570090.1822">28328 7655 0,'0'-17'0,"0"34"0,18-34 16,17 17-1,0-18-15,1 18 16,34-18 0,-52 18-16,17 0 15,-17-17-15,-1 17 0,1 0 16</inkml:trace>
  <inkml:trace contextRef="#ctx0" brushRef="#br2" timeOffset="570335.3349">28363 7444 0,'0'0'16,"-35"17"-16,0-17 0,0 36 15,-1-1-15,19 0 16,-1 0-1,18-17-15,35 35 16,-17-35-16,17-18 0,-17 17 16,70 1-16,-53-1 15,36-17-15</inkml:trace>
  <inkml:trace contextRef="#ctx0" brushRef="#br2" timeOffset="570939.7961">29016 7338 0,'-18'0'16,"1"0"-16,-1 17 15,0-17-15,-17 18 16,18 0-16,-1-1 0,18 19 16,0-1-1,0-17-15,0-1 0,18 18 16,-1-17-16,36 17 15,-35-17-15,-1 0 0,1-1 16,17-17 0,-17 18-16,0-18 0</inkml:trace>
  <inkml:trace contextRef="#ctx0" brushRef="#br2" timeOffset="571134.7478">29122 7461 0,'17'18'0,"1"-18"15,0 0-15,17 18 16,-17-18-16,17 0 16,-17 0-16,-1 0 15</inkml:trace>
  <inkml:trace contextRef="#ctx0" brushRef="#br2" timeOffset="571352.3267">29175 7408 0,'0'0'16,"0"36"-16,0-19 0,0 19 15,0-1-15,0-18 16,17 1-16,-17 0 16,18-18-16,0 17 0,17-17 15,-17 0-15,17 0 16,-18-17-16,1 17 16</inkml:trace>
  <inkml:trace contextRef="#ctx0" brushRef="#br2" timeOffset="571636.0833">29404 7320 0,'18'18'15,"17"-18"1,18 17-1,-35-17-15,52 18 16,-52-18-16,17 18 0,0-1 16,-35 1-16,18 0 15,-36 17 1,1 0 0,-1 0-16,0-17 0,-35 17 15,18 18 1</inkml:trace>
  <inkml:trace contextRef="#ctx0" brushRef="#br2" timeOffset="575284.0414">13847 4039 0,'-18'-17'15,"0"17"-15,1 0 16,-36-18-16,35 18 15,-52-18-15,17 18 16,0 0-16,0 18 0,-71 35 16,54-18-16,-54 53 15,54-35 1,-1 18-16,18-1 0,0 1 16,0 0-16,-17 87 15,52-87-15,1 88 16,34-89-16,1 1 0,52 52 15,36 1 1,-53-71-16,35 0 16,-17-18-16,105 18 15,-88-36-15,1 1 0,17-18 16,-18 0-16,70-18 16,-87 1-16,17-1 15,-17-17-15,-1 0 0,54-71 16,-71 35-16,0 18 15,0-35-15,-18 17 0,0 1 16,-35-1-16,0-17 16,0 0-16,-53-88 0,18 87 15,-71-87 1,53 123-16,0-17 16,-17 34-16,-1-17 0,-70 0 15,53 36-15,-71-1 16,89 18-16,-54 35 15,71 1-15</inkml:trace>
  <inkml:trace contextRef="#ctx0" brushRef="#br2" timeOffset="576519.343">26388 6033 0,'0'-53'16,"0"106"-16,0-124 0,0 53 15,0 1-15,-18-1 0,18 0 0,-17 1 16,-36-1-16,17 18 16,1 0-16,0 18 0,-53 35 15,35-18-15,17 0 16,1 1-16,17 16 16,1-16-16,17-1 0,35 18 15,0-18-15,18-17 16,0 17-16,88 0 15,-88-17-15,0 0 16,0-1-16,-18 1 0,1 0 16,-19-1-16,-17 1 15,-35-1-15,0-17 16,-53 18-16,35-18 16,17 0-16,-17 0 15,18 0-15,17-18 0,-17 18 16,35-17-16</inkml:trace>
  <inkml:trace contextRef="#ctx0" brushRef="#br2" timeOffset="577402.787">26970 5574 0,'-18'0'32,"1"0"-17,-1 0-15,-17 18 0,-1-1 16,19 1-16,-19 17 15,19-17-15,17-1 16,-18 19-16,18-19 16,0 1-16,18 0 15,-18-1-15,17 1 0,19 17 16,-19-17-16,1-1 16,0 1-16,-1-18 0,1 18 15,0-1-15,-1-17 16</inkml:trace>
  <inkml:trace contextRef="#ctx0" brushRef="#br2" timeOffset="577663.9814">27058 5750 0,'18'0'16,"-1"0"-1,1 0-15,-18-17 16,53 17-16,-35 0 16,17 0-16,-18 0 15,1 0-15,0 0 0,-1 0 16,-17-18 15</inkml:trace>
  <inkml:trace contextRef="#ctx0" brushRef="#br2" timeOffset="578208.6738">27182 5733 0,'0'-18'15,"17"18"16,18 0-31,-17 18 16,17-18 0,-17 17-16,0 1 0,-1 0 15,1-1-15,-18 1 16,-18 17-16,1-17 16,-19 17-16,19-17 15,-1-18-15,0 17 16,36 1-1,0-18 1,-1 0-16,1 18 0,35-18 16,-35 0-16,17 0 15</inkml:trace>
  <inkml:trace contextRef="#ctx0" brushRef="#br2" timeOffset="578603.7226">27464 5609 0,'0'0'16,"0"-17"-16,17 17 15,1 17 1,0-17-1,17 18-15,0-1 0,-17 1 16,17 0 0,-17-1-16,17 19 15,-17-19-15,-1 1 16,-17 0-16,18 17 16,-18-18-1,0 1-15,0 0 31,-18-18-31,1 17 16,-19 1-16,36 0 16,-35 17-1,35-17-15,-17-1 0,-1 19 16,18-19 0</inkml:trace>
  <inkml:trace contextRef="#ctx0" brushRef="#br2" timeOffset="579666.6977">25224 5997 0,'0'0'16,"17"-53"-16,-17 36 0,0-36 15,-17 53-15,-1-18 16,-17 18-16,-1 0 15,1 18-15,-18-1 0,-35 36 16,53-17-16,-53 34 16,52-17-1,19-18-15,-1 18 0,-17 35 16,35-35-16,17-17 16,19 52-16,-19-35 15,54 35 1,-36-53-16,0 1 0,18 52 15,-35-35-15,0 0 16,-1-18-16,19 53 16,-36-53-16,0 1 0,17 16 15,-17-34 1,0 0-16,0-1 0,-17 1 0,17 0 16,-36-1-1,19 1-15,-1 17 16,0 1-16,1-1 0,-1 0 15,18 71 1,0-53-16,0 0 0,0 0 16,18 17-16,-1-17 0,19 88 15,-1-88-15,-17 18 16,17-18-16,35 35 16,-17-35-1,-17-36-15,-19 1 0,18-18 16,-17 0-16,35 0 15,-53-18-15,0 1 16</inkml:trace>
  <inkml:trace contextRef="#ctx0" brushRef="#br2" timeOffset="580440.0562">24712 6720 0,'0'0'16,"18"-17"-16,-1 17 15,-34 0 17,17 35-17,-18-17-15,-17 17 16,0-17-16,-1-1 15,1 19-15,-18-19 0,0 18 16,0 1-16,-17-1 0,-71 53 16,52-53-16,19 18 15,-1-17-15,1-1 0,-71 36 16,88-36 0,17 0-16,-34 0 0,52-35 15,1 18 1,34-18-1,1 0 1,-1-18 0</inkml:trace>
  <inkml:trace contextRef="#ctx0" brushRef="#br2" timeOffset="580716.2894">23918 7091 0,'-17'0'16,"34"0"-16,-70 0 0,36 17 0,-54 19 16,36-1-16,0-17 15,-18 52-15,17-34 16,1 16-16,35-16 15,0-1-15,0 0 16,18-17-16,-1 17 0,36 18 16,-17-35-16,34 17 15,-34-17-15,-19-1 16,1 1-16</inkml:trace>
  <inkml:trace contextRef="#ctx0" brushRef="#br3" timeOffset="597195.3582">21996 3916 0,'-18'0'0,"18"-18"0,0 1 15,0 34 32,0 1-31,0-1-16,0 1 0,0 53 15,0-36-15,0 36 16,0-1-16,18 1 0,-18 17 16,0 106-1,17-106-15,1 88 16,-18-87-16,18 34 15,-1-70-15,1 0 16,-18-18-16,18 0 0,-1 1 16</inkml:trace>
  <inkml:trace contextRef="#ctx0" brushRef="#br3" timeOffset="598100.7653">21960 3863 0,'0'0'15,"0"-18"-15,18 18 31,35 0-15,0 0-16,53 0 16,-36-17-16,89 17 15,-71 0-15,18-18 16,0 18-16,0-18 0,123 1 16,-141 17-16,0 0 15,54 0-15,-90 0 16,1 0-16,18 0 15,-53 0-15,-1 17 16,18-17-16,1 18 16,-19 0-16,1-1 15,-18 1-15,0 17 16,0 0-16,18 18 16,-18 0-1,0 36-15,0-19 16,17 1-16,-17-1 0,0 1 15,18 17-15,-18 88 16,18-87-16,-18 87 16,0-106-16,0 72 15,0-72-15,-18 36 16,18-71-16,-35 36 16,17-36-16,0-17 15,-17-1-15,-18 1 0,-53 0 16,36-18-16,-124 0 15,88 0 1,-141-36-16,124 19 16,-1-1-16,18 0 0,36 18 15,-1-17-15,1 17 16,52 0-16,0 0 16</inkml:trace>
  <inkml:trace contextRef="#ctx0" brushRef="#br3" timeOffset="598735.1554">23883 4586 0,'18'0'16,"35"18"-1,0-18-15,52 17 16,-34-17-16,88 0 16,-89-17-16,71-1 15,-70 18-15,-36-18 16,53 1-16,-70 17 16,0-18-16</inkml:trace>
  <inkml:trace contextRef="#ctx0" brushRef="#br3" timeOffset="598968.2859">24553 4410 0,'53'17'16,"0"1"-16,0 0 16,-18-1-16,54 1 15,34 35 1,-88-18-16,-35-17 15,-17-1-15,-19 19 16,-34 17 0,-1-36-16,18 1 15,36 0-15,-1-36 16</inkml:trace>
  <inkml:trace contextRef="#ctx0" brushRef="#br3" timeOffset="599403.2949">25435 4039 0,'0'106'15,"0"-212"-15,18 283 0,0-1 16,-18-88-16,17 106 16,1-123-16,-1-1 15,1-17-15,35 53 16,-35-88-16,-1 17 0,1-35 15</inkml:trace>
  <inkml:trace contextRef="#ctx0" brushRef="#br3" timeOffset="599831.1213">25418 4022 0,'70'-18'16,"-140"36"-16,193-36 0,-52 18 16,70 0-16,-53 0 15,124-18 1,-107 18-16,125 0 16,-142 0-16,88 0 15,-105 18-15,-1 35 16,-34-18-16,-19 1 0,1 52 15,0-35 1,-18 0-16,0-1 0,0 19 16,0 35-16,0-53 15,0 0-15,0 35 16,0-35-16,0-36 0,-18 36 16,0-35-16,1 0 15,-19-1-15,1 1 0,-71 0 16,53-1-1,-105 1-15,87-1 16,-105-17-16,88 18 16,17-18-16,0 0 15,1 0-15,17 0 0</inkml:trace>
  <inkml:trace contextRef="#ctx0" brushRef="#br3" timeOffset="600294.284">22595 3316 0,'0'18'16,"0"-36"-16,18 53 0,-18 36 16,18-36-16,-1 36 15,1-54 1,17 36-16,-17-35 15,17-18-15</inkml:trace>
  <inkml:trace contextRef="#ctx0" brushRef="#br3" timeOffset="600550.436">22384 3404 0,'0'-17'15,"0"34"-15,0-52 0,35-18 16,0 18-16,-17 17 0,17-17 16,1 0-16,-1 17 0,18-17 15,-36 17-15,19 0 16,-19 18 0,19 18-1,-19 0-15,1-1 0,17 19 16,-17-1-16,-1-17 15,1-1-15,17 1 16,-17-1 0</inkml:trace>
  <inkml:trace contextRef="#ctx0" brushRef="#br3" timeOffset="601744.5758">25894 3404 0,'18'71'15,"-36"-142"-15,36 177 0,-18-71 0,0 1 0,35 17 16,-18-36 0,19 1-16,-19-18 15</inkml:trace>
  <inkml:trace contextRef="#ctx0" brushRef="#br3" timeOffset="601997.2494">25753 3457 0,'0'0'16,"0"-17"-16,17-1 0,19 0 15,-19-17-15,19 17 0,34-35 16,-35 18-1,18 0-15,-35 17 16,0 1-16,-18-1 0,17 18 16,1 18-16,0 17 15,-1-17-15,1 34 16,-1-16 0,36 17-16,-35-36 15</inkml:trace>
  <inkml:trace contextRef="#ctx0" brushRef="#br3" timeOffset="602488.8954">27217 4498 0,'17'0'16,"19"0"-16,-1 0 16,36 0-1,-19 0-15,-16 0 0,52-18 16,-53 18-16,18-17 16</inkml:trace>
  <inkml:trace contextRef="#ctx0" brushRef="#br3" timeOffset="602661.856">27623 4410 0,'-18'0'0,"71"17"0,-88-34 16,35 17-16,17 0 15,1 0-15,17 0 16,0 17-16,-17-17 16,-18 18-16,0 0 15,-18-1 1,1 1-16,-19-18 15,36 18-15</inkml:trace>
  <inkml:trace contextRef="#ctx0" brushRef="#br3" timeOffset="603051.3922">28028 4304 0,'0'0'0,"0"70"0,18 54 15,-1-71-15,1 70 16,0-70-16,-1-17 15,1-1-15,0 0 0,-1-17 16,1-18-16,0 0 16</inkml:trace>
  <inkml:trace contextRef="#ctx0" brushRef="#br3" timeOffset="603417.3655">28063 4198 0,'53'0'16,"-17"0"-16,-1 0 0,71 18 15,-36-1-15,1-17 16,88 0-16,-89 0 16,1 18-16,-1 0 0,1-18 15,52 53-15,-70-18 16,0 53-1,-35-35-15,-1 0 0,1 70 16,-18 1 0,0-71-16,0 0 0,0 0 15,0-18-15,-35-18 16,35 1-16,-35-18 16,-18 0-1,17 0-15,1-18 0,-18 1 16,18-1-16,-71-35 15,71 18-15,-18 0 0,18-18 16</inkml:trace>
  <inkml:trace contextRef="#ctx0" brushRef="#br3" timeOffset="603634.474">28381 3722 0,'18'0'16,"-1"35"-16,-17 0 15,18 1-15,-18 17 0,18-18 16,-1 18-16,-17-18 16,18 18-16,-1-35 0,1 17 15,-18-17-15,18-18 16</inkml:trace>
  <inkml:trace contextRef="#ctx0" brushRef="#br3" timeOffset="603873.0754">28275 3828 0,'0'-36'16,"0"72"-16,18-89 0,-1 0 15,1 35 1,0-17-1,-18 17-15,17 18 16,1 18 0,17 17-1,-17-17-15,0-1 16,17 36 0,-18-35-16,36 0 15,-35-1-15</inkml:trace>
  <inkml:trace contextRef="#ctx0" brushRef="#br3" timeOffset="604466.252">28081 2487 0,'-18'0'31,"-17"35"-15,18 1-16,-19-19 16,-17 36-16,36-18 15,-19 18-15,36-17 16,-17-19-16,34 19 15,1-19-15,0 1 0,-1 0 16,36-1 0,-17-17-16,16 18 15,-34-18-15,0 0 0,17 0 16</inkml:trace>
  <inkml:trace contextRef="#ctx0" brushRef="#br3" timeOffset="604681.281">28310 2663 0,'0'0'16,"18"-17"-16,-18 34 31,0 19-31,-18-1 16,18 0-16,0 1 0,36 34 15,-19-52-15,36 35 16,-17-36-16,-1-17 15,0 18-15,18-18 16,-35 0-16,-1-18 16</inkml:trace>
  <inkml:trace contextRef="#ctx0" brushRef="#br3" timeOffset="604838.3581">28328 2769 0,'35'-17'0,"1"-1"16,-19 18-16,36-18 16,-35 1-16,-1 17 0,1-18 15</inkml:trace>
  <inkml:trace contextRef="#ctx0" brushRef="#br3" timeOffset="604969.0958">28346 2593 0,'0'0'15,"-18"-18"-15,53 18 16,1-35 0,-1 35-16,0-18 0,0 18 15,1-17-15,-1 17 0,0 0 16</inkml:trace>
  <inkml:trace contextRef="#ctx0" brushRef="#br3" timeOffset="605292.4571">28769 2681 0,'0'0'0,"-18"18"15,18 35-15,0-18 16,18 0-16,17 18 15,1-18-15,17 1 16,-18-36-16,18 0 16,-18 0-16,36-18 15,-36 0-15,-18 1 16,-17-18-16,18 17 0,-18-17 16,-35-36-16,0 53 0,-1 1 15,-34-19 1,34 19-16,-16 17 15,34 0-15,18 17 16</inkml:trace>
  <inkml:trace contextRef="#ctx0" brushRef="#br3" timeOffset="605575.22">29263 2593 0,'-18'-18'15,"36"36"-15,-53-36 16,17 18-16,0 0 16,18 53-1,36-18-15,-19 1 16,36 17-16,-18-36 16,1 19-1,-19-19-15,-17 19 16,-17-19-16,-1-17 0,-17 18 15,-18-18 1,18 0-16,17 0 0,0 0 16,1-18-1,34 1-15</inkml:trace>
  <inkml:trace contextRef="#ctx0" brushRef="#br3" timeOffset="605865.4918">29545 2522 0,'0'0'15,"35"18"1,-17 0-16,70 17 16,-52-17-16,52 34 15,-53-34 1,0 0-16,1-1 0,-1 19 15,-18-19-15,19 19 16,-36-19-16,-36 36 16,1-18-16,0 1 15,0-19-15,-54 36 16,54-17-16,-18-1 0,18-18 16,0 19-16,-1-19 15</inkml:trace>
  <inkml:trace contextRef="#ctx0" brushRef="#br3" timeOffset="616180.6435">31150 3828 0,'0'-18'15,"0"36"1,18 35 0,-18-1-16,-35 72 15,-1-53-15,19-1 0,-54 71 16,36-88-16,-18 35 16,35-52-16,-35-1 15,36-35 1,-36 0-16,18-18 15,17 1-15,0-36 16,1 17-16,17 19 16,17-19-16,36-16 15,0 34-15,18 0 16,-18 18-16,17 36 16,-35-19-16,18 54 15,-17-54-15,-19 19 16,1-19-16,0 19 0,-1-19 15,-17 1-15,-17-18 32</inkml:trace>
  <inkml:trace contextRef="#ctx0" brushRef="#br3" timeOffset="616630.9991">31732 3475 0,'-17'0'16,"-1"18"0,-17 17-16,17-18 15,1 1-15,-1 0 0,-17 17 16,17-17-16,0-1 15,18 1-15,-17 0 16,34-1 0,1 1-16,0 17 0,-1-17 15,1-1-15,17 1 16,0 17-16,-17-17 0,35 0 16,-35-1-16,-1 1 15,-17-1-15</inkml:trace>
  <inkml:trace contextRef="#ctx0" brushRef="#br3" timeOffset="616910.6198">31873 3651 0,'18'0'15,"17"0"1,1 0-16,-19 0 16,36-17-16,-35 17 15,17-18-15,-17 18 0,-1-18 16,-34 18-1</inkml:trace>
  <inkml:trace contextRef="#ctx0" brushRef="#br3" timeOffset="617187.3553">32015 3404 0,'0'0'0,"0"18"16,0 0-16,-18-1 15,18 36-15,0-18 16,0 36-16,0-53 16,35 35-16,-17-36 15,0 18-15,34-17 16,-16 0-16,-19-18 15,36 17-15,-35-17 16,-18-17 0</inkml:trace>
  <inkml:trace contextRef="#ctx0" brushRef="#br3" timeOffset="617533.2769">32438 3704 0,'0'0'16,"0"18"-16,-18 17 16,1 18-1,-1-35-15,18-1 16,0 1-16,-18 0 15</inkml:trace>
  <inkml:trace contextRef="#ctx0" brushRef="#br3" timeOffset="617749.3496">32526 3687 0,'35'0'16,"-17"0"-16,0 0 0,35 0 15,-36-18-15,36 0 16,-35 18 0,-1-17-16</inkml:trace>
  <inkml:trace contextRef="#ctx0" brushRef="#br3" timeOffset="617968.3212">32650 3510 0,'0'18'15,"0"-1"-15,0 1 0,0 0 16,0 17-16,0 0 15,0-17-15,17 17 0,1 18 16,0-18-16,-18-17 0,35 0 16,-18-18-16,19 0 15,-19 0-15,-17-18 16</inkml:trace>
  <inkml:trace contextRef="#ctx0" brushRef="#br3" timeOffset="618160.3307">32897 3475 0,'0'18'16,"0"-1"-16,0 1 15,17-1-15,-17 1 31</inkml:trace>
  <inkml:trace contextRef="#ctx0" brushRef="#br3" timeOffset="618532.8223">33020 3351 0,'0'0'0,"18"0"16,-1 18-16,1 0 15,17-1 1,-17 1-16,-1 0 15,1-18-15,0 17 0,35 19 16,-36-19-16,1 1 16,0-1-16,-1 1 0,-17 0 15,0-1 1,0 19-16,-17-19 0,-1 19 16,0-19-16,1 1 15,-1-1-15,0 19 0,1-19 16,-19 19-16,36-19 15,-17 1-15</inkml:trace>
  <inkml:trace contextRef="#ctx0" brushRef="#br3" timeOffset="619068.2717">32773 3810 0,'18'0'31,"17"0"-16,-17 0 1,-1 0-16,1 0 0,0 0 16,-18-18-16</inkml:trace>
  <inkml:trace contextRef="#ctx0" brushRef="#br3" timeOffset="620396.8051">32085 2522 0,'0'0'0,"0"-17"0,0-1 0,0 0 15,0 36 16,0 53-15,0-1-16,0-35 16,-17 54-16,17-54 15,0 36 1,0-54-16,17 18 0,-17-17 16,0 0-16,0-1 15,0 1-15,-17-18 0,-1 0 16</inkml:trace>
  <inkml:trace contextRef="#ctx0" brushRef="#br3" timeOffset="620651.9831">31926 2752 0,'0'0'0,"0"17"0,18 36 15,0-35-15,-18 0 16,35 34-16,-17-34 16,-1 0-16,1-1 15,0-17-15,-1 0 0,18 0 16,1 0-16,17-35 16,-36 17-16,1 1 15,17-36-15,-17 0 16,-18 35-1</inkml:trace>
  <inkml:trace contextRef="#ctx0" brushRef="#br3" timeOffset="623573.3564">32897 2540 0,'0'18'15,"0"-1"1,0 19 0,0-19-16,-18 36 15,0-18-15,18 18 0,-17 36 16,-1-37-16,18 37 15,0-72-15,0 36 16,18-53-16,-18 18 16</inkml:trace>
  <inkml:trace contextRef="#ctx0" brushRef="#br3" timeOffset="623876.885">32703 2928 0,'0'0'0,"-18"35"0,18 1 15,0 17 1,18-36-16,-18 18 0,17-17 15,1 0-15,-1-18 16,-17 17 0,18-17-16,0-17 0,-1 17 0,1-18 15,17 18-15,1-35 16,-1 17-16,-18-17 0,1 17 16,0 1-16,17-19 15,-35 19-15</inkml:trace>
  <inkml:trace contextRef="#ctx0" brushRef="#br3" timeOffset="635078.9764">19562 17392 0,'-18'-18'16,"18"36"31,18 0-32,-18 17-15,0-17 0,17 17 16,1-18-16,-1 19 15,1-1-15,17-17 0,1 17 16,-1-17-16,71 34 16,-53-52-16,17 18 15,-17 0-15,18-18 0,-1 17 16,18-17-16,-17 0 16,17 0-16,0 0 0,124-17 15,-106-1-15,123 0 16,-123 18-16,18-17 15,140-1-15,-123 18 16,0-17-16,0 17 0,1-18 16,-19 18-16,142-18 15,-124 1-15,106-1 16,-124 18-16,-17 0 16,17-18-16,-34 18 0,16-17 15,-16 17-15,-19 0 0,71 17 16,-88-17-16,35 53 15,-52-35 1,-1 17-16,0 0 0,-17 1 16,-18-1-16,18 0 0,-1 36 15,-17-36-15,0 0 16,0 18-16,0-35 16,0 0-16,0-1 15,-17-34 1,17-19-1,0 1-15,0 17 16,0-52-16,17 35 16,-17-18-1,18 17-15,-1 19 0,1-1 16,0 18 0,35-18-16,-36 18 15,36-17-15,-18 17 16,1 0-16,-1 0 0,0 0 15,1 0-15,-1 0 0,0 0 16,71 0 0,-71 17-16,89-17 15,-71 18-15,52-18 16,-52 18-16,18-18 16,-18 0-16,17 0 0,1 0 0,-18 17 15,88-17 1,-70 0-16,-1 0 0,1 18 15,-1-18-15,71 0 16,-52 0-16,-19 0 0,1 18 16,17-18-16,71 17 15,-89 1-15,89 0 16,-89-18-16,1 17 16,17 1-16,-17-18 0,17 17 15,88-17-15,-105 0 16,17 0-16,-17 18 0,17-18 15,0 0-15,-17 0 16,17 0-16,0 0 0,0-18 16,0 18-16,18 0 0,71 0 15,-72-17-15,-16 17 16,-1 0-16,0 0 0,0-18 16,89 18-16,-89 0 15,-18 0-15,19 0 16,-1 0-16,70 0 15,-69 0-15,-19 0 0,1 0 16,70 0 0,-71 0-16,1-17 0,-18 17 0,17 0 15,-17 0-15,53-18 16,-53 18-16,35-35 16,-35 17-16,-17-17 15,16 17-15,-16-35 0,-1 18 16,0-18-16,18-35 15,-18 35-15,1 18 16,17-54-16,-36 36 16,-17 18-16,0 0 15,-17 0-15,-1-1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7361B-9EE3-994B-868D-94E57ECC4CDF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3389FE-FF97-1F48-937B-066F4523C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92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956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242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09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804" y="95617"/>
            <a:ext cx="10515600" cy="1325563"/>
          </a:xfrm>
        </p:spPr>
        <p:txBody>
          <a:bodyPr/>
          <a:lstStyle>
            <a:lvl1pPr>
              <a:defRPr>
                <a:latin typeface="Century Schoolbook" charset="0"/>
                <a:ea typeface="Century Schoolbook" charset="0"/>
                <a:cs typeface="Century Schoolbook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0849517" y="6457890"/>
            <a:ext cx="1342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Andrew Ng</a:t>
            </a:r>
          </a:p>
        </p:txBody>
      </p:sp>
    </p:spTree>
    <p:extLst>
      <p:ext uri="{BB962C8B-B14F-4D97-AF65-F5344CB8AC3E}">
        <p14:creationId xmlns:p14="http://schemas.microsoft.com/office/powerpoint/2010/main" val="1924712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451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8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4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34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59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07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54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634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10" Type="http://schemas.openxmlformats.org/officeDocument/2006/relationships/image" Target="../media/image2.png"/><Relationship Id="rId4" Type="http://schemas.openxmlformats.org/officeDocument/2006/relationships/image" Target="NULL"/><Relationship Id="rId9" Type="http://schemas.openxmlformats.org/officeDocument/2006/relationships/customXml" Target="../ink/ink1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3.png"/><Relationship Id="rId7" Type="http://schemas.openxmlformats.org/officeDocument/2006/relationships/image" Target="../media/image8.png"/><Relationship Id="rId12" Type="http://schemas.openxmlformats.org/officeDocument/2006/relationships/image" Target="../media/image12.png"/><Relationship Id="rId2" Type="http://schemas.openxmlformats.org/officeDocument/2006/relationships/image" Target="../media/image20.png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image" Target="../media/image6.png"/><Relationship Id="rId15" Type="http://schemas.openxmlformats.org/officeDocument/2006/relationships/customXml" Target="../ink/ink2.xml"/><Relationship Id="rId10" Type="http://schemas.openxmlformats.org/officeDocument/2006/relationships/image" Target="../media/image10.png"/><Relationship Id="rId4" Type="http://schemas.openxmlformats.org/officeDocument/2006/relationships/image" Target="../media/image5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4E5968C-CCF4-43FF-B85F-BE950CD4A528}"/>
              </a:ext>
            </a:extLst>
          </p:cNvPr>
          <p:cNvGrpSpPr/>
          <p:nvPr/>
        </p:nvGrpSpPr>
        <p:grpSpPr>
          <a:xfrm>
            <a:off x="347220" y="1431358"/>
            <a:ext cx="4467022" cy="4056916"/>
            <a:chOff x="349372" y="1061869"/>
            <a:chExt cx="4467022" cy="4056916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DF45BF25-4467-43A0-A613-67A6CCF398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2643" y="1061869"/>
              <a:ext cx="3840480" cy="3718639"/>
            </a:xfrm>
            <a:prstGeom prst="rect">
              <a:avLst/>
            </a:prstGeom>
          </p:spPr>
        </p:pic>
        <p:sp>
          <p:nvSpPr>
            <p:cNvPr id="14" name="Title 1">
              <a:extLst>
                <a:ext uri="{FF2B5EF4-FFF2-40B4-BE49-F238E27FC236}">
                  <a16:creationId xmlns:a16="http://schemas.microsoft.com/office/drawing/2014/main" id="{073FE5B0-2CAF-49A6-9789-5EEBF87010F8}"/>
                </a:ext>
              </a:extLst>
            </p:cNvPr>
            <p:cNvSpPr txBox="1">
              <a:spLocks/>
            </p:cNvSpPr>
            <p:nvPr/>
          </p:nvSpPr>
          <p:spPr>
            <a:xfrm>
              <a:off x="349372" y="4313121"/>
              <a:ext cx="4467022" cy="805664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200" b="1" dirty="0"/>
                <a:t>deeplearning.ai</a:t>
              </a:r>
              <a:endParaRPr lang="en-US" sz="3600" b="1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70616" y="985378"/>
            <a:ext cx="6239800" cy="1827004"/>
          </a:xfrm>
        </p:spPr>
        <p:txBody>
          <a:bodyPr>
            <a:noAutofit/>
          </a:bodyPr>
          <a:lstStyle/>
          <a:p>
            <a:r>
              <a:rPr lang="en-US" sz="6600" dirty="0"/>
              <a:t>Sequence to sequence models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72193" y="4026189"/>
            <a:ext cx="683664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/>
              <a:t>Attention model intuition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92530" y="1187097"/>
            <a:ext cx="2980706" cy="3088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836353" y="3410417"/>
            <a:ext cx="6908326" cy="17737"/>
          </a:xfrm>
          <a:prstGeom prst="line">
            <a:avLst/>
          </a:prstGeom>
          <a:ln w="19050" cmpd="sng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354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182880"/>
            <a:ext cx="12114196" cy="1325563"/>
          </a:xfrm>
        </p:spPr>
        <p:txBody>
          <a:bodyPr anchor="t"/>
          <a:lstStyle/>
          <a:p>
            <a:r>
              <a:rPr lang="en-US" dirty="0"/>
              <a:t>The problem of long sequences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9435830" y="-39299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325587" y="2596329"/>
            <a:ext cx="11386856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latin typeface="Century Schoolbook" charset="0"/>
                <a:ea typeface="Century Schoolbook" charset="0"/>
                <a:cs typeface="Century Schoolbook" charset="0"/>
              </a:rPr>
              <a:t>Jane s'est rendue en Afrique en septembre dernier, a apprécié la culture et a rencontré beaucoup de gens merveilleux; elle est revenue en parlant comment son voyage était merveilleux, et elle me tente d'y aller aussi.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81683" y="3586322"/>
            <a:ext cx="1070833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latin typeface="Century Schoolbook" charset="0"/>
                <a:ea typeface="Century Schoolbook" charset="0"/>
                <a:cs typeface="Century Schoolbook" charset="0"/>
              </a:rPr>
              <a:t>Jane went to Africa last September, and enjoyed the culture and met many wonderful people; she came back raving about how wonderful her trip was, and is tempting me to go too.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35388" y="4395462"/>
            <a:ext cx="9186356" cy="2405946"/>
            <a:chOff x="335388" y="4395462"/>
            <a:chExt cx="9186356" cy="2405946"/>
          </a:xfrm>
        </p:grpSpPr>
        <p:grpSp>
          <p:nvGrpSpPr>
            <p:cNvPr id="71" name="Group 70"/>
            <p:cNvGrpSpPr/>
            <p:nvPr/>
          </p:nvGrpSpPr>
          <p:grpSpPr>
            <a:xfrm>
              <a:off x="1336904" y="4395462"/>
              <a:ext cx="8184840" cy="2405946"/>
              <a:chOff x="1336904" y="4395462"/>
              <a:chExt cx="8184840" cy="2405946"/>
            </a:xfrm>
          </p:grpSpPr>
          <p:grpSp>
            <p:nvGrpSpPr>
              <p:cNvPr id="69" name="Group 68"/>
              <p:cNvGrpSpPr/>
              <p:nvPr/>
            </p:nvGrpSpPr>
            <p:grpSpPr>
              <a:xfrm>
                <a:off x="1336904" y="4395462"/>
                <a:ext cx="5482402" cy="2405946"/>
                <a:chOff x="1336904" y="4395462"/>
                <a:chExt cx="5482402" cy="2405946"/>
              </a:xfrm>
            </p:grpSpPr>
            <p:grpSp>
              <p:nvGrpSpPr>
                <p:cNvPr id="51" name="Group 50"/>
                <p:cNvGrpSpPr/>
                <p:nvPr/>
              </p:nvGrpSpPr>
              <p:grpSpPr>
                <a:xfrm>
                  <a:off x="1336904" y="4395462"/>
                  <a:ext cx="5482402" cy="2078910"/>
                  <a:chOff x="1336904" y="4682359"/>
                  <a:chExt cx="6613440" cy="1792013"/>
                </a:xfrm>
              </p:grpSpPr>
              <p:cxnSp>
                <p:nvCxnSpPr>
                  <p:cNvPr id="10" name="Straight Arrow Connector 9"/>
                  <p:cNvCxnSpPr/>
                  <p:nvPr/>
                </p:nvCxnSpPr>
                <p:spPr>
                  <a:xfrm>
                    <a:off x="1336904" y="6321972"/>
                    <a:ext cx="6613440" cy="0"/>
                  </a:xfrm>
                  <a:prstGeom prst="straightConnector1">
                    <a:avLst/>
                  </a:prstGeom>
                  <a:ln w="15875">
                    <a:solidFill>
                      <a:schemeClr val="tx1"/>
                    </a:solidFill>
                    <a:tailEnd type="triangl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Straight Arrow Connector 49"/>
                  <p:cNvCxnSpPr/>
                  <p:nvPr/>
                </p:nvCxnSpPr>
                <p:spPr>
                  <a:xfrm flipH="1" flipV="1">
                    <a:off x="1466193" y="4682359"/>
                    <a:ext cx="0" cy="1792013"/>
                  </a:xfrm>
                  <a:prstGeom prst="straightConnector1">
                    <a:avLst/>
                  </a:prstGeom>
                  <a:ln w="15875">
                    <a:solidFill>
                      <a:schemeClr val="tx1"/>
                    </a:solidFill>
                    <a:tailEnd type="triangl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9" name="Group 58"/>
                <p:cNvGrpSpPr/>
                <p:nvPr/>
              </p:nvGrpSpPr>
              <p:grpSpPr>
                <a:xfrm>
                  <a:off x="1878393" y="6165039"/>
                  <a:ext cx="418704" cy="636369"/>
                  <a:chOff x="1878393" y="6164054"/>
                  <a:chExt cx="418704" cy="636369"/>
                </a:xfrm>
              </p:grpSpPr>
              <p:cxnSp>
                <p:nvCxnSpPr>
                  <p:cNvPr id="53" name="Straight Connector 52"/>
                  <p:cNvCxnSpPr/>
                  <p:nvPr/>
                </p:nvCxnSpPr>
                <p:spPr>
                  <a:xfrm>
                    <a:off x="2087745" y="6164054"/>
                    <a:ext cx="0" cy="267037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5" name="TextBox 54"/>
                  <p:cNvSpPr txBox="1"/>
                  <p:nvPr/>
                </p:nvSpPr>
                <p:spPr>
                  <a:xfrm>
                    <a:off x="1878393" y="6431091"/>
                    <a:ext cx="41870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/>
                      <a:t>10</a:t>
                    </a:r>
                  </a:p>
                </p:txBody>
              </p:sp>
            </p:grpSp>
            <p:grpSp>
              <p:nvGrpSpPr>
                <p:cNvPr id="56" name="Group 55"/>
                <p:cNvGrpSpPr/>
                <p:nvPr/>
              </p:nvGrpSpPr>
              <p:grpSpPr>
                <a:xfrm>
                  <a:off x="2842758" y="6165039"/>
                  <a:ext cx="418704" cy="636369"/>
                  <a:chOff x="2342827" y="6164054"/>
                  <a:chExt cx="418704" cy="636369"/>
                </a:xfrm>
              </p:grpSpPr>
              <p:cxnSp>
                <p:nvCxnSpPr>
                  <p:cNvPr id="57" name="Straight Connector 56"/>
                  <p:cNvCxnSpPr/>
                  <p:nvPr/>
                </p:nvCxnSpPr>
                <p:spPr>
                  <a:xfrm>
                    <a:off x="2552179" y="6164054"/>
                    <a:ext cx="0" cy="267037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8" name="TextBox 57"/>
                  <p:cNvSpPr txBox="1"/>
                  <p:nvPr/>
                </p:nvSpPr>
                <p:spPr>
                  <a:xfrm>
                    <a:off x="2342827" y="6431091"/>
                    <a:ext cx="41870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/>
                      <a:t>20</a:t>
                    </a:r>
                  </a:p>
                </p:txBody>
              </p:sp>
            </p:grpSp>
            <p:grpSp>
              <p:nvGrpSpPr>
                <p:cNvPr id="60" name="Group 59"/>
                <p:cNvGrpSpPr/>
                <p:nvPr/>
              </p:nvGrpSpPr>
              <p:grpSpPr>
                <a:xfrm>
                  <a:off x="3807123" y="6165039"/>
                  <a:ext cx="418704" cy="636369"/>
                  <a:chOff x="2342827" y="6164054"/>
                  <a:chExt cx="418704" cy="636369"/>
                </a:xfrm>
              </p:grpSpPr>
              <p:cxnSp>
                <p:nvCxnSpPr>
                  <p:cNvPr id="61" name="Straight Connector 60"/>
                  <p:cNvCxnSpPr/>
                  <p:nvPr/>
                </p:nvCxnSpPr>
                <p:spPr>
                  <a:xfrm>
                    <a:off x="2552179" y="6164054"/>
                    <a:ext cx="0" cy="267037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2" name="TextBox 61"/>
                  <p:cNvSpPr txBox="1"/>
                  <p:nvPr/>
                </p:nvSpPr>
                <p:spPr>
                  <a:xfrm>
                    <a:off x="2342827" y="6431091"/>
                    <a:ext cx="41870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/>
                      <a:t>30</a:t>
                    </a:r>
                  </a:p>
                </p:txBody>
              </p:sp>
            </p:grpSp>
            <p:grpSp>
              <p:nvGrpSpPr>
                <p:cNvPr id="63" name="Group 62"/>
                <p:cNvGrpSpPr/>
                <p:nvPr/>
              </p:nvGrpSpPr>
              <p:grpSpPr>
                <a:xfrm>
                  <a:off x="4771488" y="6165039"/>
                  <a:ext cx="418704" cy="636369"/>
                  <a:chOff x="2342827" y="6164054"/>
                  <a:chExt cx="418704" cy="636369"/>
                </a:xfrm>
              </p:grpSpPr>
              <p:cxnSp>
                <p:nvCxnSpPr>
                  <p:cNvPr id="64" name="Straight Connector 63"/>
                  <p:cNvCxnSpPr/>
                  <p:nvPr/>
                </p:nvCxnSpPr>
                <p:spPr>
                  <a:xfrm>
                    <a:off x="2552179" y="6164054"/>
                    <a:ext cx="0" cy="267037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5" name="TextBox 64"/>
                  <p:cNvSpPr txBox="1"/>
                  <p:nvPr/>
                </p:nvSpPr>
                <p:spPr>
                  <a:xfrm>
                    <a:off x="2342827" y="6431091"/>
                    <a:ext cx="41870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/>
                      <a:t>40</a:t>
                    </a:r>
                  </a:p>
                </p:txBody>
              </p:sp>
            </p:grpSp>
            <p:grpSp>
              <p:nvGrpSpPr>
                <p:cNvPr id="66" name="Group 65"/>
                <p:cNvGrpSpPr/>
                <p:nvPr/>
              </p:nvGrpSpPr>
              <p:grpSpPr>
                <a:xfrm>
                  <a:off x="5735851" y="6165039"/>
                  <a:ext cx="418704" cy="636369"/>
                  <a:chOff x="2342827" y="6164054"/>
                  <a:chExt cx="418704" cy="636369"/>
                </a:xfrm>
              </p:grpSpPr>
              <p:cxnSp>
                <p:nvCxnSpPr>
                  <p:cNvPr id="67" name="Straight Connector 66"/>
                  <p:cNvCxnSpPr/>
                  <p:nvPr/>
                </p:nvCxnSpPr>
                <p:spPr>
                  <a:xfrm>
                    <a:off x="2552179" y="6164054"/>
                    <a:ext cx="0" cy="267037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8" name="TextBox 67"/>
                  <p:cNvSpPr txBox="1"/>
                  <p:nvPr/>
                </p:nvSpPr>
                <p:spPr>
                  <a:xfrm>
                    <a:off x="2342827" y="6431091"/>
                    <a:ext cx="41870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/>
                      <a:t>50</a:t>
                    </a:r>
                  </a:p>
                </p:txBody>
              </p:sp>
            </p:grpSp>
          </p:grpSp>
          <p:sp>
            <p:nvSpPr>
              <p:cNvPr id="70" name="TextBox 69"/>
              <p:cNvSpPr txBox="1"/>
              <p:nvPr/>
            </p:nvSpPr>
            <p:spPr>
              <a:xfrm>
                <a:off x="7054402" y="6297573"/>
                <a:ext cx="246734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>
                    <a:latin typeface="Century Schoolbook" charset="0"/>
                    <a:ea typeface="Century Schoolbook" charset="0"/>
                    <a:cs typeface="Century Schoolbook" charset="0"/>
                  </a:rPr>
                  <a:t>Sentence length</a:t>
                </a:r>
              </a:p>
            </p:txBody>
          </p:sp>
        </p:grpSp>
        <p:sp>
          <p:nvSpPr>
            <p:cNvPr id="72" name="TextBox 71"/>
            <p:cNvSpPr txBox="1"/>
            <p:nvPr/>
          </p:nvSpPr>
          <p:spPr>
            <a:xfrm>
              <a:off x="335388" y="5019418"/>
              <a:ext cx="93006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entury Schoolbook" charset="0"/>
                  <a:ea typeface="Century Schoolbook" charset="0"/>
                  <a:cs typeface="Century Schoolbook" charset="0"/>
                </a:rPr>
                <a:t>Bleu </a:t>
              </a:r>
            </a:p>
            <a:p>
              <a:r>
                <a:rPr lang="en-US" sz="2400" dirty="0">
                  <a:latin typeface="Century Schoolbook" charset="0"/>
                  <a:ea typeface="Century Schoolbook" charset="0"/>
                  <a:cs typeface="Century Schoolbook" charset="0"/>
                </a:rPr>
                <a:t>score</a:t>
              </a: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2297097" y="768210"/>
            <a:ext cx="6716160" cy="1947511"/>
            <a:chOff x="3804911" y="3521102"/>
            <a:chExt cx="6716160" cy="194751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4" name="TextBox 73"/>
                <p:cNvSpPr txBox="1"/>
                <p:nvPr/>
              </p:nvSpPr>
              <p:spPr>
                <a:xfrm>
                  <a:off x="3804911" y="4209318"/>
                  <a:ext cx="905441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&lt;0&gt;</m:t>
                            </m:r>
                          </m:sup>
                        </m:sSup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84" name="TextBox 8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04911" y="4209318"/>
                  <a:ext cx="905441" cy="461665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5" name="Rectangle 74"/>
            <p:cNvSpPr/>
            <p:nvPr/>
          </p:nvSpPr>
          <p:spPr>
            <a:xfrm>
              <a:off x="4861611" y="4229936"/>
              <a:ext cx="442442" cy="425601"/>
            </a:xfrm>
            <a:prstGeom prst="rect">
              <a:avLst/>
            </a:pr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6" name="Straight Arrow Connector 75"/>
            <p:cNvCxnSpPr/>
            <p:nvPr/>
          </p:nvCxnSpPr>
          <p:spPr>
            <a:xfrm>
              <a:off x="4543654" y="4431067"/>
              <a:ext cx="242478" cy="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7" name="TextBox 76"/>
                <p:cNvSpPr txBox="1"/>
                <p:nvPr/>
              </p:nvSpPr>
              <p:spPr>
                <a:xfrm>
                  <a:off x="4861611" y="5006948"/>
                  <a:ext cx="768107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&lt;1&gt;</m:t>
                            </m:r>
                          </m:sup>
                        </m:sSup>
                      </m:oMath>
                    </m:oMathPara>
                  </a14:m>
                  <a:endParaRPr lang="en-US" sz="2400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87" name="TextBox 8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61611" y="5006948"/>
                  <a:ext cx="768107" cy="46166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r="-476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8" name="Straight Arrow Connector 77"/>
            <p:cNvCxnSpPr/>
            <p:nvPr/>
          </p:nvCxnSpPr>
          <p:spPr>
            <a:xfrm flipV="1">
              <a:off x="5081331" y="4709601"/>
              <a:ext cx="0" cy="297346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Rectangle 78"/>
            <p:cNvSpPr/>
            <p:nvPr/>
          </p:nvSpPr>
          <p:spPr>
            <a:xfrm>
              <a:off x="6224382" y="4232431"/>
              <a:ext cx="442443" cy="425601"/>
            </a:xfrm>
            <a:prstGeom prst="rect">
              <a:avLst/>
            </a:pr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0" name="Straight Arrow Connector 79"/>
            <p:cNvCxnSpPr/>
            <p:nvPr/>
          </p:nvCxnSpPr>
          <p:spPr>
            <a:xfrm flipV="1">
              <a:off x="6444097" y="4712096"/>
              <a:ext cx="0" cy="297346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Rectangle 80"/>
            <p:cNvSpPr/>
            <p:nvPr/>
          </p:nvSpPr>
          <p:spPr>
            <a:xfrm>
              <a:off x="7541907" y="4249712"/>
              <a:ext cx="442443" cy="425601"/>
            </a:xfrm>
            <a:prstGeom prst="rect">
              <a:avLst/>
            </a:prstGeom>
            <a:noFill/>
            <a:ln w="19050">
              <a:solidFill>
                <a:srgbClr val="6E31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2" name="TextBox 81"/>
                <p:cNvSpPr txBox="1"/>
                <p:nvPr/>
              </p:nvSpPr>
              <p:spPr>
                <a:xfrm>
                  <a:off x="7526829" y="3540980"/>
                  <a:ext cx="975395" cy="46166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6E31A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p>
                              <m:sSupPr>
                                <m:ctrlPr>
                                  <a:rPr lang="en-US" sz="2400" b="0" i="1" smtClean="0">
                                    <a:solidFill>
                                      <a:srgbClr val="6E31A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sz="2400" b="0" i="1" smtClean="0">
                                        <a:solidFill>
                                          <a:srgbClr val="6E31A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rgbClr val="6E31A1"/>
                                        </a:solidFill>
                                        <a:latin typeface="Cambria Math" charset="0"/>
                                      </a:rPr>
                                      <m:t>𝑦</m:t>
                                    </m:r>
                                  </m:e>
                                </m:acc>
                              </m:e>
                              <m:sup>
                                <m:r>
                                  <a:rPr lang="en-US" sz="2400" b="0" i="1" smtClean="0">
                                    <a:solidFill>
                                      <a:srgbClr val="6E31A1"/>
                                    </a:solidFill>
                                    <a:latin typeface="Cambria Math" charset="0"/>
                                  </a:rPr>
                                  <m:t>&lt;1&gt;</m:t>
                                </m:r>
                              </m:sup>
                            </m:sSup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6E31A1"/>
                                </a:solidFill>
                                <a:latin typeface="Cambria Math" charset="0"/>
                              </a:rPr>
                              <m:t> </m:t>
                            </m:r>
                          </m:sup>
                        </m:sSup>
                      </m:oMath>
                    </m:oMathPara>
                  </a14:m>
                  <a:endParaRPr lang="en-US" sz="2400" dirty="0">
                    <a:solidFill>
                      <a:srgbClr val="6E31A1"/>
                    </a:solidFill>
                  </a:endParaRPr>
                </a:p>
              </p:txBody>
            </p:sp>
          </mc:Choice>
          <mc:Fallback xmlns="">
            <p:sp>
              <p:nvSpPr>
                <p:cNvPr id="92" name="TextBox 9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26829" y="3540980"/>
                  <a:ext cx="975395" cy="461665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t="-97368" b="-50000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3" name="Straight Arrow Connector 82"/>
            <p:cNvCxnSpPr/>
            <p:nvPr/>
          </p:nvCxnSpPr>
          <p:spPr>
            <a:xfrm flipV="1">
              <a:off x="7767117" y="3878525"/>
              <a:ext cx="0" cy="297346"/>
            </a:xfrm>
            <a:prstGeom prst="straightConnector1">
              <a:avLst/>
            </a:prstGeom>
            <a:ln w="15875">
              <a:solidFill>
                <a:srgbClr val="6E31A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TextBox 83"/>
            <p:cNvSpPr txBox="1"/>
            <p:nvPr/>
          </p:nvSpPr>
          <p:spPr>
            <a:xfrm>
              <a:off x="6899028" y="4182138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5" name="TextBox 84"/>
                <p:cNvSpPr txBox="1"/>
                <p:nvPr/>
              </p:nvSpPr>
              <p:spPr>
                <a:xfrm>
                  <a:off x="6249226" y="5002733"/>
                  <a:ext cx="1009251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&lt;</m:t>
                            </m:r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solidFill>
                                      <a:srgbClr val="00B050"/>
                                    </a:solidFill>
                                    <a:latin typeface="Cambria Math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2400" i="1">
                                    <a:solidFill>
                                      <a:srgbClr val="00B050"/>
                                    </a:solidFill>
                                    <a:latin typeface="Cambria Math" charset="0"/>
                                  </a:rPr>
                                  <m:t>𝑥</m:t>
                                </m:r>
                              </m:sub>
                            </m:sSub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&gt;</m:t>
                            </m:r>
                          </m:sup>
                        </m:sSup>
                      </m:oMath>
                    </m:oMathPara>
                  </a14:m>
                  <a:endParaRPr lang="en-US" sz="2400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95" name="TextBox 9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49226" y="5002733"/>
                  <a:ext cx="1009251" cy="461665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6" name="Straight Arrow Connector 85"/>
            <p:cNvCxnSpPr/>
            <p:nvPr/>
          </p:nvCxnSpPr>
          <p:spPr>
            <a:xfrm>
              <a:off x="5341350" y="4446186"/>
              <a:ext cx="242478" cy="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>
              <a:off x="6704207" y="4446186"/>
              <a:ext cx="837700" cy="16327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Rectangle 87"/>
            <p:cNvSpPr/>
            <p:nvPr/>
          </p:nvSpPr>
          <p:spPr>
            <a:xfrm>
              <a:off x="9478424" y="4249712"/>
              <a:ext cx="442443" cy="425601"/>
            </a:xfrm>
            <a:prstGeom prst="rect">
              <a:avLst/>
            </a:prstGeom>
            <a:noFill/>
            <a:ln w="19050">
              <a:solidFill>
                <a:srgbClr val="6E31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9" name="TextBox 88"/>
                <p:cNvSpPr txBox="1"/>
                <p:nvPr/>
              </p:nvSpPr>
              <p:spPr>
                <a:xfrm>
                  <a:off x="9433529" y="3521102"/>
                  <a:ext cx="1087542" cy="46878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6E31A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p>
                              <m:sSupPr>
                                <m:ctrlPr>
                                  <a:rPr lang="en-US" sz="2400" b="0" i="1" smtClean="0">
                                    <a:solidFill>
                                      <a:srgbClr val="6E31A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sz="2400" b="0" i="1" smtClean="0">
                                        <a:solidFill>
                                          <a:srgbClr val="6E31A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rgbClr val="6E31A1"/>
                                        </a:solidFill>
                                        <a:latin typeface="Cambria Math" charset="0"/>
                                      </a:rPr>
                                      <m:t>𝑦</m:t>
                                    </m:r>
                                  </m:e>
                                </m:acc>
                              </m:e>
                              <m:sup>
                                <m:r>
                                  <a:rPr lang="en-US" sz="2400" b="0" i="1" smtClean="0">
                                    <a:solidFill>
                                      <a:srgbClr val="6E31A1"/>
                                    </a:solidFill>
                                    <a:latin typeface="Cambria Math" charset="0"/>
                                  </a:rPr>
                                  <m:t>&lt;</m:t>
                                </m:r>
                                <m:sSub>
                                  <m:sSubPr>
                                    <m:ctrlPr>
                                      <a:rPr lang="en-US" sz="2400" i="1">
                                        <a:solidFill>
                                          <a:srgbClr val="6E31A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solidFill>
                                          <a:srgbClr val="6E31A1"/>
                                        </a:solidFill>
                                        <a:latin typeface="Cambria Math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solidFill>
                                          <a:srgbClr val="6E31A1"/>
                                        </a:solidFill>
                                        <a:latin typeface="Cambria Math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r>
                                  <a:rPr lang="en-US" sz="2400" b="0" i="1" smtClean="0">
                                    <a:solidFill>
                                      <a:srgbClr val="6E31A1"/>
                                    </a:solidFill>
                                    <a:latin typeface="Cambria Math" charset="0"/>
                                  </a:rPr>
                                  <m:t>&gt;</m:t>
                                </m:r>
                              </m:sup>
                            </m:sSup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6E31A1"/>
                                </a:solidFill>
                                <a:latin typeface="Cambria Math" charset="0"/>
                              </a:rPr>
                              <m:t> </m:t>
                            </m:r>
                          </m:sup>
                        </m:sSup>
                      </m:oMath>
                    </m:oMathPara>
                  </a14:m>
                  <a:endParaRPr lang="en-US" sz="2400" dirty="0">
                    <a:solidFill>
                      <a:srgbClr val="6E31A1"/>
                    </a:solidFill>
                  </a:endParaRPr>
                </a:p>
              </p:txBody>
            </p:sp>
          </mc:Choice>
          <mc:Fallback xmlns="">
            <p:sp>
              <p:nvSpPr>
                <p:cNvPr id="99" name="TextBox 9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33529" y="3521102"/>
                  <a:ext cx="1087542" cy="468783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t="-97403" b="-4675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0" name="Straight Arrow Connector 89"/>
            <p:cNvCxnSpPr/>
            <p:nvPr/>
          </p:nvCxnSpPr>
          <p:spPr>
            <a:xfrm flipV="1">
              <a:off x="9703630" y="3878525"/>
              <a:ext cx="0" cy="297346"/>
            </a:xfrm>
            <a:prstGeom prst="straightConnector1">
              <a:avLst/>
            </a:prstGeom>
            <a:ln w="15875">
              <a:solidFill>
                <a:srgbClr val="6E31A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/>
            <p:nvPr/>
          </p:nvCxnSpPr>
          <p:spPr>
            <a:xfrm>
              <a:off x="8010857" y="4446186"/>
              <a:ext cx="413609" cy="0"/>
            </a:xfrm>
            <a:prstGeom prst="straightConnector1">
              <a:avLst/>
            </a:prstGeom>
            <a:ln w="15875">
              <a:solidFill>
                <a:srgbClr val="6E31A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/>
            <p:nvPr/>
          </p:nvCxnSpPr>
          <p:spPr>
            <a:xfrm>
              <a:off x="8930646" y="4462512"/>
              <a:ext cx="414329" cy="3474"/>
            </a:xfrm>
            <a:prstGeom prst="straightConnector1">
              <a:avLst/>
            </a:prstGeom>
            <a:ln w="15875">
              <a:solidFill>
                <a:srgbClr val="6E31A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3" name="TextBox 92"/>
                <p:cNvSpPr txBox="1"/>
                <p:nvPr/>
              </p:nvSpPr>
              <p:spPr>
                <a:xfrm>
                  <a:off x="8432088" y="4197453"/>
                  <a:ext cx="574196" cy="52322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i="1" smtClean="0">
                            <a:solidFill>
                              <a:srgbClr val="6E31A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⋯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03" name="TextBox 10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32088" y="4197453"/>
                  <a:ext cx="574196" cy="523220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4" name="Straight Arrow Connector 93"/>
            <p:cNvCxnSpPr/>
            <p:nvPr/>
          </p:nvCxnSpPr>
          <p:spPr>
            <a:xfrm>
              <a:off x="5952967" y="4462512"/>
              <a:ext cx="242478" cy="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5" name="TextBox 94"/>
                <p:cNvSpPr txBox="1"/>
                <p:nvPr/>
              </p:nvSpPr>
              <p:spPr>
                <a:xfrm>
                  <a:off x="5478526" y="4177134"/>
                  <a:ext cx="574196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i="1" smtClean="0">
                            <a:solidFill>
                              <a:srgbClr val="00B050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⋯</m:t>
                        </m:r>
                      </m:oMath>
                    </m:oMathPara>
                  </a14:m>
                  <a:endParaRPr lang="en-US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105" name="TextBox 10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78526" y="4177134"/>
                  <a:ext cx="574196" cy="523220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6" name="Freeform 95"/>
            <p:cNvSpPr/>
            <p:nvPr/>
          </p:nvSpPr>
          <p:spPr>
            <a:xfrm>
              <a:off x="7998800" y="4155078"/>
              <a:ext cx="360713" cy="927580"/>
            </a:xfrm>
            <a:custGeom>
              <a:avLst/>
              <a:gdLst>
                <a:gd name="connsiteX0" fmla="*/ 0 w 689113"/>
                <a:gd name="connsiteY0" fmla="*/ 19392 h 1487145"/>
                <a:gd name="connsiteX1" fmla="*/ 251792 w 689113"/>
                <a:gd name="connsiteY1" fmla="*/ 185044 h 1487145"/>
                <a:gd name="connsiteX2" fmla="*/ 271670 w 689113"/>
                <a:gd name="connsiteY2" fmla="*/ 1357861 h 1487145"/>
                <a:gd name="connsiteX3" fmla="*/ 689113 w 689113"/>
                <a:gd name="connsiteY3" fmla="*/ 1457252 h 14871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113" h="1487145">
                  <a:moveTo>
                    <a:pt x="0" y="19392"/>
                  </a:moveTo>
                  <a:cubicBezTo>
                    <a:pt x="103257" y="-9321"/>
                    <a:pt x="206514" y="-38034"/>
                    <a:pt x="251792" y="185044"/>
                  </a:cubicBezTo>
                  <a:cubicBezTo>
                    <a:pt x="297070" y="408122"/>
                    <a:pt x="198783" y="1145826"/>
                    <a:pt x="271670" y="1357861"/>
                  </a:cubicBezTo>
                  <a:cubicBezTo>
                    <a:pt x="344557" y="1569896"/>
                    <a:pt x="689113" y="1457252"/>
                    <a:pt x="689113" y="1457252"/>
                  </a:cubicBezTo>
                </a:path>
              </a:pathLst>
            </a:custGeom>
            <a:noFill/>
            <a:ln>
              <a:solidFill>
                <a:srgbClr val="6E31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7" name="Straight Arrow Connector 96"/>
            <p:cNvCxnSpPr/>
            <p:nvPr/>
          </p:nvCxnSpPr>
          <p:spPr>
            <a:xfrm flipV="1">
              <a:off x="8359513" y="4785312"/>
              <a:ext cx="0" cy="297346"/>
            </a:xfrm>
            <a:prstGeom prst="straightConnector1">
              <a:avLst/>
            </a:prstGeom>
            <a:ln w="15875">
              <a:solidFill>
                <a:srgbClr val="6E31A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Freeform 97"/>
            <p:cNvSpPr/>
            <p:nvPr/>
          </p:nvSpPr>
          <p:spPr>
            <a:xfrm>
              <a:off x="9242412" y="4157003"/>
              <a:ext cx="441992" cy="927580"/>
            </a:xfrm>
            <a:custGeom>
              <a:avLst/>
              <a:gdLst>
                <a:gd name="connsiteX0" fmla="*/ 0 w 689113"/>
                <a:gd name="connsiteY0" fmla="*/ 19392 h 1487145"/>
                <a:gd name="connsiteX1" fmla="*/ 251792 w 689113"/>
                <a:gd name="connsiteY1" fmla="*/ 185044 h 1487145"/>
                <a:gd name="connsiteX2" fmla="*/ 271670 w 689113"/>
                <a:gd name="connsiteY2" fmla="*/ 1357861 h 1487145"/>
                <a:gd name="connsiteX3" fmla="*/ 689113 w 689113"/>
                <a:gd name="connsiteY3" fmla="*/ 1457252 h 14871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113" h="1487145">
                  <a:moveTo>
                    <a:pt x="0" y="19392"/>
                  </a:moveTo>
                  <a:cubicBezTo>
                    <a:pt x="103257" y="-9321"/>
                    <a:pt x="206514" y="-38034"/>
                    <a:pt x="251792" y="185044"/>
                  </a:cubicBezTo>
                  <a:cubicBezTo>
                    <a:pt x="297070" y="408122"/>
                    <a:pt x="198783" y="1145826"/>
                    <a:pt x="271670" y="1357861"/>
                  </a:cubicBezTo>
                  <a:cubicBezTo>
                    <a:pt x="344557" y="1569896"/>
                    <a:pt x="689113" y="1457252"/>
                    <a:pt x="689113" y="1457252"/>
                  </a:cubicBezTo>
                </a:path>
              </a:pathLst>
            </a:custGeom>
            <a:noFill/>
            <a:ln>
              <a:solidFill>
                <a:srgbClr val="6E31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9" name="Straight Arrow Connector 98"/>
            <p:cNvCxnSpPr/>
            <p:nvPr/>
          </p:nvCxnSpPr>
          <p:spPr>
            <a:xfrm flipV="1">
              <a:off x="9684405" y="4787237"/>
              <a:ext cx="0" cy="297346"/>
            </a:xfrm>
            <a:prstGeom prst="straightConnector1">
              <a:avLst/>
            </a:prstGeom>
            <a:ln w="15875">
              <a:solidFill>
                <a:srgbClr val="6E31A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442E4551-C019-4B4D-8409-D3F49359710D}"/>
                  </a:ext>
                </a:extLst>
              </p14:cNvPr>
              <p14:cNvContentPartPr/>
              <p14:nvPr/>
            </p14:nvContentPartPr>
            <p14:xfrm>
              <a:off x="431640" y="1263600"/>
              <a:ext cx="11424240" cy="468036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442E4551-C019-4B4D-8409-D3F49359710D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22280" y="1254240"/>
                <a:ext cx="11442960" cy="469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2554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182880"/>
            <a:ext cx="12114196" cy="1325563"/>
          </a:xfrm>
        </p:spPr>
        <p:txBody>
          <a:bodyPr anchor="t"/>
          <a:lstStyle/>
          <a:p>
            <a:r>
              <a:rPr lang="en-US" dirty="0"/>
              <a:t>Attention model intuition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9435830" y="-39299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2508578" y="5168264"/>
            <a:ext cx="7871194" cy="464547"/>
            <a:chOff x="1669519" y="4695287"/>
            <a:chExt cx="7871194" cy="46454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1669519" y="4697259"/>
                  <a:ext cx="820590" cy="46060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charset="0"/>
                              </a:rPr>
                              <m:t>&lt;1&gt;</m:t>
                            </m:r>
                          </m:sup>
                        </m:sSup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69519" y="4697259"/>
                  <a:ext cx="820590" cy="460602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3548414" y="4697259"/>
                  <a:ext cx="820590" cy="46060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charset="0"/>
                              </a:rPr>
                              <m:t>&lt;2&gt;</m:t>
                            </m:r>
                          </m:sup>
                        </m:sSup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48414" y="4697259"/>
                  <a:ext cx="820590" cy="460602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5233680" y="4697259"/>
                  <a:ext cx="820590" cy="46060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charset="0"/>
                              </a:rPr>
                              <m:t>&lt;3&gt;</m:t>
                            </m:r>
                          </m:sup>
                        </m:sSup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33680" y="4697259"/>
                  <a:ext cx="820590" cy="460602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8629667" y="4695287"/>
                  <a:ext cx="911046" cy="46454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charset="0"/>
                              </a:rPr>
                              <m:t>&lt;5&gt;</m:t>
                            </m:r>
                          </m:sup>
                        </m:sSup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29667" y="4695287"/>
                  <a:ext cx="911046" cy="464547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7230659" y="4695287"/>
                  <a:ext cx="911046" cy="46454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charset="0"/>
                              </a:rPr>
                              <m:t>&lt;4&gt;</m:t>
                            </m:r>
                          </m:sup>
                        </m:sSup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30659" y="4695287"/>
                  <a:ext cx="911046" cy="464547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8" name="Group 17"/>
          <p:cNvGrpSpPr/>
          <p:nvPr/>
        </p:nvGrpSpPr>
        <p:grpSpPr>
          <a:xfrm>
            <a:off x="2399728" y="5632811"/>
            <a:ext cx="8607158" cy="556964"/>
            <a:chOff x="1560669" y="5159834"/>
            <a:chExt cx="8607158" cy="556964"/>
          </a:xfrm>
        </p:grpSpPr>
        <p:sp>
          <p:nvSpPr>
            <p:cNvPr id="14" name="TextBox 13"/>
            <p:cNvSpPr txBox="1"/>
            <p:nvPr/>
          </p:nvSpPr>
          <p:spPr>
            <a:xfrm>
              <a:off x="1560669" y="5191909"/>
              <a:ext cx="88998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Century Schoolbook" charset="0"/>
                  <a:ea typeface="Century Schoolbook" charset="0"/>
                  <a:cs typeface="Century Schoolbook" charset="0"/>
                </a:rPr>
                <a:t>jane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3278641" y="5191306"/>
              <a:ext cx="109036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>
                  <a:latin typeface="Century Schoolbook" charset="0"/>
                  <a:ea typeface="Century Schoolbook" charset="0"/>
                  <a:cs typeface="Century Schoolbook" charset="0"/>
                </a:rPr>
                <a:t>visite</a:t>
              </a:r>
              <a:endParaRPr lang="en-US" sz="2800" dirty="0"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4856966" y="5159834"/>
              <a:ext cx="162416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err="1">
                  <a:latin typeface="Century Schoolbook" charset="0"/>
                  <a:ea typeface="Century Schoolbook" charset="0"/>
                  <a:cs typeface="Century Schoolbook" charset="0"/>
                </a:rPr>
                <a:t>l’Afrique</a:t>
              </a:r>
              <a:endParaRPr lang="en-US" sz="2800" dirty="0"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7351220" y="5169766"/>
              <a:ext cx="5838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err="1">
                  <a:latin typeface="Century Schoolbook" charset="0"/>
                  <a:ea typeface="Century Schoolbook" charset="0"/>
                  <a:cs typeface="Century Schoolbook" charset="0"/>
                </a:rPr>
                <a:t>en</a:t>
              </a:r>
              <a:endParaRPr lang="en-US" sz="2800" dirty="0"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8253520" y="5193578"/>
              <a:ext cx="19143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err="1">
                  <a:latin typeface="Century Schoolbook" charset="0"/>
                  <a:ea typeface="Century Schoolbook" charset="0"/>
                  <a:cs typeface="Century Schoolbook" charset="0"/>
                </a:rPr>
                <a:t>septembre</a:t>
              </a:r>
              <a:endParaRPr lang="en-US" sz="2800" dirty="0"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9867712" y="5191306"/>
              <a:ext cx="18473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2800" dirty="0"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</p:grpSp>
      <p:sp>
        <p:nvSpPr>
          <p:cNvPr id="83" name="TextBox 82"/>
          <p:cNvSpPr txBox="1"/>
          <p:nvPr/>
        </p:nvSpPr>
        <p:spPr>
          <a:xfrm>
            <a:off x="-25708" y="6550409"/>
            <a:ext cx="81852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Schoolbook" charset="0"/>
                <a:ea typeface="Century Schoolbook" charset="0"/>
                <a:cs typeface="Century Schoolbook" charset="0"/>
              </a:rPr>
              <a:t>[</a:t>
            </a:r>
            <a:r>
              <a:rPr lang="en-US" sz="1400" dirty="0" err="1">
                <a:latin typeface="Century Schoolbook" charset="0"/>
                <a:ea typeface="Century Schoolbook" charset="0"/>
                <a:cs typeface="Century Schoolbook" charset="0"/>
              </a:rPr>
              <a:t>Bahdanau</a:t>
            </a:r>
            <a:r>
              <a:rPr lang="en-US" sz="1400" dirty="0">
                <a:latin typeface="Century Schoolbook" charset="0"/>
                <a:ea typeface="Century Schoolbook" charset="0"/>
                <a:cs typeface="Century Schoolbook" charset="0"/>
              </a:rPr>
              <a:t> et. al., 2014. Neural machine translation by jointly learning to align and translate]</a:t>
            </a:r>
          </a:p>
          <a:p>
            <a:endParaRPr lang="en-US" sz="1400" dirty="0">
              <a:latin typeface="Century Schoolbook" charset="0"/>
              <a:ea typeface="Century Schoolbook" charset="0"/>
              <a:cs typeface="Century Schoolbook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195697" y="3183722"/>
            <a:ext cx="8137726" cy="531895"/>
            <a:chOff x="1356638" y="3183722"/>
            <a:chExt cx="8137726" cy="5318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0" name="TextBox 129"/>
                <p:cNvSpPr txBox="1"/>
                <p:nvPr/>
              </p:nvSpPr>
              <p:spPr>
                <a:xfrm>
                  <a:off x="1356638" y="3183722"/>
                  <a:ext cx="1814268" cy="53189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acc>
                              <m:accPr>
                                <m:chr m:val="̂"/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0" i="1" smtClean="0">
                                    <a:latin typeface="Cambria Math" charset="0"/>
                                  </a:rPr>
                                  <m:t>𝑦</m:t>
                                </m:r>
                              </m:e>
                            </m:acc>
                          </m:e>
                          <m:sup>
                            <m:r>
                              <a:rPr lang="en-US" sz="2400" b="0" i="1" smtClean="0">
                                <a:latin typeface="Cambria Math" charset="0"/>
                              </a:rPr>
                              <m:t>&lt;1&gt; </m:t>
                            </m:r>
                          </m:sup>
                        </m:sSup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30" name="TextBox 1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56638" y="3183722"/>
                  <a:ext cx="1814268" cy="531895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t="-70455" b="-4318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1" name="TextBox 130"/>
                <p:cNvSpPr txBox="1"/>
                <p:nvPr/>
              </p:nvSpPr>
              <p:spPr>
                <a:xfrm>
                  <a:off x="3290710" y="3183722"/>
                  <a:ext cx="1814269" cy="53189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acc>
                              <m:accPr>
                                <m:chr m:val="̂"/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0" i="1" smtClean="0">
                                    <a:latin typeface="Cambria Math" charset="0"/>
                                  </a:rPr>
                                  <m:t>𝑦</m:t>
                                </m:r>
                              </m:e>
                            </m:acc>
                          </m:e>
                          <m:sup>
                            <m:r>
                              <a:rPr lang="en-US" sz="2400" b="0" i="1" smtClean="0">
                                <a:latin typeface="Cambria Math" charset="0"/>
                              </a:rPr>
                              <m:t>&lt;2&gt; </m:t>
                            </m:r>
                          </m:sup>
                        </m:sSup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31" name="TextBox 1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90710" y="3183722"/>
                  <a:ext cx="1814269" cy="531895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 t="-70455" b="-4318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1" name="TextBox 140"/>
                <p:cNvSpPr txBox="1"/>
                <p:nvPr/>
              </p:nvSpPr>
              <p:spPr>
                <a:xfrm>
                  <a:off x="8531729" y="3216753"/>
                  <a:ext cx="962635" cy="4658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acc>
                              <m:accPr>
                                <m:chr m:val="̂"/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0" i="1" smtClean="0">
                                    <a:latin typeface="Cambria Math" charset="0"/>
                                  </a:rPr>
                                  <m:t>𝑦</m:t>
                                </m:r>
                              </m:e>
                            </m:acc>
                          </m:e>
                          <m:sup>
                            <m:r>
                              <a:rPr lang="en-US" sz="2400" b="0" i="1" smtClean="0">
                                <a:latin typeface="Cambria Math" charset="0"/>
                              </a:rPr>
                              <m:t>&lt;5&gt; </m:t>
                            </m:r>
                          </m:sup>
                        </m:sSup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41" name="TextBox 1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31729" y="3216753"/>
                  <a:ext cx="962635" cy="465833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 t="-80263" b="-6578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0" name="TextBox 159"/>
                <p:cNvSpPr txBox="1"/>
                <p:nvPr/>
              </p:nvSpPr>
              <p:spPr>
                <a:xfrm>
                  <a:off x="5152916" y="3218837"/>
                  <a:ext cx="96263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acc>
                              <m:accPr>
                                <m:chr m:val="̂"/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0" i="1" smtClean="0">
                                    <a:latin typeface="Cambria Math" charset="0"/>
                                  </a:rPr>
                                  <m:t>𝑦</m:t>
                                </m:r>
                              </m:e>
                            </m:acc>
                          </m:e>
                          <m:sup>
                            <m:r>
                              <a:rPr lang="en-US" sz="2400" b="0" i="1" smtClean="0">
                                <a:latin typeface="Cambria Math" charset="0"/>
                              </a:rPr>
                              <m:t>&lt;3&gt; </m:t>
                            </m:r>
                          </m:sup>
                        </m:sSup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60" name="TextBox 15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52916" y="3218837"/>
                  <a:ext cx="962636" cy="461665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 t="-81579" b="-6578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1" name="TextBox 160"/>
                <p:cNvSpPr txBox="1"/>
                <p:nvPr/>
              </p:nvSpPr>
              <p:spPr>
                <a:xfrm>
                  <a:off x="7057740" y="3218837"/>
                  <a:ext cx="96263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acc>
                              <m:accPr>
                                <m:chr m:val="̂"/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0" i="1" smtClean="0">
                                    <a:latin typeface="Cambria Math" charset="0"/>
                                  </a:rPr>
                                  <m:t>𝑦</m:t>
                                </m:r>
                              </m:e>
                            </m:acc>
                          </m:e>
                          <m:sup>
                            <m:r>
                              <a:rPr lang="en-US" sz="2400" b="0" i="1" smtClean="0">
                                <a:latin typeface="Cambria Math" charset="0"/>
                              </a:rPr>
                              <m:t>&lt;4&gt; </m:t>
                            </m:r>
                          </m:sup>
                        </m:sSup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61" name="TextBox 16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57740" y="3218837"/>
                  <a:ext cx="962636" cy="461665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 t="-81579" b="-6578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" name="Group 4"/>
          <p:cNvGrpSpPr/>
          <p:nvPr/>
        </p:nvGrpSpPr>
        <p:grpSpPr>
          <a:xfrm>
            <a:off x="813351" y="3526142"/>
            <a:ext cx="9537760" cy="1659977"/>
            <a:chOff x="-25708" y="3526142"/>
            <a:chExt cx="9537760" cy="165997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3" name="TextBox 122"/>
                <p:cNvSpPr txBox="1"/>
                <p:nvPr/>
              </p:nvSpPr>
              <p:spPr>
                <a:xfrm>
                  <a:off x="-25708" y="3983757"/>
                  <a:ext cx="898655" cy="31318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charset="0"/>
                              </a:rPr>
                              <m:t>&lt;0&gt;</m:t>
                            </m:r>
                          </m:sup>
                        </m:sSup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23" name="TextBox 1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25708" y="3983757"/>
                  <a:ext cx="898655" cy="313183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 b="-3137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4" name="Rectangle 123"/>
            <p:cNvSpPr/>
            <p:nvPr/>
          </p:nvSpPr>
          <p:spPr>
            <a:xfrm>
              <a:off x="1466417" y="4015336"/>
              <a:ext cx="461217" cy="49034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5" name="Straight Arrow Connector 124"/>
            <p:cNvCxnSpPr/>
            <p:nvPr/>
          </p:nvCxnSpPr>
          <p:spPr>
            <a:xfrm>
              <a:off x="832138" y="4212082"/>
              <a:ext cx="496582" cy="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Arrow Connector 125"/>
            <p:cNvCxnSpPr>
              <a:stCxn id="117" idx="0"/>
              <a:endCxn id="163" idx="2"/>
            </p:cNvCxnSpPr>
            <p:nvPr/>
          </p:nvCxnSpPr>
          <p:spPr>
            <a:xfrm flipH="1" flipV="1">
              <a:off x="1697026" y="4505682"/>
              <a:ext cx="357080" cy="680437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Rectangle 126"/>
            <p:cNvSpPr/>
            <p:nvPr/>
          </p:nvSpPr>
          <p:spPr>
            <a:xfrm>
              <a:off x="3416400" y="4015337"/>
              <a:ext cx="461218" cy="49034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2119886" y="4017678"/>
              <a:ext cx="461218" cy="49034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3990500" y="4019803"/>
              <a:ext cx="461218" cy="49034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5" name="Curved Connector 134"/>
            <p:cNvCxnSpPr>
              <a:stCxn id="167" idx="2"/>
              <a:endCxn id="166" idx="2"/>
            </p:cNvCxnSpPr>
            <p:nvPr/>
          </p:nvCxnSpPr>
          <p:spPr>
            <a:xfrm rot="5400000" flipH="1">
              <a:off x="3284739" y="3573777"/>
              <a:ext cx="2125" cy="1870614"/>
            </a:xfrm>
            <a:prstGeom prst="curvedConnector3">
              <a:avLst>
                <a:gd name="adj1" fmla="val -10757647"/>
              </a:avLst>
            </a:prstGeom>
            <a:ln w="19050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Curved Connector 135"/>
            <p:cNvCxnSpPr>
              <a:cxnSpLocks/>
              <a:stCxn id="163" idx="2"/>
            </p:cNvCxnSpPr>
            <p:nvPr/>
          </p:nvCxnSpPr>
          <p:spPr>
            <a:xfrm rot="16200000" flipH="1">
              <a:off x="2672013" y="3530682"/>
              <a:ext cx="1" cy="1949986"/>
            </a:xfrm>
            <a:prstGeom prst="curvedConnector3">
              <a:avLst>
                <a:gd name="adj1" fmla="val 22860100000"/>
              </a:avLst>
            </a:prstGeom>
            <a:ln w="19050">
              <a:solidFill>
                <a:srgbClr val="7030A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Rectangle 138"/>
            <p:cNvSpPr/>
            <p:nvPr/>
          </p:nvSpPr>
          <p:spPr>
            <a:xfrm>
              <a:off x="9004711" y="3971550"/>
              <a:ext cx="507341" cy="490344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8408952" y="3971550"/>
              <a:ext cx="507341" cy="490344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5054037" y="3989437"/>
              <a:ext cx="461217" cy="49034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7004020" y="3989438"/>
              <a:ext cx="461218" cy="49034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5707506" y="3991779"/>
              <a:ext cx="461218" cy="49034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7578120" y="3993904"/>
              <a:ext cx="461218" cy="49034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4" name="Curved Connector 163"/>
            <p:cNvCxnSpPr/>
            <p:nvPr/>
          </p:nvCxnSpPr>
          <p:spPr>
            <a:xfrm rot="5400000" flipH="1">
              <a:off x="6872359" y="3547878"/>
              <a:ext cx="2125" cy="1870614"/>
            </a:xfrm>
            <a:prstGeom prst="curvedConnector3">
              <a:avLst>
                <a:gd name="adj1" fmla="val -10757647"/>
              </a:avLst>
            </a:prstGeom>
            <a:ln w="19050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Curved Connector 164"/>
            <p:cNvCxnSpPr/>
            <p:nvPr/>
          </p:nvCxnSpPr>
          <p:spPr>
            <a:xfrm rot="16200000" flipH="1">
              <a:off x="6259633" y="3504783"/>
              <a:ext cx="1" cy="1949986"/>
            </a:xfrm>
            <a:prstGeom prst="curvedConnector3">
              <a:avLst>
                <a:gd name="adj1" fmla="val 22860100000"/>
              </a:avLst>
            </a:prstGeom>
            <a:ln w="19050">
              <a:solidFill>
                <a:srgbClr val="7030A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Curved Connector 165"/>
            <p:cNvCxnSpPr>
              <a:cxnSpLocks/>
              <a:endCxn id="169" idx="2"/>
            </p:cNvCxnSpPr>
            <p:nvPr/>
          </p:nvCxnSpPr>
          <p:spPr>
            <a:xfrm rot="5400000" flipH="1" flipV="1">
              <a:off x="4452877" y="3673914"/>
              <a:ext cx="25900" cy="1637637"/>
            </a:xfrm>
            <a:prstGeom prst="curvedConnector3">
              <a:avLst>
                <a:gd name="adj1" fmla="val -882625"/>
              </a:avLst>
            </a:prstGeom>
            <a:ln w="19050">
              <a:solidFill>
                <a:srgbClr val="7030A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Curved Connector 166"/>
            <p:cNvCxnSpPr/>
            <p:nvPr/>
          </p:nvCxnSpPr>
          <p:spPr>
            <a:xfrm rot="5400000" flipH="1" flipV="1">
              <a:off x="7939681" y="3756842"/>
              <a:ext cx="17890" cy="1427994"/>
            </a:xfrm>
            <a:prstGeom prst="curvedConnector3">
              <a:avLst>
                <a:gd name="adj1" fmla="val -1277809"/>
              </a:avLst>
            </a:prstGeom>
            <a:ln w="19050">
              <a:solidFill>
                <a:srgbClr val="7030A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Curved Connector 167"/>
            <p:cNvCxnSpPr/>
            <p:nvPr/>
          </p:nvCxnSpPr>
          <p:spPr>
            <a:xfrm rot="5400000">
              <a:off x="8522380" y="3748244"/>
              <a:ext cx="22353" cy="1449653"/>
            </a:xfrm>
            <a:prstGeom prst="curvedConnector3">
              <a:avLst>
                <a:gd name="adj1" fmla="val 1122682"/>
              </a:avLst>
            </a:prstGeom>
            <a:ln w="19050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Curved Connector 168"/>
            <p:cNvCxnSpPr>
              <a:endCxn id="167" idx="2"/>
            </p:cNvCxnSpPr>
            <p:nvPr/>
          </p:nvCxnSpPr>
          <p:spPr>
            <a:xfrm rot="5400000">
              <a:off x="5065600" y="3637631"/>
              <a:ext cx="28024" cy="1717006"/>
            </a:xfrm>
            <a:prstGeom prst="curvedConnector3">
              <a:avLst>
                <a:gd name="adj1" fmla="val 915729"/>
              </a:avLst>
            </a:prstGeom>
            <a:ln w="19050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>
              <a:stCxn id="117" idx="0"/>
              <a:endCxn id="166" idx="2"/>
            </p:cNvCxnSpPr>
            <p:nvPr/>
          </p:nvCxnSpPr>
          <p:spPr>
            <a:xfrm flipV="1">
              <a:off x="2054106" y="4508021"/>
              <a:ext cx="296389" cy="67809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>
              <a:cxnSpLocks/>
            </p:cNvCxnSpPr>
            <p:nvPr/>
          </p:nvCxnSpPr>
          <p:spPr>
            <a:xfrm flipH="1" flipV="1">
              <a:off x="3647009" y="4505683"/>
              <a:ext cx="285992" cy="680436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/>
            <p:cNvCxnSpPr>
              <a:cxnSpLocks/>
              <a:endCxn id="167" idx="2"/>
            </p:cNvCxnSpPr>
            <p:nvPr/>
          </p:nvCxnSpPr>
          <p:spPr>
            <a:xfrm flipV="1">
              <a:off x="3933001" y="4510146"/>
              <a:ext cx="288108" cy="675973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>
              <a:cxnSpLocks/>
            </p:cNvCxnSpPr>
            <p:nvPr/>
          </p:nvCxnSpPr>
          <p:spPr>
            <a:xfrm flipV="1">
              <a:off x="3647009" y="3580449"/>
              <a:ext cx="296439" cy="4348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>
              <a:stCxn id="167" idx="0"/>
            </p:cNvCxnSpPr>
            <p:nvPr/>
          </p:nvCxnSpPr>
          <p:spPr>
            <a:xfrm flipH="1" flipV="1">
              <a:off x="3941594" y="3574396"/>
              <a:ext cx="279515" cy="445407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/>
            <p:cNvCxnSpPr/>
            <p:nvPr/>
          </p:nvCxnSpPr>
          <p:spPr>
            <a:xfrm flipV="1">
              <a:off x="1730971" y="3580664"/>
              <a:ext cx="296439" cy="4348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/>
            <p:nvPr/>
          </p:nvCxnSpPr>
          <p:spPr>
            <a:xfrm flipH="1" flipV="1">
              <a:off x="2025556" y="3574611"/>
              <a:ext cx="279515" cy="445407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Arrow Connector 104"/>
            <p:cNvCxnSpPr/>
            <p:nvPr/>
          </p:nvCxnSpPr>
          <p:spPr>
            <a:xfrm flipV="1">
              <a:off x="5309087" y="3543321"/>
              <a:ext cx="296439" cy="4348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/>
            <p:nvPr/>
          </p:nvCxnSpPr>
          <p:spPr>
            <a:xfrm flipH="1" flipV="1">
              <a:off x="5603672" y="3537268"/>
              <a:ext cx="279515" cy="445407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/>
            <p:nvPr/>
          </p:nvCxnSpPr>
          <p:spPr>
            <a:xfrm flipV="1">
              <a:off x="7222553" y="3536662"/>
              <a:ext cx="296439" cy="4348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/>
            <p:nvPr/>
          </p:nvCxnSpPr>
          <p:spPr>
            <a:xfrm flipH="1" flipV="1">
              <a:off x="7517138" y="3530609"/>
              <a:ext cx="279515" cy="445407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Arrow Connector 108"/>
            <p:cNvCxnSpPr/>
            <p:nvPr/>
          </p:nvCxnSpPr>
          <p:spPr>
            <a:xfrm flipV="1">
              <a:off x="8684282" y="3532195"/>
              <a:ext cx="296439" cy="4348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Arrow Connector 109"/>
            <p:cNvCxnSpPr/>
            <p:nvPr/>
          </p:nvCxnSpPr>
          <p:spPr>
            <a:xfrm flipH="1" flipV="1">
              <a:off x="8978867" y="3526142"/>
              <a:ext cx="279515" cy="445407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Arrow Connector 112"/>
            <p:cNvCxnSpPr/>
            <p:nvPr/>
          </p:nvCxnSpPr>
          <p:spPr>
            <a:xfrm flipH="1" flipV="1">
              <a:off x="5320517" y="4481852"/>
              <a:ext cx="285992" cy="680436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Arrow Connector 113"/>
            <p:cNvCxnSpPr/>
            <p:nvPr/>
          </p:nvCxnSpPr>
          <p:spPr>
            <a:xfrm flipV="1">
              <a:off x="5606509" y="4486315"/>
              <a:ext cx="288108" cy="675973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Arrow Connector 114"/>
            <p:cNvCxnSpPr/>
            <p:nvPr/>
          </p:nvCxnSpPr>
          <p:spPr>
            <a:xfrm flipH="1" flipV="1">
              <a:off x="7220701" y="4491757"/>
              <a:ext cx="285992" cy="680436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/>
            <p:cNvCxnSpPr/>
            <p:nvPr/>
          </p:nvCxnSpPr>
          <p:spPr>
            <a:xfrm flipV="1">
              <a:off x="7506693" y="4496220"/>
              <a:ext cx="288108" cy="675973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Arrow Connector 116"/>
            <p:cNvCxnSpPr/>
            <p:nvPr/>
          </p:nvCxnSpPr>
          <p:spPr>
            <a:xfrm flipH="1" flipV="1">
              <a:off x="8654773" y="4457430"/>
              <a:ext cx="285992" cy="680436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Arrow Connector 117"/>
            <p:cNvCxnSpPr/>
            <p:nvPr/>
          </p:nvCxnSpPr>
          <p:spPr>
            <a:xfrm flipV="1">
              <a:off x="8940765" y="4461893"/>
              <a:ext cx="288108" cy="675973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C21E6DC-69B8-48DD-9C67-9797FDD424E8}"/>
                  </a:ext>
                </a:extLst>
              </p14:cNvPr>
              <p14:cNvContentPartPr/>
              <p14:nvPr/>
            </p14:nvContentPartPr>
            <p14:xfrm>
              <a:off x="939960" y="654120"/>
              <a:ext cx="11049120" cy="61027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C21E6DC-69B8-48DD-9C67-9797FDD424E8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930600" y="644760"/>
                <a:ext cx="11067840" cy="6121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93364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6611</TotalTime>
  <Words>145</Words>
  <Application>Microsoft Office PowerPoint</Application>
  <PresentationFormat>Widescreen</PresentationFormat>
  <Paragraphs>39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Century Schoolbook</vt:lpstr>
      <vt:lpstr>Office Theme</vt:lpstr>
      <vt:lpstr>Sequence to sequence models</vt:lpstr>
      <vt:lpstr>The problem of long sequences</vt:lpstr>
      <vt:lpstr>Attention model intuition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Setting up your  ML application</dc:title>
  <dc:creator>Younes Bensouda Mourri</dc:creator>
  <cp:lastModifiedBy>Andrew Ng</cp:lastModifiedBy>
  <cp:revision>277</cp:revision>
  <dcterms:created xsi:type="dcterms:W3CDTF">2017-07-10T20:19:53Z</dcterms:created>
  <dcterms:modified xsi:type="dcterms:W3CDTF">2017-12-20T04:33:42Z</dcterms:modified>
</cp:coreProperties>
</file>