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6" r:id="rId3"/>
    <p:sldId id="2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0"/>
    <p:restoredTop sz="94681"/>
  </p:normalViewPr>
  <p:slideViewPr>
    <p:cSldViewPr snapToGrid="0" snapToObjects="1">
      <p:cViewPr varScale="1">
        <p:scale>
          <a:sx n="80" d="100"/>
          <a:sy n="80" d="100"/>
        </p:scale>
        <p:origin x="10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2-20T01:12:12.27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18133 17709 0,'17'0'15,"-17"-17"-15,53-1 16,-35 1-16,17-1 0,18-17 16,53-18-16,-35 17 15,-19 19-15,19-1 0,-18 1 16,-18-1-16,18 0 16,-18 1-16,1-1 0,-19 18 15,1-18-15,0 1 0,-36 17 31,-17 0-15</inkml:trace>
  <inkml:trace contextRef="#ctx0" brushRef="#br0" timeOffset="340.4064">18239 17374 0,'-36'18'16,"19"0"-16,-1-1 0,-17 1 15,0 0-15,17-1 0,-17 18 16,17-17-16,0 17 0,1 1 15,17-1-15,0 18 16,0-36-16,0 1 16,53 17-16,-36-17 15,19-18-15,16 18 0,-16-18 16,17 17-16,35-17 16,-53 0-16,0 18 15,1-18-15,-19 0 0</inkml:trace>
  <inkml:trace contextRef="#ctx0" brushRef="#br0" timeOffset="6268.8453">26652 18538 0,'53'-17'16,"0"-1"-16,0 1 16,18-19-16,87-34 15,-87 34-15,0 1 0,-1 18 16,18-19-16,-70 19 15,0 17-15,-36 0 16,-17 0 0</inkml:trace>
  <inkml:trace contextRef="#ctx0" brushRef="#br0" timeOffset="6568.1412">26793 18274 0,'0'0'16,"0"35"-16,-17-17 16,-1 35-16,1-18 15,-1-17-15,-17 17 16,17 0-16,0-17 0,-17 35 15,35-36-15,18 36 16,-1-35-16,19 0 16,69-1-16,-52-17 15,18 0-15,35 0 16,-71-17-16,0 17 0,1-18 16</inkml:trace>
  <inkml:trace contextRef="#ctx0" brushRef="#br0" timeOffset="61819.3659">10760 9349 0,'0'-18'15,"0"0"-15,0 1 16,0-1-1,0 36 32,0 17-31,0 0-16,0 89 16,0-71-16,17 105 15,-17-69-15,0-19 0,0 1 16,18 52-1,-18-88-15,18 18 0,-18-17 16,0-19-16,17 19 16,1-19-16,-18 1 15,-18-36 1,1 1 0</inkml:trace>
  <inkml:trace contextRef="#ctx0" brushRef="#br0" timeOffset="62112.6169">10636 9984 0,'0'17'15,"18"36"1,0-35-16,-18 35 0,17-18 15,18 36 1,-17-54-16,0 18 0,17-17 16,-17-18-16,-1 18 0,19-18 15,-19-18-15,36 0 16,-18-17-16,18-18 16,-17 18-1,-19 0-15,-17 17 16,18 18-16,-18 18 15</inkml:trace>
  <inkml:trace contextRef="#ctx0" brushRef="#br0" timeOffset="73868.0275">12594 10354 0,'0'-18'47,"0"36"0,18 35-47,-1 35 16,-17-35-16,0 18 15,0-18-15,0 17 0,18 36 16,0-53-16,-18 0 16,17 17-1,-17-34-15,18-1 0,-18 0 16,0-17-1</inkml:trace>
  <inkml:trace contextRef="#ctx0" brushRef="#br0" timeOffset="74360.334">12612 10336 0,'35'-17'16,"-70"34"-16,105-52 0,-52 17 0,17 1 16,18-1-16,0 18 0,18-17 15,-1 17-15,-17 0 0,18-18 16,-1 18-16,36 18 15,-53-1-15,35 18 16,-53 1-16,18 17 16,-35-18-16,0 0 15,-1 1-15,1-1 16,0 71-16,-1-1 16,-17-34-16,0-18 15,0 17-15,0-17 0,0 0 16,0 0-16,0-17 0,0 34 15,0-52-15,-17 17 16,-1 0-16,-17-35 16,-1 18-16,1-18 0,-106 18 15,70-18-15,-105 0 16,106 0 0,-54 0-16,1-18 15,87 18-15,1 0 16,-18-18-16</inkml:trace>
  <inkml:trace contextRef="#ctx0" brushRef="#br0" timeOffset="80010.8281">12929 9560 0,'0'18'16,"0"52"0,0-17-16,18 71 15,-18-71-15,18 70 16,-1-87-16,1 34 15,0-52 1,-1-18-16</inkml:trace>
  <inkml:trace contextRef="#ctx0" brushRef="#br0" timeOffset="80276.0319">12753 9648 0,'0'0'0,"18"-35"0,-1 0 15,1 17-15,35-35 16,-36 18-16,19 17 0,-19 1 16,19-1-1,-19 18-15,1 0 0,0 18 16,-1-1-16,1 19 0,-1-19 15,1 19-15,0-19 0,-1 19 16,-17-19-16,18 1 0,-18-1 16</inkml:trace>
  <inkml:trace contextRef="#ctx0" brushRef="#br0" timeOffset="81031.7905">12700 8678 0,'0'18'31,"18"35"-15,-18-35-16,35 52 16,-17-52-16,-1-1 15,1 19-15,-1-36 0,1 17 16,0-17-16,17 0 16,-17-17-16,-1-19 15,1 1-15,-18 17 0,0-17 16,0-18-1,18 18-15,-18 17 16,0 36 0,17 53-16,-17-19 15,18 37-15,0-54 16,-18 53 0,17-70-16,-17 17 0,0-17 15,-17-1-15,-1 1 0,0-18 16,-17 0-16,17 0 15,1 0-15,-36-35 16,35 17-16,0 0 16,1 1-16,-18-36 15</inkml:trace>
  <inkml:trace contextRef="#ctx0" brushRef="#br0" timeOffset="81344.1202">13229 8273 0,'0'-18'15,"-17"18"1,-19 18-16,1-1 15,-18 36-15,35-35 16,1 17-16,17 0 16,-18-17-16,18 17 0,35 18 15,-17-35-15,35 0 16,18-1 0,-54 1-16,18-18 15,-17 0-15,17 0 0,-17 0 16</inkml:trace>
  <inkml:trace contextRef="#ctx0" brushRef="#br0" timeOffset="81543.6505">13406 8361 0,'0'0'0,"17"35"0,-17-17 16,0 35-16,18-36 15,-18 19-15,0-19 0,35 1 16,-35 0-16,35-18 16,-17-18-1</inkml:trace>
  <inkml:trace contextRef="#ctx0" brushRef="#br0" timeOffset="81806.3487">13600 8237 0,'0'0'15,"35"36"-15,-17-36 0,34 35 16,-34-17-16,17-1 16,1 1-16,-19-1 0,19 19 15,-19-19-15,-17 1 16,0 17-16,-35 1 15,0-1-15,-1-17 16,19-1-16,-19-17 16,19 18-16,-1-18 0,1 17 15,-1-17-15,0 18 16</inkml:trace>
  <inkml:trace contextRef="#ctx0" brushRef="#br0" timeOffset="83030.2315">13829 10813 0,'-18'0'16,"36"0"-16,0 17 16,17 1-16,18 0 15,70 34-15,-52-34 16,88 0-16,-89-18 15,18 0-15,-17 0 16,-18 0-16,53-18 16,-54 18-16,-34-18 15</inkml:trace>
  <inkml:trace contextRef="#ctx0" brushRef="#br0" timeOffset="83251.5844">14623 10672 0,'53'17'16,"-18"1"-16,0-18 16,0 17-16,-17 19 0,17-19 0,-17 19 15,0-1-15,-36 35 16,18-34-16,-35-1 16,-1 0-16,1 1 0,-35 34 15,34-52-15,1-1 16,17 1-16,36-18 15,17-18 1</inkml:trace>
  <inkml:trace contextRef="#ctx0" brushRef="#br0" timeOffset="83641.1241">15152 10442 0,'0'0'16,"-18"53"-16,18-18 0,18 89 16,-1-71-16,1 88 15,0-88-15,17 35 16,0-53-16,1 18 15,-19-35-15,1-18 16,-1 0-16</inkml:trace>
  <inkml:trace contextRef="#ctx0" brushRef="#br0" timeOffset="84001.5825">15152 10389 0,'0'0'0,"53"0"0,53-17 16,-36-1-16,89 0 15,-53 18-15,70 0 16,-105 0-16,52 53 16,-88-17-16,36 52 15,-53-35-15,-18 17 16,0 54-16,0-54 15,-18-17-15,18 53 16,-18-71-16,18 1 16,0-1-16,-17 0 0,-1 0 15,0-17-15,-17 0 16,0-18-16,-53 17 16,35-17-16,0-17 0,-18 17 15,1-18-15,17 18 0,-18-18 16,-17 18-16,35 18 15,18 0 1</inkml:trace>
  <inkml:trace contextRef="#ctx0" brushRef="#br0" timeOffset="85671.1908">15469 9807 0,'-17'71'15,"17"-36"-15,0 18 0,0-18 16,0 1-16,0-1 0,17 18 16,-17-36-16,18-17 15,0 0-15,-18-17 16</inkml:trace>
  <inkml:trace contextRef="#ctx0" brushRef="#br0" timeOffset="85936.3946">15293 9719 0,'0'-35'15,"0"70"-15,18-88 0,-18 18 16,17 17-16,1-17 0,35 0 16,-36 17-16,1 18 15,0 0-15,35 0 16,-36 18-16,19 17 15,-19-17-15,1 17 16,-18-18-16,17 19 0,-17-1 16,0-17-16,0-1 0,18 19 15,0-19-15,-1 1 16,19-36-16</inkml:trace>
  <inkml:trace contextRef="#ctx0" brushRef="#br0" timeOffset="86538.3376">15381 8714 0,'-18'-18'16,"18"36"-16,0-1 16,18 36-1,0-18-15,-1 1 0,1-1 16,17-17-16,-17-1 0,35 1 16,-18-18-16,0-18 15,-17 1-15,0-36 16,-18 35-16,0-52 15,0 52-15,-18-17 16,18 17 0,0 36-1,18 52 1,-1-17-16,1 0 0,0 0 16,-18 0-16,35 35 15,-35-53-15,0 18 16,-18-17-16,-17-19 15,17 1-15,1-18 16,-19-18-16,19 1 0,-18-36 16,17 0-1,0 17-15</inkml:trace>
  <inkml:trace contextRef="#ctx0" brushRef="#br0" timeOffset="86782.4235">15857 8326 0,'0'0'0,"0"17"31,-35 18-15,35 1-16,-18 17 15,18-18-15,0 18 16,18-35-16,0-1 15,-1 1-15,1-1 0,0 1 0,35-18 16,-36 0-16,36 0 16,-35-18-1</inkml:trace>
  <inkml:trace contextRef="#ctx0" brushRef="#br0" timeOffset="87038.1041">16069 8343 0,'0'0'0,"18"0"16,-1 0 0,1 0-16,0 18 15,-1-1 1,1 1-16,-18 0 0,18-1 16,-18 1-16,0 35 15,-18-35-15,18-1 16,0 1-16,0 0 15,0-1-15,18-17 16,-1 18-16,1-18 16,-1 0-1</inkml:trace>
  <inkml:trace contextRef="#ctx0" brushRef="#br0" timeOffset="87344.9186">16281 8237 0,'17'0'16,"19"18"-1,-19 0-15,19-1 16,-1 1-16,18 17 15,-18-17-15,36-1 16,-54 1-16,1 35 16,-18-35-16,-18 17 15,-17 0-15,0 1 16,17-19-16,0 1 0,-17 17 16,17-17-16,1-1 15,-1 1-15</inkml:trace>
  <inkml:trace contextRef="#ctx0" brushRef="#br0" timeOffset="87946.1799">16369 10795 0,'0'0'16,"-18"0"-16,36 0 0,0 0 15,-1 0-15,36 0 16,0 0-1,53 0-15,-53 0 16,88 0-16,-71 0 16,36 0-16,-53-18 15,18 18-15,-54 0 16,-17-17 0</inkml:trace>
  <inkml:trace contextRef="#ctx0" brushRef="#br0" timeOffset="88172.7825">16951 10566 0,'18'0'0,"17"17"16,0 1-16,36 0 16,-18-1-16,-18 1 15,35 17 1,-52-17-16,0 35 15,-36-36-15,18 1 0,-35 0 16,17-1-16,-17 1 0,0 0 16,-18-1-16,17 1 15,19-18-15</inkml:trace>
  <inkml:trace contextRef="#ctx0" brushRef="#br0" timeOffset="88529.8327">17463 10548 0,'0'0'0,"0"53"0,0 0 0,17 53 15,1-36-15,-1-17 16,1 18-16,17 17 15,-17-53-15,0 1 16,-1-19-16,1 1 0,0-36 16,-18 1-1</inkml:trace>
  <inkml:trace contextRef="#ctx0" brushRef="#br0" timeOffset="88834.2287">17463 10442 0,'88'-35'16,"-176"70"-16,246-70 0,-105 35 0,106 0 16,-89 0-16,89 35 15,-88-17 1,-18 0-16,-18 17 0,36 53 16,-54-35-16,-17 0 15,0 17-15,0 1 0,0-1 16,-35 54-16,35-71 15,-18-18-15,1 0 0,17 1 16,-18-19 0,0-17-16,1 0 0,-1 0 15,0-17-15,-70-19 16,53 1-16,-18 18 16,0-19-16,0-17 0,-53-53 15</inkml:trace>
  <inkml:trace contextRef="#ctx0" brushRef="#br0" timeOffset="89141.2411">17851 9825 0,'0'0'0,"0"53"16,0 0-16,0 0 0,0 52 15,-18-69-15,18 17 16,0-36-16,0 1 15,0-36 1,0 1 0</inkml:trace>
  <inkml:trace contextRef="#ctx0" brushRef="#br0" timeOffset="89379.346">17551 9878 0,'17'-53'16,"-34"106"-16,52-124 0,-17 54 15,-1-1-15,36-35 16,-18 35-16,1-17 16,-19 17-16,1 18 0,0-17 15,-1 17-15,1 17 16,0 36 0,-1-17-16,1-1 0,-18 0 15,17 1-15,1-1 0,17 18 16,-17-36-16,0 1 15,-18 0 1,0-36-16</inkml:trace>
  <inkml:trace contextRef="#ctx0" brushRef="#br0" timeOffset="90014.6698">17657 8590 0,'0'18'15,"0"35"1,17-18-16,-17-17 16,35 17-16,1 18 15,-1-36-15,18-17 16,-18 0-16,-17 0 0,-1 0 16,1-35-1,0 0-15,-18 0 16,0-1-16,0 19 15,0 52 1,17 36 0,1-36-16,-18 18 15,18 17-15,-1-34 16,-17-1-16,0 0 0,0-17 16,0-1-16,-35 1 15,17-18-15,1 0 16,-19 0-16,19-18 0,-1 1 15,-35-36-15,36 18 16,17-1-16,-18-17 0</inkml:trace>
  <inkml:trace contextRef="#ctx0" brushRef="#br0" timeOffset="90264.701">18186 8255 0,'0'0'16,"-18"18"-16,0-1 16,1 19-1,-1-19-15,-17 54 16,35-54-16,0 54 16,0-36-16,0-17 0,18 17 15,-1-17-15,1-1 16,17 1-16,0 0 15,-17-18-15,17 0 0,-17 0 16,0-18 0</inkml:trace>
  <inkml:trace contextRef="#ctx0" brushRef="#br0" timeOffset="90604.6063">18380 8343 0,'0'18'16,"53"-1"-1,-18 1 1,0 17 0,-17-17-16,-1 0 0,-17-1 15,-17 1 1,-1 0-16,1-18 0,-19 17 15,19 1 1,-1-18-16,18 18 16,18-18-16,-18 17 0,35 1 15,-17-18-15,17 0 16,0 17 0,-17-17-16,-1 0 0,1 0 15</inkml:trace>
  <inkml:trace contextRef="#ctx0" brushRef="#br0" timeOffset="90898.8014">18627 8237 0,'17'18'16,"19"17"0,-19-17-16,19 0 0,-1-1 15,-18 1-15,54 17 16,-53-17-16,17-1 16,-17 1-16,-18 0 15,0-1-15,-18 1 0,0 0 16,-17 17-16,0-17 15,-1-1-15,19 1 16,-18 35 0,17-36-16</inkml:trace>
  <inkml:trace contextRef="#ctx0" brushRef="#br0" timeOffset="91833.8902">18538 8555 0,'0'-18'0,"0"36"32,0 0-17,18-1 1,0 1-16,-1-1 15,1 1 1,-18 0-16,0-1 16,-18 1-1,-17 0-15,17-18 0,1 0 16,-18 35 0,17-35-16,0 18 0,1-1 15</inkml:trace>
  <inkml:trace contextRef="#ctx0" brushRef="#br0" timeOffset="92740.4375">18415 10848 0,'0'0'0,"18"0"15,17 18 1,18-18-16,35-18 16,-17 18-16,52-18 15,-70 18-15,18 0 0,-19-17 16,19 17-16,-36 0 15</inkml:trace>
  <inkml:trace contextRef="#ctx0" brushRef="#br0" timeOffset="92956.0114">19050 10707 0,'53'17'16,"-18"-17"-16,-17 18 0,52 0 15,-34-1 1,-19 1-16,1-18 0,-18 18 16,18 17-16,-36-35 15,0 18-15,1-1 0,-19 18 16,19-17-16,-1 0 16</inkml:trace>
  <inkml:trace contextRef="#ctx0" brushRef="#br0" timeOffset="93134.4847">19808 10777 0,'18'0'15,"-18"-17"1,18 17-1,-18-18-15,17 18 0,36-18 16</inkml:trace>
  <inkml:trace contextRef="#ctx0" brushRef="#br0" timeOffset="93274.8582">20126 10777 0,'0'0'15,"18"0"-15,-1 0 0,19-17 16,-19-1-16,1 18 16</inkml:trace>
  <inkml:trace contextRef="#ctx0" brushRef="#br0" timeOffset="93403.7002">20496 10760 0,'0'0'0,"0"-18"16,18 18-16,-36 0 16</inkml:trace>
  <inkml:trace contextRef="#ctx0" brushRef="#br0" timeOffset="94174.7689">21078 10548 0,'0'18'31,"18"52"-31,0-17 16,-18 35-1,17-35-15,-17-17 0,0 52 16,0-71-16,18 1 16,-18 0-16,0-1 15</inkml:trace>
  <inkml:trace contextRef="#ctx0" brushRef="#br0" timeOffset="94579.8449">20973 10442 0,'0'-17'16,"17"17"0,36-18-1,0 18-15,71-18 16,-71 1-16,17 17 15,1 0-15,-18 0 0,70 17 16,-70 1-16,-18 0 16,0-1-16,1 1 0,-1 35 15,-17-18-15,-18 53 16,0-52-16,0 16 16,0 1-16,0 0 0,-18 0 15,18 35-15,0-52 16,0-19-16,-18 19 0,18-19 15,-35-17 1,0 0-16,17-17 16,-17 17-16,-53-36 15,35 19-15,-53-19 16,53 19-16,18 17 16,0 0-16,-36-18 0</inkml:trace>
  <inkml:trace contextRef="#ctx0" brushRef="#br0" timeOffset="95108.3291">21308 9807 0,'0'18'32,"0"17"-32,0-17 15,0 17-15,0 0 0,0 1 16,0 34 0,17-17-16,-17-18 15,0-17-15,0 0 16,0-1-16</inkml:trace>
  <inkml:trace contextRef="#ctx0" brushRef="#br0" timeOffset="95387.5717">21008 9931 0,'0'0'16,"18"-18"-16,34-35 15,-16 36-15,-1-19 16,0 19-16,36-36 16,-53 17-16,-1 19 0,1-1 15,-1 18-15,-17 0 16,0 18 0,18 35-1,0-18-15,-1 36 16,1-36-16,0-18 15,17 36 1,-17-70-16</inkml:trace>
  <inkml:trace contextRef="#ctx0" brushRef="#br0" timeOffset="113031.9369">20955 8731 0,'0'-17'15,"0"-1"1,0 36 15,-18 17-15,18-17-16,0 52 15,0-52-15,0 17 16,36 0-16,-19-17 16,19 0-16,-19-18 15,18-36 1,-17 19-16,17-36 16,-17 17-16,-18 19 0,0-18 15,18-1-15,-18 19 16,17 17-1,-17 35 1,18 0-16,-18 0 0,18 18 16,-1 36-16,1-37 15,-18-16-15,18-1 0,-18 0 16,0 18-16,0-35 16,0 0-16,-18-18 0,-17 17 15,17-17-15,-35-17 16,35 17-1,-35-36-15,18 19 16,18-1-16,-1 18 16,18-18-16,-18 18 15</inkml:trace>
  <inkml:trace contextRef="#ctx0" brushRef="#br0" timeOffset="114215.7999">21484 8220 0,'18'0'15,"-18"17"1,-18-17 0,1 0-1,-1 18 1,0 0-16,-17-1 16,17 1-1,1-18 1,-1 18-16,0-1 15,18 1-15,0-1 16,0 1-16,36 17 16,-19-17-16,1 0 0,17-1 15,1 1-15,-19 0 16,1-18-16,-1 17 16</inkml:trace>
  <inkml:trace contextRef="#ctx0" brushRef="#br0" timeOffset="114583.2769">21696 8149 0,'0'18'15,"17"-18"1,-17 17 0,18-17-16,0 18 0,17-18 15,-17 0-15,-1 0 0,19 0 16,-19 0-16,1 0 16,-36-18-1</inkml:trace>
  <inkml:trace contextRef="#ctx0" brushRef="#br0" timeOffset="114773.7721">21802 8237 0,'0'0'16,"-18"53"-16,18-17 15,0 16-15,0-16 16,0-19-16,18 19 15,-1-19-15,-17 1 16,0 0-16,0-1 16</inkml:trace>
  <inkml:trace contextRef="#ctx0" brushRef="#br0" timeOffset="116657.9222">21978 8449 0,'-18'0'31,"18"18"0,0-1-15,0 1-16,18 0 16,-18-1-16,18-17 15,-1 0-15,1 0 32,-18-17-32,18-1 15,-18 0 1,17 18-1,-17 18-15,18 0 16,0 17-16,-1 18 16,-17-36-16,18 36 15,-18-35-15,0 0 0,0 17 16,-18-17 0,1-18-1,-19 17-15,19-17 0,-1-17 16,0 17-16,1-18 0,-19 0 15,19 1-15,-1-1 16,18 0-16,0 1 16</inkml:trace>
  <inkml:trace contextRef="#ctx0" brushRef="#br0" timeOffset="116992.0323">22172 8202 0,'0'18'15,"18"17"1,-1-17-16,1-1 0,35 19 15,-18-19 1,0 1-16,-17-1 0,17 1 16,-17 0-16,0-1 15,-18 1 1,-18 17-16,0-17 16,-35 0-16,36-1 15,-18-17-15,17 0 0,0 18 16,1-18-16,-1 18 15</inkml:trace>
  <inkml:trace contextRef="#ctx0" brushRef="#br0" timeOffset="121135.1705">13423 9596 0,'-17'-18'15,"34"18"48,1 0-47,-1 0-16,1 18 15,0-18-15,17 17 16,-17 1-16,17-1 15,-17 1-15,35 35 16,-36-35-16,1 17 0,35 18 16,-36-18-1,1 0-15,0 1 0,-1-1 16,1 0-16,17 53 16,-17-35-16,35 36 15,-36-37-15,19 54 16,-19-53-16,1 18 15,0-18-15,17 70 16,-18-52-16,-17-1 0,18-17 16,0 18-16,17-1 0,-17-17 15,35 88-15,-18 0 16,0-70-16,-17 0 16,-1-19-16,54 72 15,-36-71-15,36 53 16,-36-53-16,0-18 15,18 18-15,-17-18 0,-1 0 16,53 36-16,-53-36 16,71 36-1,-71-36-15,54 0 16,-36 1-16,-1-19 0,-16 1 16,17 0-16,35-1 15,-35-17-15,35-17 16,-35 17-16,-18-18 15,0-17-15,1 17 0,-1-17 16,-17-1-16,17 1 0,-17-53 16,-1 53-16,1-71 15,-36 53-15,18 0 16,0 0-16,-17-35 16,17 53-16,-36-18 15,19 17-15,-1 19 16,0-19-16,1 19 15,34-1 1</inkml:trace>
  <inkml:trace contextRef="#ctx0" brushRef="#br0" timeOffset="121418.9222">15522 11536 0,'0'-18'0,"18"-17"15,0 17-15,17-35 16,0 18-16,-17 0 16,35-18-1,-18 35-15,-17 1 0,34-1 16,-34 36-16,0-18 15,-1 35-15,1-17 0,0 17 16,-1 18-16,1-18 16,0 0-16,-18-17 15,17-18 1</inkml:trace>
  <inkml:trace contextRef="#ctx0" brushRef="#br0" timeOffset="122308.9386">16069 9631 0,'18'-18'15,"17"18"1,-17 0-16,35 0 15,-36 0-15,18 18 16,-17-1-16,17 19 0,18 17 16,-35-18-1,17 18-15,-17 0 0,35 53 16,-36-36-16,19 71 16,-19-53-16,19 89 15,-19-89-15,18 0 16,-17 18-16,17-18 15,-17 18-15,53 106 16,-54-106-16,19-18 0,-1 18 16,35 70-16,-34-88 15,17-17-15,-18 17 0,18 0 16,35 53 0,-35-70-16,0-1 0,70 54 15,-70-71-15,0-18 16,71 18-16,-54-35 15,36-1-15,-53-34 16,35-19-16,-53 1 16,18-53-1,-35 53-15,17-71 16,-35 35-16,0 18 0,0-70 16,0 70-16,-17 0 15,17 0-15,-18 18 0,18-18 16,-35-18-16,17 36 15,18 0-15,-18-1 16,18-16-16,0 34 16,0 0-16,18 18 31,-18 18-31</inkml:trace>
  <inkml:trace contextRef="#ctx0" brushRef="#br0" timeOffset="122557.7847">17868 11536 0,'0'0'16,"0"-18"-16,18 1 0,-1-36 16,19 17-16,-19 1 15,1 17-15,17-17 0,-17 18 16,0-19-16,17 36 0,0-17 15,-17 34 1,17 19-16,-17-1 16,-1 0-16,1 0 15,0-17-15,-1 0 0,1-18 16,0 0-16</inkml:trace>
  <inkml:trace contextRef="#ctx0" brushRef="#br0" timeOffset="123441.2596">18203 9772 0,'0'-18'15,"0"1"-15,18 17 16,0 0-16,35 0 16,-18 0-1,-18 17-15,19 1 16,17 0-16,-18-1 0,35 36 16,-34-18-16,34 54 15,-34-36-15,17 70 16,-18-52-16,-18-1 15,1 18-15,0 18 0,-1 106 16,1-106-16,17 105 16,-17-105-16,0 0 15,34 88-15,-34-88 16,35 70 0,-18-105-16,1-1 0,34 54 15,-35-71-15,54 35 16,-36-70-1,35-1-15,-53-17 0,0 0 16,18-35 0,-35 17-16,-1-35 15,-17 36-15,0-36 16,-17 35-16,-18-17 16</inkml:trace>
  <inkml:trace contextRef="#ctx0" brushRef="#br0" timeOffset="124265.8502">20003 9772 0,'17'0'15,"1"-18"-15,35 18 16,-18-17 0,0 17-16,18 0 0,-18 0 15,1 17-15,52 36 16,-53-17-16,36 52 16,-36-18-16,18 71 15,-35-52-15,17-1 16,-17 0-16,17 0 0,0 124 15,0-106-15,18 105 16,-35-105-16,35 106 16,-18-124-16,-17 18 15,17-18-15,0 0 16,1 0-16,16-17 0,-16 0 16,-1-1-16,18-17 0,35 53 15,-35-71-15,-18 0 16,54-17-16,-54-18 15,35-35 1,-52-1-16,17-52 16,-35 35-16,18 0 0,-18-70 15,0 70-15,-18 0 16,18 0-16,-17 0 0,-1 0 16,18-35-1,-18 53-15,18 0 0,0 17 16,0-17-16,-17 17 15,17 0-15,-18 18 16</inkml:trace>
  <inkml:trace contextRef="#ctx0" brushRef="#br0" timeOffset="124520.5275">21396 11430 0,'0'-18'16,"0"36"-16,0-53 16,0-18-16,0 35 15,18-17-15,17 17 0,0-35 16,0 18 0,-17 35-16,0 18 15,-18 17 1,17-17-16,1 17 0,35 18 15,-18-36-15,-17 1 16,35 0-16,-36-18 16</inkml:trace>
  <inkml:trace contextRef="#ctx0" brushRef="#br0" timeOffset="200709.9766">4886 14076 0,'0'17'63,"18"-17"77,-1 0-124,1 0-1,0-17-15,-1 17 16,1 0-16,17 0 0,18 0 16,-18 0-16,1-18 15,-19 18-15,71 0 16,-35 0-16,36-17 16,-19 17-16,54 0 15,-54 0-15,89-18 16,-71 18-16,106-18 15,-88 18-15,106-35 16,-89 17 0,-17 1-16,141-1 15,-124 0-15,1 18 0,-1-17 0,142-1 16,-106 1 0,158-1-16,-158 0 15,158 1-15,-176 17 16,18-18-16,123 18 15,-140 0-15,-1 0 16,-18 0-16,18 0 0,-17 18 0,123-1 16,-142-17-1,125 18-15,-124-18 16,105 0-16,-123 0 16,-17 0-16,0 0 15,-19 0-15</inkml:trace>
  <inkml:trace contextRef="#ctx0" brushRef="#br0" timeOffset="204073.6007">12347 8184 0,'0'-17'16,"-17"17"-16,17-18 15,0 1-15,17-1 16,1 0 0,0 1-1,17-1-15,-18 0 16,1 1-16,0 17 0,35-36 15,-36 36-15,36-17 16,-35 17-16,35-18 16,-36 18-16,19 0 15,17 0 1,-36 0-16,36 18 16,-35-18-16,35 17 15,-36 1-15,19-18 16,-1 0-16,0 18 0,36-18 15,-18 17-15,35 1 16,-35-18-16,0 0 16,0 18-16,70-18 15,-52 0-15,-18 17 0,17-17 16,1 0-16,70 0 16,-71 0-16,18 0 0,-17 0 15,0 18-15,87-18 16,-69 0-16,-1 0 15,-18 0-15,18 0 0,1 0 16,-19 0-16,18 0 16,1 0-16,69-18 0,-87 18 15,70-17-15,-88-1 16,70 0 0,-70 1-16,18-1 0,-18 0 15,35-17 1,-53 18-16,1-1 0,-1 0 15,0 1-15,-17-1 0,-1 0 0,1 1 16,-18-1 0,0 0-1,-18 18 1,1 0 0,17 18-1,0 0 1,0-1-1,0 1-15,17 0 16,-17 17-16,18-35 16,0 18-1,-1-1-15,1 1 16,0-18-16,17 0 16,-17 0-16,-1 0 0,18 0 0,36 0 15,-36-18-15,1 18 16,-1-17-16,0 17 0,18-18 15,53 0 1,-53 18-16,0-17 0,0 17 16,17-18-16,54 0 15,-54 18-15,1-17 0,-1 17 16,1 0-16,70-18 16,-53 18-16,-17 0 15,17-18-15,-18 18 0,19 0 16,-1 0-16,0 0 0,0 0 15,0 0-15,71 0 16,-53 0-16,70-17 16,-70 17-16,-18 0 15,18 0-15,106 0 16,-106 0-16,105 0 16,-105 0-16,0 0 15,-18 0-15,18 0 0,0 0 16,0 0-16,-18 0 0,124 0 15,-107 0-15,125-18 16,-124 18-16,88 0 16,-106 0-16,106 0 15,-106 0-15,88 0 16,-87 0-16,-1 0 16,88 18-1,-88-18-15,71 0 16,-88 0-16,-18 0 0,17 0 15,54 0-15,-89 0 16,71 17-16,-71-17 16,53 18-16,-52-18 15,34 0 1,-35 0-16,1 0 16,-19 0-16,36 18 0,-35-18 15,-18 17 1,-18-17 62,18 18-62,-17 0-16</inkml:trace>
  <inkml:trace contextRef="#ctx0" brushRef="#br1" timeOffset="255659.8369">9807 9208 0,'-17'0'78,"-1"17"-62,0-17-16,1 0 15,-1 0-15,-35-17 16,35 17-16,-70-18 16,53 18-16,-18-18 15,18 18-15,-18-17 0,-71 17 16,54-18-16,-89 18 16,89-18-16,-19 18 15,-105 0-15,106-17 16,-18 17-16,0 0 15,-88 0-15,71 17 16,17-17-16,0 0 0,-17 0 16,-106-17-16,123 17 15,-141-18 1,141 18-16,-18 0 0,-105-18 16,106 18-16,-124-17 15,123 17-15,1 0 16,-1 0-16,18 0 0,-17 0 15,0 0-15,-1 0 0,1 0 16,17 0-16,-18 0 0,18 0 16,-123 0-1,123 0-15,-105 17 16,105-17-16,0 0 0,-106 36 16,106-19-16,18 1 15,-194 35 1,123-18-1,71-17-15,-71 17 16,89 0-16,-18 1 0,-53 17 16,70-18-16,-70 53 15,88-53-15,-71 36 16,54-18-16,-36 35 16,71-35-1,-71 35-15,71-35 16,-18 0-16,17 0 15,1 0-15,0 0 0,0 17 0,-18 54 16,17-54 0,1 1-16,18-18 0,-19 17 15,19 1-15,-36 70 16,35-71-16,0 72 16,1-72-16,-1 89 15,18-106-15,0 17 16,18 1-16,-18-1 0,17 72 15,1-89-15,17 88 16,-17-71-16,35 54 16,-35-71-16,52 88 15,-35-88 1,-17 0-16,35 17 0,17 36 16,-17-36-16,18 36 15,-18-70-15,0 16 16,-18 1-16,18 0 0,0-17 15,53 52-15,-53-53 16,70 36 0,-70-36-16,71 35 15,-72-34-15,72 17 16,-54-18-16,72 18 16,-90-36-16,90 36 15,-72-35-15,71 35 16,-70-35-16,70 17 15,-71-17-15,19-1 16,52 18-16,-53-17 16,-17 0-16,-1-18 0,18 17 15,71 1 1,-88 0-16,-1-1 0,18 1 16,-17 0-16,70-1 15,18 18 1,0-17-16,70 17 15,-70-17 1,-89-18-16,107 18 16,-107-18-16,18 0 15,71 17-15,-88-17 16,87 0-16,-69 18 16,69-18-16,-87 0 15,17-18-15,0 18 16,-17 0-16,17 0 0,71 0 15,-89 0-15,89 0 16,-88 0-16,17 0 16,71-17-1,-1 17-15,-70 0 16,-17 0-16,0 0 0,-1-18 16,18 18-16,-17 0 0,-1 0 15,19 0-15,-19 0 0,18-18 16,-17 18-16,70-17 15,-70 17-15,-1-18 16,1 18-16,-1-18 0,1 18 16,-18-17-16,17 17 0,1-18 15,-18 18-15,141-53 16,-71 18 0,-70 0-16,71-1 15,-71 1-15,-1 18 16,54-54-16,-53 53 15,-17-17-15,16 0 0,-16-1 16,17-16-16,-18 16 16,0-17-16,0 18 0,71-124 15,-70 106 1,16-52-16,-16 34 16,-19 18-16,19 0 0,-19-17 15,1 17-15,17-18 16,-17 1-16,17-54 0,-35 54 15,18 17-15,-18-18 0,17-70 16,-17 70 0,0-70-16,0 71 15,0-1-15,-17 1 0,17-1 16,-18-88-16,18 89 16,-17-18-16,17 17 0,-18-88 15,0 71 1,1 0-16,-1 17 0,-17-87 15,17 69-15,-35-69 16,18 87-16,17 1 16,-52-89-16,34 88 15,1-17-15,-18 18 16,-35-72-16,35 72 16,-53-71-16,36 88 15,-71-71-15,52 71 16,1 1-16,0 16 0,-18 1 15,18 0-15,-124-18 16,106 35-16,1 18 16,-1 0-16,-124 0 15</inkml:trace>
  <inkml:trace contextRef="#ctx0" brushRef="#br1" timeOffset="263128.2268">14393 8149 0,'0'-17'15,"-17"17"17,17-18-17,-18 18-15,18-18 0,-35 1 16,17 17-16,-52-18 15,34 0-15,1 1 16,-53-1-16,35 18 16,0 0-16,-70-18 15,52 18-15,0 0 16,-70 0-16,71 18 16,-54-18-16,54 0 15,17 18-15,0-18 0,-71 35 16,72-35-16,-19 18 15,18-1-15,-18 1 16,19 0-16,-1 17 0,-71 0 16,71 0-16,0-17 15,0 17-15,1-17 0,-19 17 16,18-17-16,-70 35 16,70-18-16,0 0 15,0 1-15,0-1 0,-53 35 16,53-17-16,0-17 15,-53 52-15,53-35 16,18-18-16,-18 18 0,18-18 16,-53 53-1,35-35-15,-35 36 16,52-37-16,1 1 0,0 0 16,0-17-16,17 16 0,-35 37 15,35-54-15,1 53 16,-1-35-16,0 0 15,1 53 1,17-53-16,0 0 16,0 0-16,0-1 0,0 1 0,0 0 15,0 0-15,0 18 16,17-18-16,-17-18 0,0 0 16,18 18-16,0 18 15,-18-36-15,17 0 16,-17 1-16,18 16 0,0 37 15,-18-54-15,17 18 16,-17-18-16,18 18 16,0-18-16,-18 1 0,35 52 15,-17-53-15,-1 0 16,36 36-16,-35-36 16,17-17-16,-17 17 15,17 0-15,-17 1 0,34 17 16,-16-18-16,34 18 15,-34-18-15,16 0 16,37 18-16,-36-17 16,0-19-16,52 36 15,-34-18-15,-18-17 0,17 0 16,89 35 0,-88-36-16,17 1 0,0-1 15,0 19-15,18-19 0,88 19 16,-106-19-16,18 1 15,0 17-15,17-17 0,-17-1 16,141 19-16,-123-19 16,-1 1-16,1 0 15,-1-1-15,1 1 16,-1 0-16,18-1 0,-17 1 16,17 0-16,-18 17 0,142 0 15,-142-17-15,124 17 16,-123-17-16,123 17 15,-106-17-15,-18-1 16,1 1-16,105-1 16,-106 1-16,1 0 0,123-1 15,-124-17-15,107 18 16,-107-18-16,1 0 16,123 0-1,-124 0-15,1 0 0,-1 0 16,0 0-16,1-18 0,-1 18 15,124-17-15,-123-1 16,105-17-16,-105 17 16,123-17-1,-142 35-15,1-18 16,0 1-16,18-1 0,87-35 16,-105 35-16,106-17 15,-106 0-15,105-18 16,-105 18-16,0-1 15,0 1-15,105-35 16,-105 34-16,0-17 0,106-17 16,-124 17-16,106-35 15,-106 52-15,-17-16 16,87-54 0,-87 53-16,0 0 0,-1 0 15,71-71-15,-88 72 16,71-72-1,-72 54-15,37-54 0,-54 53 16,18-52 0,-35 52-16,17-52 15,-18 52-15,1-70 16,-18 71-16,0-1 16,0 1-16,0 17 0,-18-88 15,1 70-15,-18-52 16,17 52-16,-17 18 0,-36-70 15,53 70 1,-52-53-16,-18-18 16,35 72-16,0-1 15,-53-53 1,-17 0-16,52 53 16,0 0-16,1 18 0,-89-53 15,71 35-15,0 17 16,0 1-16,-18 0 0,0 0 15,-88-18 1,88 35-16,-17-17 0,17 17 16,-141-17-16,141 17 15,-18 1-15,-140-19 16,140 36-16,-123-35 16,106 35-16,-106-18 15,124 1-15,-18 17 0,17-18 16,1 18-16,-1-18 15,1 18-15,-142-17 16,142 17-16,-124 0 16,106 0-16,17 0 15,-17 0-15,18 0 0,-1 0 0,-140 0 16,123 17 0,17-17-16,-17 18 0,-265 0 15,142-18 1,140 17-1,1-17-15,-18 0 0,17 18 16,-140-18-16,17 18 16,123-1-16,-140 1 15,122 0-15,1-18 16,0 17-16,0 1 16,0-1-16,0 1 0,17 0 15,-17-1-15,18 1 0,-1-18 16,-105 18-16,35 17 15,106-17-15,0 17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2-20T01:17:51.71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31186 1376 0,'0'0'0,"0"-18"0,35-17 16,-18 17-16,54 1 16,-18-1-16,53 0 15,-53 18-15,-18 0 16,18 0-16,17 18 16,-17 0-16,-35 17 15,-18 0-15,0 0 16,-35 18-1,-1 0-15,19-17 16,-1-1-16,1 0 0,-1 0 0,0 36 16,18-36-16,18 1 15,0 34-15,-1-17 16,1-18-16,-1 1 16,19-1-16,17 18 15,-36-36-15,1 1 0,0 17 16,-1-17-16,1 17 15,-18-17-15,0 17 16,0-17-16,0 17 16,0-17-1,0 17-15,0 0 0,17 53 16,-17-35-16,0 0 16,18 53-1,-18-53-15,0 0 0,0 53 16,0-53-16,-18-18 15,-34 36-15,16-36 16,1 0-16,-18-17 16,18-1-16,0-17 0,-1 18 0,-17-18 15,0 0 1,36 0-16,-36 0 16</inkml:trace>
  <inkml:trace contextRef="#ctx0" brushRef="#br0" timeOffset="107152.4903">16775 10901 0,'-18'17'15,"36"-34"1,17-36 0,18 18-1,70-71-15,-52 35 16,88-70-16,-54 53 16,-16 17-16,122-87 15,-105 69-15,0 19 16,0-18-16,70-36 15,-105 71-15,-1 18 16,-105 70 0,-36 54-1,1-19-15,17 1 16,-18 17-16,18 0 0,-88 88 16,71-70-16,-54 71 15,71-89-15,18-35 16,-18 53-1,36-89-15,17 1 0,17-18 16,19 0-16,-1-18 0,0-17 16,89-53-16,-72 17 15,19 18-15,0-17 0,-1-1 16,71-70-16,-70 70 16,-1 1-16,1-1 0,35-17 15,-71 71-15,-17-1 16,-36 36-1,0 17-15,-17 18 16,-18 0-16,0 17 0,0 18 0,-88 124 16,71-88-16,-19-1 15,19 18-15,-71 106 16,106-159-16,17-17 16,18-18-16,0-36 0,35 1 15,36-53-15,-18-1 16,17-34-16,18-18 0,1 0 15,-1-18-15,88-88 16,-105 105-16,17 1 0,71-53 16,-89 88-1,1 18-15,-89 70 16,-70 89 0,17-36-16,1 18 0,-124 176 15,88-123 1,18-1-16,0-16 0,17-19 15,18-35-15,35-35 0,18-18 16,36-17-16,-1-36 16,0 1-16,36-36 0,-18 0 15,106-71 1,-89 54-16,-17-1 0,18 18 16,-19-17-16,19 17 0,0-18 15,-36 54-15,-35 52 16,-71 53-1,36-17-15,-88 105 16,52-70-16,18-18 16,0 53-16,36-88 15,34-35-15,18-18 0,1 0 16,87-35 0,-70-1-16,0-17 0,18 1 0,70-54 15,-71 53 1,1 0-16,-18 18 0,-18 17 15,-17 0-15,-18 36 16,-18 0-16,0 34 0,-70 54 16,35-53-16,0 18 15,18-18-15,17 0 0,18-18 16,36-17 0,17-18-16,0-18 0,17 0 15,-35 1-15,1-1 16</inkml:trace>
  <inkml:trace contextRef="#ctx0" brushRef="#br0" timeOffset="110030.8362">15998 13106 0,'0'17'16,"0"1"-16,0 35 15,0-18-15,0 18 16,0 53-16,0-36 16,0 72-1,0-72-15,0 36 16,0-71-16,18 1 0,-18-1 16,0-18-16,0 1 0,18 0 15</inkml:trace>
  <inkml:trace contextRef="#ctx0" brushRef="#br0" timeOffset="110470.3291">15752 13282 0,'0'0'0,"0"18"0,17-36 32,18-35-17,1 18-15,-1-36 16,0 36-16,-17 0 0,17 0 16,0-18-1,-17 35-15,0 0 16,-18 36-16,17-18 0,1 35 15,0-17-15,17 35 16,0-18-16,-17 0 16,17-17-16,18 35 15,-53-18-15</inkml:trace>
  <inkml:trace contextRef="#ctx0" brushRef="#br0" timeOffset="135250.7155">16775 9613 0,'-18'0'62,"36"-17"-31,17-1-15,-17 0-16,17-17 16,0 17-16,0 1 15,1-1-15,-1-17 0,0 17 0,18 1 16,53-19-1,-53 1-15,17 35 0,-17-18 16,18 1-16,88-19 16,-71 19-16,88-1 15,-105 18-15,-1 0 0,71 18 16,-70-1-16,52 1 16,-70 0-16,71 17 15,-54-17 1,36 35-16,-53-18 15,18 0-15,52 36 16,18-1 0,-70-35-16,176 89 15,-177-89-15,71 36 16,-70-36-16,0 18 16,52 18-16,-52-36 15,-18 18-15,17-18 16,-17 0-16,0-17 0,0 17 0,17 18 15,-34-35 1,-19-1-16,1 1 0,0-18 16,-1 18-16,-17-1 15,-17-17 1,-1 0-16,0-17 0,18-1 16</inkml:trace>
  <inkml:trace contextRef="#ctx0" brushRef="#br0" timeOffset="135574.6043">20179 9913 0,'0'0'0,"18"18"16,-1-18-16,1 17 0,17 1 15,0 0-15,18-1 16,-17 1-16,69 52 16,-52-52-16,18 53 15,-53-54-15,-1 19 0,1-1 16,-18-18-16,-18 19 0,-17-1 16,0-17-16,-89 52 15,71-52-15,0 0 16,-35 17-16,53-18 15,17 19-15,36-19 16,-1-17 0</inkml:trace>
  <inkml:trace contextRef="#ctx0" brushRef="#br0" timeOffset="137315.9993">21114 10160 0,'0'18'32,"0"52"-17,0-17-15,0 18 16,0 87-16,0-52 0,-18 106 16,18-124-1,18 71-15,-1-106 16,19 17-16,-19-34 15,1-36 1,0 0-16</inkml:trace>
  <inkml:trace contextRef="#ctx0" brushRef="#br0" timeOffset="137732.6067">21008 10301 0,'35'0'0,"0"0"16,1 0-16,105-18 15,-71 18-15,36 0 16,-18-17-16,18 17 0,0 0 16,0 0-16,88 17 15,-123 1-15,-19 0 0,37 35 16,-72-18-1,1 0-15,0 18 0,-18 53 16,0-35-16,-18 52 16,0-70-16,18 17 15,-17 36-15,17-53 16,0 0-16,0-18 16,-18 1-16,0-19 0,1 19 15,-1-19-15,-35-17 16,0 18-16,0-18 15,0 0-15,-105-18 16,87 18-16,-105 18 16,105-18-16,1 18 0,-1-18 15,36 0-15,0 0 0</inkml:trace>
  <inkml:trace contextRef="#ctx0" brushRef="#br0" timeOffset="138294.5323">21555 9631 0,'0'0'0,"-18"0"15,18 17 1,0 1-16,0 35 16,-18-18-16,18 71 15,0-53-15,0 53 16,0-71-16,0 0 16,18-17-16,17 17 15,-17-35-15,0 0 16,-18-17-16,0-1 15</inkml:trace>
  <inkml:trace contextRef="#ctx0" brushRef="#br0" timeOffset="138532.9527">21343 9790 0,'0'0'15,"18"-18"-15,17 0 0,-17-17 16,52-18-16,-35 18 15,1-18-15,-1 35 0,-17-17 16,17 0-16,-17 17 16,-1 18-1,1 18 1,-18-1-16,17 19 0,1-19 16,0 19-16,17 16 15,0 1 1,-17-35-16</inkml:trace>
  <inkml:trace contextRef="#ctx0" brushRef="#br0" timeOffset="140145.8274">21290 8767 0,'0'-18'0,"0"0"16,18 18 0,-18 18-1,17 35 1,-17-18-16,18 0 16,-18 1-16,35-1 15,1-17-15,-19-18 0,1 0 16,17 0-16,0-36 15,1 1-15,-19 17 0,1-52 16,-18 35 0,18-1-16,-18 19 0,0-1 15,0 0-15,17 36 16,1 35 0,0-18-16,-18 18 0,17 18 15,1-36-15,-1 35 16,-17-52-1,0 17-15,-17-35 16,17 18-16,-18 0 0,1-18 0,-1 0 16,-35 0-1,18 0-15,17-18 0,0 0 16,1 18-16,-18-17 16,35-1-16,0 0 15</inkml:trace>
  <inkml:trace contextRef="#ctx0" brushRef="#br0" timeOffset="140468.6853">21855 8326 0,'0'-18'16,"-18"18"-16,-17 18 16,17-18-16,0 17 15,1 36 1,-1-35-16,18-1 0,0 1 16,0 35-16,18-35 15,-1-1-15,19 19 16,-19-19-16,1 1 0,0-1 15,-1 1-15,1 0 0,0-1 16,17-17 0,-18 0-1</inkml:trace>
  <inkml:trace contextRef="#ctx0" brushRef="#br0" timeOffset="140663.7177">22066 8467 0,'0'17'16,"0"19"-1,0-19-15,0 1 16,18 17 0,0-35-16,-1 18 15,1-18-15,-1 0 16,1-18-16</inkml:trace>
  <inkml:trace contextRef="#ctx0" brushRef="#br0" timeOffset="140923.0864">22225 8290 0,'18'18'0,"-1"0"16,1-18-16,17 17 15,-17 1-15,52 17 16,-52 0-16,17-17 0,-17 0 16,0-1-16,-1 1 15,-17 0-15,0-1 16,0 1-16,-17 0 0,-19-18 16,19 17-16,-54 1 15,53-1-15,-17 1 0,18-18 16,-1 18-16,0 17 15</inkml:trace>
  <inkml:trace contextRef="#ctx0" brushRef="#br0" timeOffset="142171.9128">22384 10795 0,'35'-18'31,"18"18"-15,0 0-16,-18 18 15,18-18-15,18 0 0,52 18 16,-70-18-16,-18 0 16,18 17-16,-18-17 15,18 0-15,-35 0 0,0 0 16,-18-17-1</inkml:trace>
  <inkml:trace contextRef="#ctx0" brushRef="#br0" timeOffset="142381.1022">22983 10654 0,'0'0'15,"53"0"-15,-35 18 0,17-18 0,54 35 16,-54-35-16,0 17 15,-17 1-15,-1 35 16,-17-18-16,0-17 16,-17 17-16,-19 0 0,1 1 15,0-19-15,0 1 0,-1 17 16,19-17-16,34-18 16</inkml:trace>
  <inkml:trace contextRef="#ctx0" brushRef="#br0" timeOffset="142775.652">23566 10495 0,'0'35'31,"0"1"-31,0 52 16,17-35-16,1 53 16,-1-53-1,-17-18-15,18 18 0,0-18 16,17 0-16,-17-17 0,17 17 16,-17-35-1,-1 0-15</inkml:trace>
  <inkml:trace contextRef="#ctx0" brushRef="#br0" timeOffset="143129.094">23566 10583 0,'17'-53'16,"18"36"-16,1-1 16,17 1-16,105-1 15,-69 0-15,105 1 16,-106-1-16,-18 18 15,72 0-15,-90 0 16,-16 18-16,17 35 16,-36-18-16,-17 18 15,0 17-15,-17 1 0,17-1 16,-18 1-16,18-1 0,0 1 16,0 0-16,18 34 15,-18-69-15,17-1 0,-17 0 16,0-17-1,-17 0-15,-1-18 16,-17 0-16,-18-18 0,0 18 16,0-18-16,-88 1 15,70-1-15,1 0 0,-1 18 16,-35-17 0,53-1-16</inkml:trace>
  <inkml:trace contextRef="#ctx0" brushRef="#br0" timeOffset="143544.6985">23918 9719 0,'0'-18'15,"0"36"-15,0-18 16,0 53 0,0 0-16,18-18 15,-18 18-15,0 0 0,18 0 16,-18 0-16,0-18 0,17 36 16,-17-36-16,18-17 15,0 17-15,-18-53 16</inkml:trace>
  <inkml:trace contextRef="#ctx0" brushRef="#br0" timeOffset="143793.3573">23724 9860 0,'0'0'0,"18"-17"15,0-1-15,-1 0 16,36-35-16,-18 36 15,1-36-15,-19 35 16,1 0-16,0 1 16,-18 34-1,17 19 1,-17-19-16,18 19 0,0-1 16,17 18-16,-18-35 15,1-1-15,0-17 0,-1 18 16,1-18-1</inkml:trace>
  <inkml:trace contextRef="#ctx0" brushRef="#br0" timeOffset="144427.0255">23760 8996 0,'0'0'0,"-18"17"15,18 1 1,35 17-16,-17-17 15,0 0-15,17-1 0,35-17 16,-52 18-16,17-36 16,18 1-1,-35-1-15,-1 0 0,-17-17 16,0-18-16,0 36 16,-17-36-16,-1 35 15,18 36 1,0 52-1,0-35-15,18 18 16,-1 0-16,1 53 16,0-71-16,-18 18 0,17-17 15,-17 17 1,-17-36-16,17 1 16,-18-18-16,-17 0 0,-18-18 15,35 1-15,-17-19 16,17 19-16,-17-19 0,-18-17 15</inkml:trace>
  <inkml:trace contextRef="#ctx0" brushRef="#br0" timeOffset="144755.3989">24271 8414 0,'0'0'16,"-18"0"0,-34 17-16,34 1 15,0 17-15,1-17 0,-1 35 16,18-35-16,0 17 15,0-18-15,18 1 0,-1 0 16,36 17 0,-35-17-16,17-1 0,0 19 15,1-19 1,-36 1-16,17-18 0,1-18 16</inkml:trace>
  <inkml:trace contextRef="#ctx0" brushRef="#br0" timeOffset="145029.628">24412 8414 0,'36'17'16,"-19"-17"0,18 18-1,1 0-15,-19-1 16,-17 1-1,0 17-15,-17-17 0,-1 0 16,0-1 0,1 1-16,17-1 15,0 1-15,0 0 16,17-18-16,1 0 0,17 17 16,1-17-16,-19 0 15,1-17 1</inkml:trace>
  <inkml:trace contextRef="#ctx0" brushRef="#br0" timeOffset="145305.3623">24677 8378 0,'0'0'15,"17"0"-15,1 0 16,0 18-1,17-18-15,18 35 0,-35-17 16,17 0-16,0 35 16,-17-36-16,-1 36 15,-17-35-15,0-1 16,0 1-16,-17 0 0,-1-1 16,-17 19-1,17-36-15,1 17 0,-1-17 16,0 18-16,-35 0 15,36-1-15,17 1 0</inkml:trace>
  <inkml:trace contextRef="#ctx0" brushRef="#br0" timeOffset="145733.3207">24624 10830 0,'0'0'0,"18"0"0,34 0 16,1-17-16,71-1 15,-54 18-15,1-18 16,70 1 0,-70-1-16,52-17 15,-88 35-15,18-35 16</inkml:trace>
  <inkml:trace contextRef="#ctx0" brushRef="#br0" timeOffset="145931.8476">25277 10583 0,'0'0'0,"17"18"16,36 35 0,-35-35-16,17 17 15,-17 0-15,17-17 0,0 35 16,-35-18-16,0-17 16,-35 34-16,17-34 15,-35 17-15,36-35 16,-1 18-16,0 0 15,1-18-15</inkml:trace>
  <inkml:trace contextRef="#ctx0" brushRef="#br0" timeOffset="146152.4457">26070 10795 0,'0'-18'15,"0"36"-15,18-36 16,0 1-16,17 17 16,-18 0-16,1 0 15,0 0-15,-1 0 0,1 17 16</inkml:trace>
  <inkml:trace contextRef="#ctx0" brushRef="#br0" timeOffset="146297.7065">26494 10813 0,'0'0'0,"17"-18"16,19 0-1,-19 18-15,1 0 16,-1 0-16,1 0 0,0 0 15</inkml:trace>
  <inkml:trace contextRef="#ctx0" brushRef="#br0" timeOffset="146443.1009">26917 10848 0,'0'0'15,"35"-18"-15,-17 18 0,0 0 16,-1-17-1,1 17-15,-1 0 16</inkml:trace>
  <inkml:trace contextRef="#ctx0" brushRef="#br0" timeOffset="146479.6894">27058 10830 0,'18'0'0,"-1"0"15</inkml:trace>
  <inkml:trace contextRef="#ctx0" brushRef="#br0" timeOffset="146618.5586">27252 10848 0,'18'0'31,"-1"0"-31,1-18 16,0 18-16,-1-17 0</inkml:trace>
  <inkml:trace contextRef="#ctx0" brushRef="#br0" timeOffset="147033.6626">27499 10619 0,'18'17'16,"52"1"-1,-17-18-15,0 0 16,71 18 0,-1-1-16,-88-17 15,18 0-15,-35 0 0,17 18 16,-35-1-16,0 1 16,-18-18-16,1 18 0,-1-1 15,-17 19 1,35-19-16,-18 1 0,18 0 15,-17-18-15,17 17 16,0 1 31,-18-18-31,0 0-16,18 17 0,-17-17 15,-1 18-15,0 0 16</inkml:trace>
  <inkml:trace contextRef="#ctx0" brushRef="#br0" timeOffset="147360.5312">27481 10830 0,'0'0'0,"-17"0"0,34 0 16,36 0-1,0-17-15,-17 17 16,16-18-16,19 18 16,-36 0-16,-17 0 15,0 0-15,-1 0 0,-17 18 16</inkml:trace>
  <inkml:trace contextRef="#ctx0" brushRef="#br0" timeOffset="148132.6232">28258 10530 0,'0'18'0,"0"53"15,0-18-15,0 70 16,0-70 0,17 0-16,1 0 0,17 35 15,-17-53-15,-1 1 16,19-19-16,-1 1 16</inkml:trace>
  <inkml:trace contextRef="#ctx0" brushRef="#br0" timeOffset="148510.7012">28275 10601 0,'0'0'0,"-17"-18"0,34 1 16,1-1-16,-1 0 0,19 1 15,17 17-15,88-35 16,-53 17-16,88 0 15,-105 18-15,-1 0 16,1 0-16,17 36 16,-53-19-16,-17 18 0,0 1 15,-18-1-15,0 18 0,-36 53 16,19-36 0,-1 1-16,1-1 0,17 1 15,-18-18-15,18 0 0,0 0 16,0 17-16,0-34 15,0-19-15,0 1 16,-35-18 0,-36-18-1,18 1-15,0-1 0,-70 0 16,52 18-16,1 0 16,-1 0-16,1 0 15</inkml:trace>
  <inkml:trace contextRef="#ctx0" brushRef="#br0" timeOffset="149894.8523">28663 9737 0,'-17'35'15,"-1"-17"-15,18 35 0,0 35 16,0-35 0,35 35-1,-35-53-15,35 0 0,-17-17 16,0 0-16,-1 17 16,1-35-16</inkml:trace>
  <inkml:trace contextRef="#ctx0" brushRef="#br0" timeOffset="150172.5911">28363 9966 0,'0'0'15,"0"-18"-15,18 1 0,0-19 0,35-16 16,-36 16-1,18 1-15,-17-18 0,17 0 16,-35 18 0,18 17-16,0 1 0,-1-1 15,19 18 1,-1 18-16,-18-1 0,1 1 16,17-1-16,18 54 15,-17-53-15,-1 35 16,0-36-16,0 19 15</inkml:trace>
  <inkml:trace contextRef="#ctx0" brushRef="#br0" timeOffset="152602.6822">28205 8784 0,'0'-53'15,"0"18"-15,0 17 16,0 1-16,0-1 15,17 18-15,-17 53 16,0-18 0,18 1-16,-18-1 0,35 18 15,-17-18-15,-1-17 16,1-18-16,17 0 0,-17 0 16,35-18-16,-35-17 15,-1-36 1,-17 36-16,0 0 0,0 17 15,0 0-15,18 1 0,-18 34 16,35 36 0,-35 0-16,18 0 0,-1 0 15,1 0-15,17 53 16,-17-53-16,-18 0 16,0-18-16,0 0 0,-18 0 15,1-17-15,-19 0 0,-17-1 16,18-17-16,0-17 15,0-1-15,-1 0 0,-34-17 16,52 18 0,1-1-16,-1-17 0,18 17 15,0 0-15,0 1 0</inkml:trace>
  <inkml:trace contextRef="#ctx0" brushRef="#br0" timeOffset="153074.8922">28981 8184 0,'0'0'15,"-18"0"16,-17 36-31,17-36 16,1 17-16,-19 19 16,19-19-16,-1 1 0,-17 17 15,35-17-15,0 17 16,0-17-16,0-1 0,17 19 16,19 17-1,-1-36-15,-17 19 0,34-1 16,-34-18-1,0 1-15,-18 0 0,0-1 16</inkml:trace>
  <inkml:trace contextRef="#ctx0" brushRef="#br0" timeOffset="153542.6081">29139 8255 0,'18'0'31,"17"0"-15,18-18-16,-17 18 16,-19-17-16,1 17 0,17 0 15,-53 0 1</inkml:trace>
  <inkml:trace contextRef="#ctx0" brushRef="#br0" timeOffset="153720.0805">29245 8273 0,'-17'53'15,"34"-106"-15,-34 123 16,17-35-16,0 18 15,0-35-15,0 17 0,0-17 16,0 0-16,0-1 0,0 19 16</inkml:trace>
  <inkml:trace contextRef="#ctx0" brushRef="#br0" timeOffset="156584.1971">29457 8520 0,'18'0'0,"-18"-18"15,0 36 63,-18-1-62,18 1-16,0 0 16,18-1-16,-1-17 15,1 0 1,0 0 0,-18-17-1,0-1-15,17 0 16,-17 36 15,18 17-15,-18-17-16,17 17 0,1 0 15,-18 1-15,18-19 16,-18 19-16,0-19 16,0 1-16,-18-18 15,-17 0 1,17 0-16,1-18 0,-1 18 15,-35-17-15,35 17 16,18-18-16,-17 18 0,-1 0 16</inkml:trace>
  <inkml:trace contextRef="#ctx0" brushRef="#br0" timeOffset="157340.0581">29722 8255 0,'0'0'0,"0"-18"47,-18 18-32,36 18 17,-1 0-17,1 17 1,-1-17-16,19-1 15,-1 18 1,0-17-16,-17 0 0,17-1 16,-17-17-16,-1 18 0,19 0 15,-19-18 1,-34 0 0,-1 0-16,0 0 15,-17 17 1,18-17-16,-19 36 15,19-19-15,-1 1 0,18 17 16,0-17-16,0 17 16,0-17-1</inkml:trace>
  <inkml:trace contextRef="#ctx0" brushRef="#br0" timeOffset="159342.3708">21784 9860 0,'0'18'0,"18"-1"16,-1-17-16,36 18 16,0 0-1,0-1-15,0 1 0,0 0 16,-18-1-16,18 19 0,35 34 16,-52-17-16,-1 0 15,0 70-15,0-70 16,-17 36-16,0-19 0,-1 18 15,1 0-15,17 89 16,-17-89-16,17 18 16,-17 0-16,52 88 15,-34-106-15,17 0 0,-1 0 16,72 53-16,-71-88 16,17 0-16,19 0 15,-19 0-15,18-18 0,89 18 16,-107-35-16,89 17 15,-88-17-15,-1-18 16,-17-18-16,0 18 0,0-17 16,17-36-16,-52 17 15,17 1-15,-17 0 16,0 0-16,-18-1 0,0 1 16,0-36-16,-18 36 15,18 0-15,-18 17 0,18-17 16,-17-18-16,17 35 15,0-17-15,0 17 16,0-17-16,0 0 16,0 17-16,0 1 0</inkml:trace>
  <inkml:trace contextRef="#ctx0" brushRef="#br0" timeOffset="159541.9022">23971 11501 0,'0'0'0,"18"-18"16,0 0-16,-1 18 16,36 0-1,-18 0 1,-17 18-16,17 0 16,-35-1-16,36 36 15,-36-35-15,35-1 16,-18-17-16</inkml:trace>
  <inkml:trace contextRef="#ctx0" brushRef="#br0" timeOffset="160232.3704">24395 9913 0,'0'0'16,"0"-18"-16,0 1 0,17-1 0,36-17 16,0 17-1,0 1-15,53 17 16,-53 0-16,0 0 0,52 53 16,-69-1-16,34 54 15,-34-35-15,-1-18 16,0 105-1,0-69-15,-17-1 0,0 0 16,17 18-16,-17-18 0,17 18 16,0-18-16,53 106 15,-35-88-15,0-18 0,0-17 16,0 17-16,88 35 16,-88-52-16,18-18 15,-18-18-15,-1 0 0,72 18 16,-89-53-16,18 0 15,18-17 1,-36-19-16,-17-16 0,-18-1 16,0-18-1,-18 36-15,-35-36 16</inkml:trace>
  <inkml:trace contextRef="#ctx0" brushRef="#br0" timeOffset="161166.4609">27111 9895 0,'0'0'0,"-18"0"0,1-35 15,17 18-15,0-1 16,17 0-1,19 1-15,-1-1 16,0 18-16,53 0 16,-52 18-16,17-1 0,-1 1 15,19 35 1,0 35-16,-54-35 16,1 0-16,17 17 0,-17 71 15,-1-52-15,1-1 16,-18 0-16,18 18 0,17 106 15,-17-124 1,-1 18-16,19-18 0,-1 0 16,-18 0-16,19-17 0,-1 17 15,0-35-15,53 88 16,-35-88-16,-17 0 0,70 53 16,-54-53-16,-16-18 15,52 35 1,-35-52-16,-18 0 0,0-18 15,-17 0-15,17-18 0,-17 0 16,0 1-16,17-19 0,-18 1 16,1 0-16,17-18 15,-17 18-15,-18-1 0,18 1 16,17-18 0,-35 36-16,0-19 0,0 19 15,0-1-15,-18 0 0,18 1 16,-17-1-16,-1 0 0</inkml:trace>
  <inkml:trace contextRef="#ctx0" brushRef="#br0" timeOffset="161461.7452">28628 11465 0,'0'0'0,"18"-17"16,-1 17-1,18 0 1,18 0-16,-35 0 16,17 0-16,-17-18 0,35 18 15,-35 0-15,-1 18 16,-17 17-1,18 0-15,-18-17 16,0 17-16,-18 18 0,18-35 16,0 17-16</inkml:trace>
  <inkml:trace contextRef="#ctx0" brushRef="#br0" timeOffset="162740.1446">26282 11553 0,'-18'18'16,"1"0"-1,-1-18 1,0 0 31,1 0-32,-1-18 1,0 18 0,1 0-16,17-18 31,17 1-31,1-1 16,0 1-1,17-1-15,-17 18 16,-1-18-1,-17 36-15,18 0 16,0-1 0,-1 1-16,1-1 15,-18 1-15,18-18 0,-1 18 0,1-1 16</inkml:trace>
  <inkml:trace contextRef="#ctx0" brushRef="#br0" timeOffset="196413.166">18609 17357 0,'18'0'15,"17"-18"1,0 18-16,18-18 0,53 1 16,-35-1-16,17 0 0,-18 1 15,89-18 1,-88 35-16,34-18 16,-52 0-16,-17 1 0,17-1 15</inkml:trace>
  <inkml:trace contextRef="#ctx0" brushRef="#br0" timeOffset="196870.3836">18962 17039 0,'-18'0'16,"1"0"-16,-19 18 15,19-1-15,-1 1 0,-17 17 16,-1-17-16,1 17 16,0 1-16,0-19 0,-1 36 15,36-35-15,0 17 16,18-17-16,0-18 15,52 17 1,-52-17-16,17 0 0,0 0 0,18 0 16,-17 0-1,-19 0-15,36 0 16,-35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17-12-20T01:22:39.96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16351 18168 0,'0'18'16,"18"-18"15,35-18-15,-18 18-16,0 0 0,1 0 15,-1-18-15,53 18 16,-35 0-16,0 0 15,-18 0-15,18 0 0,18-17 16,-18-1-16,-36 18 16,19 0-16,-19-17 0,1 17 15,-1 0-15,-34-18 16</inkml:trace>
  <inkml:trace contextRef="#ctx0" brushRef="#br0" timeOffset="467.2438">16598 17974 0,'-35'0'16,"17"18"0,-35-1-1,18 1-15,17 0 0,-17 17 16,-35 0-16,34-17 16,1-1-16,17 19 0,-17-19 15,35 19-15,-17-19 0,17 1 16,17 0-16,1-1 15,52 1-15,-34-1 16,17-17-16,-18 0 0,18 0 16,17-17-16</inkml:trace>
  <inkml:trace contextRef="#ctx0" brushRef="#br0" timeOffset="4360.6051">21572 18627 0,'36'-18'15,"-1"0"-15,0 1 0,71-36 16,-35 35-16,-18-17 15,-1 17-15,54-17 16,-70 35-16,-1 0 0,-18 0 16,1 0-16,0 18 15,-36-18-15,18 17 16</inkml:trace>
  <inkml:trace contextRef="#ctx0" brushRef="#br0" timeOffset="4656.9197">21731 18450 0,'-53'36'15,"106"-72"-15,-141 107 0,53-54 16,17 1-16,-17 17 0,-18 1 16,53-19-16,-18 1 15,36 0-15,17-1 16,0 1 0,1-18-16,17 0 0,35 0 15,-35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361B-9EE3-994B-868D-94E57ECC4CDF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389FE-FF97-1F48-937B-066F4523C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0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" y="95617"/>
            <a:ext cx="10515600" cy="1325563"/>
          </a:xfrm>
        </p:spPr>
        <p:txBody>
          <a:bodyPr/>
          <a:lstStyle>
            <a:lvl1pPr>
              <a:defRPr>
                <a:latin typeface="Century Schoolbook" charset="0"/>
                <a:ea typeface="Century Schoolbook" charset="0"/>
                <a:cs typeface="Century School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849517" y="6457890"/>
            <a:ext cx="134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Andrew Ng</a:t>
            </a:r>
          </a:p>
        </p:txBody>
      </p:sp>
    </p:spTree>
    <p:extLst>
      <p:ext uri="{BB962C8B-B14F-4D97-AF65-F5344CB8AC3E}">
        <p14:creationId xmlns:p14="http://schemas.microsoft.com/office/powerpoint/2010/main" val="1924712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5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4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513CB-B5C6-794C-B9FC-914286F7D4D4}" type="datetimeFigureOut">
              <a:rPr lang="en-US" smtClean="0"/>
              <a:t>12/19/2017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7227A-95DB-DE4A-82CE-83A3DDE0C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3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5.png"/><Relationship Id="rId21" Type="http://schemas.openxmlformats.org/officeDocument/2006/relationships/image" Target="../media/image11.png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5" Type="http://schemas.openxmlformats.org/officeDocument/2006/relationships/customXml" Target="../ink/ink1.xml"/><Relationship Id="rId2" Type="http://schemas.openxmlformats.org/officeDocument/2006/relationships/image" Target="../media/image90.png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24" Type="http://schemas.openxmlformats.org/officeDocument/2006/relationships/image" Target="../media/image14.png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9" Type="http://schemas.openxmlformats.org/officeDocument/2006/relationships/image" Target="../media/image9.png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150.png"/><Relationship Id="rId3" Type="http://schemas.openxmlformats.org/officeDocument/2006/relationships/image" Target="../media/image16.png"/><Relationship Id="rId21" Type="http://schemas.openxmlformats.org/officeDocument/2006/relationships/image" Target="../media/image35.png"/><Relationship Id="rId34" Type="http://schemas.openxmlformats.org/officeDocument/2006/relationships/customXml" Target="../ink/ink3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5.png"/><Relationship Id="rId2" Type="http://schemas.openxmlformats.org/officeDocument/2006/relationships/image" Target="../media/image16.tiff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customXml" Target="../ink/ink2.xml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1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4E5968C-CCF4-43FF-B85F-BE950CD4A528}"/>
              </a:ext>
            </a:extLst>
          </p:cNvPr>
          <p:cNvGrpSpPr/>
          <p:nvPr/>
        </p:nvGrpSpPr>
        <p:grpSpPr>
          <a:xfrm>
            <a:off x="347220" y="1431358"/>
            <a:ext cx="4467022" cy="4056916"/>
            <a:chOff x="349372" y="1061869"/>
            <a:chExt cx="4467022" cy="40569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F45BF25-4467-43A0-A613-67A6CCF3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2643" y="1061869"/>
              <a:ext cx="3840480" cy="371863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73FE5B0-2CAF-49A6-9789-5EEBF87010F8}"/>
                </a:ext>
              </a:extLst>
            </p:cNvPr>
            <p:cNvSpPr txBox="1">
              <a:spLocks/>
            </p:cNvSpPr>
            <p:nvPr/>
          </p:nvSpPr>
          <p:spPr>
            <a:xfrm>
              <a:off x="349372" y="4313121"/>
              <a:ext cx="4467022" cy="805664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/>
                <a:t>deeplearning.ai</a:t>
              </a:r>
              <a:endParaRPr lang="en-US" sz="3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0616" y="985378"/>
            <a:ext cx="6239800" cy="1827004"/>
          </a:xfrm>
        </p:spPr>
        <p:txBody>
          <a:bodyPr>
            <a:noAutofit/>
          </a:bodyPr>
          <a:lstStyle/>
          <a:p>
            <a:r>
              <a:rPr lang="en-US" sz="6600" dirty="0"/>
              <a:t>Sequence to sequence models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2193" y="4026189"/>
            <a:ext cx="6836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Basic models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530" y="1187097"/>
            <a:ext cx="2980706" cy="3088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836353" y="3410417"/>
            <a:ext cx="6908326" cy="17737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35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Sequence to sequence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9435830" y="-3929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7630" y="1323777"/>
            <a:ext cx="537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Jane  visite  l’Afrique  en  septembre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2347" y="1912462"/>
            <a:ext cx="5795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entury Schoolbook" charset="0"/>
                <a:ea typeface="Century Schoolbook" charset="0"/>
                <a:cs typeface="Century Schoolbook" charset="0"/>
              </a:rPr>
              <a:t>Jane  is  visiting  Africa  in  September.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86865" y="2143294"/>
            <a:ext cx="44288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786865" y="3635854"/>
            <a:ext cx="3412927" cy="1282260"/>
            <a:chOff x="901935" y="4454001"/>
            <a:chExt cx="3412927" cy="1282260"/>
          </a:xfrm>
        </p:grpSpPr>
        <p:grpSp>
          <p:nvGrpSpPr>
            <p:cNvPr id="71" name="Group 70"/>
            <p:cNvGrpSpPr/>
            <p:nvPr/>
          </p:nvGrpSpPr>
          <p:grpSpPr>
            <a:xfrm>
              <a:off x="901935" y="4501501"/>
              <a:ext cx="1458503" cy="1049141"/>
              <a:chOff x="957808" y="3103887"/>
              <a:chExt cx="2033576" cy="1267457"/>
            </a:xfrm>
          </p:grpSpPr>
          <p:grpSp>
            <p:nvGrpSpPr>
              <p:cNvPr id="86" name="Group 85"/>
              <p:cNvGrpSpPr/>
              <p:nvPr/>
            </p:nvGrpSpPr>
            <p:grpSpPr>
              <a:xfrm>
                <a:off x="957808" y="3103887"/>
                <a:ext cx="2033576" cy="1267457"/>
                <a:chOff x="784313" y="2629030"/>
                <a:chExt cx="3009491" cy="178181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TextBox 87"/>
                    <p:cNvSpPr txBox="1"/>
                    <p:nvPr/>
                  </p:nvSpPr>
                  <p:spPr>
                    <a:xfrm>
                      <a:off x="784313" y="2629030"/>
                      <a:ext cx="9054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&lt;0&gt;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09" name="TextBox 10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4313" y="2629030"/>
                      <a:ext cx="905440" cy="461665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r="-65823" b="-52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9" name="Rectangle 88"/>
                <p:cNvSpPr/>
                <p:nvPr/>
              </p:nvSpPr>
              <p:spPr>
                <a:xfrm>
                  <a:off x="2880864" y="2629536"/>
                  <a:ext cx="912940" cy="72282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2224788" y="2971128"/>
                  <a:ext cx="500332" cy="0"/>
                </a:xfrm>
                <a:prstGeom prst="straightConnector1">
                  <a:avLst/>
                </a:prstGeom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2880864" y="3949178"/>
                      <a:ext cx="90672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&lt;1&gt;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112" name="TextBox 1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880864" y="3949178"/>
                      <a:ext cx="906723" cy="461665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 r="-67089" b="-4888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87" name="Straight Arrow Connector 86"/>
              <p:cNvCxnSpPr/>
              <p:nvPr/>
            </p:nvCxnSpPr>
            <p:spPr>
              <a:xfrm flipV="1">
                <a:off x="2680845" y="3683726"/>
                <a:ext cx="0" cy="359221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ctangle 71"/>
            <p:cNvSpPr/>
            <p:nvPr/>
          </p:nvSpPr>
          <p:spPr>
            <a:xfrm>
              <a:off x="3280767" y="4504294"/>
              <a:ext cx="442443" cy="42560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3500482" y="4983959"/>
              <a:ext cx="0" cy="29734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3955413" y="445400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305611" y="5274596"/>
                  <a:ext cx="10092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charset="0"/>
                              </a:rPr>
                              <m:t>&gt;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5611" y="5274596"/>
                  <a:ext cx="1009251" cy="46166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Straight Arrow Connector 78"/>
            <p:cNvCxnSpPr/>
            <p:nvPr/>
          </p:nvCxnSpPr>
          <p:spPr>
            <a:xfrm>
              <a:off x="2397735" y="4718049"/>
              <a:ext cx="24247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>
              <a:off x="3760592" y="4718049"/>
              <a:ext cx="55427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3009352" y="4734375"/>
              <a:ext cx="24247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2595871" y="4469317"/>
                  <a:ext cx="411819" cy="4330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5871" y="4469317"/>
                  <a:ext cx="411819" cy="43309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TextBox 92"/>
          <p:cNvSpPr txBox="1"/>
          <p:nvPr/>
        </p:nvSpPr>
        <p:spPr>
          <a:xfrm>
            <a:off x="-48126" y="6559027"/>
            <a:ext cx="9650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[Cho et al., 2014. Learning phrase representations using RNN encoder-decoder for statistical machine translation]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91828" y="97832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&lt;1&gt;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28" y="978325"/>
                <a:ext cx="814380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698505" y="97832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&lt;2&gt;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505" y="978325"/>
                <a:ext cx="814380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2860814" y="97832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&lt;3&gt;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814" y="978325"/>
                <a:ext cx="814380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920553" y="97832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&lt;4&gt;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553" y="978325"/>
                <a:ext cx="814380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4875838" y="97832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&lt;5&gt;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838" y="978325"/>
                <a:ext cx="814380" cy="4616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267934" y="237665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&lt;1&gt;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934" y="2376655"/>
                <a:ext cx="814380" cy="461665"/>
              </a:xfrm>
              <a:prstGeom prst="rect">
                <a:avLst/>
              </a:prstGeom>
              <a:blipFill rotWithShape="0">
                <a:blip r:embed="rId19"/>
                <a:stretch>
                  <a:fillRect l="-2239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32957" y="237665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&lt;2&gt;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57" y="2376655"/>
                <a:ext cx="814380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149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2743567" y="237665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&lt;3&gt;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67" y="2376655"/>
                <a:ext cx="814380" cy="461665"/>
              </a:xfrm>
              <a:prstGeom prst="rect">
                <a:avLst/>
              </a:prstGeom>
              <a:blipFill rotWithShape="0">
                <a:blip r:embed="rId21"/>
                <a:stretch>
                  <a:fillRect l="-149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861367" y="2376655"/>
                <a:ext cx="8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&lt;4&gt;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1367" y="2376655"/>
                <a:ext cx="814380" cy="461665"/>
              </a:xfrm>
              <a:prstGeom prst="rect">
                <a:avLst/>
              </a:prstGeom>
              <a:blipFill rotWithShape="0">
                <a:blip r:embed="rId22"/>
                <a:stretch>
                  <a:fillRect l="-149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734933" y="2374571"/>
                <a:ext cx="81438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&lt;5&gt;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933" y="2374571"/>
                <a:ext cx="814380" cy="465833"/>
              </a:xfrm>
              <a:prstGeom prst="rect">
                <a:avLst/>
              </a:prstGeom>
              <a:blipFill rotWithShape="0">
                <a:blip r:embed="rId23"/>
                <a:stretch>
                  <a:fillRect l="-225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752950" y="2374571"/>
                <a:ext cx="814380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charset="0"/>
                            </a:rPr>
                            <m:t>&lt;6&gt;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950" y="2374571"/>
                <a:ext cx="814380" cy="465833"/>
              </a:xfrm>
              <a:prstGeom prst="rect">
                <a:avLst/>
              </a:prstGeom>
              <a:blipFill rotWithShape="0">
                <a:blip r:embed="rId24"/>
                <a:stretch>
                  <a:fillRect l="-2256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-36224" y="6213575"/>
            <a:ext cx="65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[Sutskever et al., 2014. Sequence to sequence learning with neural networks]</a:t>
            </a:r>
          </a:p>
          <a:p>
            <a:endParaRPr lang="en-US" sz="1400" dirty="0">
              <a:latin typeface="Century Schoolbook" charset="0"/>
              <a:ea typeface="Century Schoolbook" charset="0"/>
              <a:cs typeface="Century Schoolbook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F806F0-EFBA-4878-BA32-97E47956856B}"/>
                  </a:ext>
                </a:extLst>
              </p14:cNvPr>
              <p14:cNvContentPartPr/>
              <p14:nvPr/>
            </p14:nvContentPartPr>
            <p14:xfrm>
              <a:off x="577800" y="2793960"/>
              <a:ext cx="9277920" cy="3937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F806F0-EFBA-4878-BA32-97E47956856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8440" y="2784600"/>
                <a:ext cx="9296640" cy="39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11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2114196" cy="1325563"/>
          </a:xfrm>
        </p:spPr>
        <p:txBody>
          <a:bodyPr anchor="t"/>
          <a:lstStyle/>
          <a:p>
            <a:r>
              <a:rPr lang="en-US" dirty="0"/>
              <a:t>Image captioning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7" t="8985" r="-1" b="-554"/>
          <a:stretch/>
        </p:blipFill>
        <p:spPr>
          <a:xfrm>
            <a:off x="564157" y="1199670"/>
            <a:ext cx="1694516" cy="18253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02271" y="482369"/>
            <a:ext cx="4637421" cy="717026"/>
            <a:chOff x="4294960" y="1357004"/>
            <a:chExt cx="4637421" cy="717026"/>
          </a:xfrm>
        </p:grpSpPr>
        <p:sp>
          <p:nvSpPr>
            <p:cNvPr id="3" name="TextBox 2"/>
            <p:cNvSpPr txBox="1"/>
            <p:nvPr/>
          </p:nvSpPr>
          <p:spPr>
            <a:xfrm>
              <a:off x="4313809" y="1612365"/>
              <a:ext cx="46185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entury Schoolbook" charset="0"/>
                  <a:ea typeface="Century Schoolbook" charset="0"/>
                  <a:cs typeface="Century Schoolbook" charset="0"/>
                </a:rPr>
                <a:t>A   cat   sitting   on      a    chair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294960" y="1359089"/>
                  <a:ext cx="8143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&lt;1&gt;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4960" y="1359089"/>
                  <a:ext cx="814380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876485" y="1358767"/>
                  <a:ext cx="8143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&lt;2&gt;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485" y="1358767"/>
                  <a:ext cx="814380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770593" y="1359089"/>
                  <a:ext cx="8143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&lt;3&gt;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0593" y="1359089"/>
                  <a:ext cx="814380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664701" y="1357004"/>
                  <a:ext cx="81438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&lt;4&gt;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4701" y="1357004"/>
                  <a:ext cx="814380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409182" y="1357004"/>
                  <a:ext cx="814380" cy="403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&lt;5&gt;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182" y="1357004"/>
                  <a:ext cx="814380" cy="40363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322612" y="1443016"/>
            <a:ext cx="8937659" cy="1429368"/>
            <a:chOff x="2322612" y="1443016"/>
            <a:chExt cx="8937659" cy="1429368"/>
          </a:xfrm>
        </p:grpSpPr>
        <p:grpSp>
          <p:nvGrpSpPr>
            <p:cNvPr id="9" name="Group 8"/>
            <p:cNvGrpSpPr/>
            <p:nvPr/>
          </p:nvGrpSpPr>
          <p:grpSpPr>
            <a:xfrm>
              <a:off x="2322612" y="1443016"/>
              <a:ext cx="6960305" cy="1390793"/>
              <a:chOff x="2267435" y="1350510"/>
              <a:chExt cx="8577152" cy="1773498"/>
            </a:xfrm>
          </p:grpSpPr>
          <p:cxnSp>
            <p:nvCxnSpPr>
              <p:cNvPr id="133" name="Straight Arrow Connector 132"/>
              <p:cNvCxnSpPr/>
              <p:nvPr/>
            </p:nvCxnSpPr>
            <p:spPr>
              <a:xfrm>
                <a:off x="2421815" y="2079942"/>
                <a:ext cx="54453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Cube 133"/>
              <p:cNvSpPr/>
              <p:nvPr/>
            </p:nvSpPr>
            <p:spPr>
              <a:xfrm>
                <a:off x="3082262" y="1472761"/>
                <a:ext cx="1256764" cy="1239629"/>
              </a:xfrm>
              <a:prstGeom prst="cube">
                <a:avLst>
                  <a:gd name="adj" fmla="val 452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>
                <a:off x="4513275" y="2077573"/>
                <a:ext cx="544530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Cube 135"/>
              <p:cNvSpPr/>
              <p:nvPr/>
            </p:nvSpPr>
            <p:spPr>
              <a:xfrm>
                <a:off x="5188391" y="1541633"/>
                <a:ext cx="1159567" cy="1170757"/>
              </a:xfrm>
              <a:prstGeom prst="cube">
                <a:avLst>
                  <a:gd name="adj" fmla="val 6621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37" name="Straight Arrow Connector 136"/>
              <p:cNvCxnSpPr/>
              <p:nvPr/>
            </p:nvCxnSpPr>
            <p:spPr>
              <a:xfrm>
                <a:off x="6581317" y="2079387"/>
                <a:ext cx="480190" cy="236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8761824" y="2088498"/>
                <a:ext cx="480190" cy="236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TextBox 138"/>
                  <p:cNvSpPr txBox="1"/>
                  <p:nvPr/>
                </p:nvSpPr>
                <p:spPr>
                  <a:xfrm>
                    <a:off x="3039712" y="2731540"/>
                    <a:ext cx="1327846" cy="3924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55</a:t>
                    </a:r>
                    <a14:m>
                      <m:oMath xmlns:m="http://schemas.openxmlformats.org/officeDocument/2006/math"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55</a:t>
                    </a:r>
                    <a:r>
                      <a:rPr lang="en-US" sz="1400" dirty="0">
                        <a:ea typeface="Cambria Math" charset="0"/>
                        <a:cs typeface="Cambria Math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  <m:r>
                          <a:rPr lang="en-US" sz="1400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9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6</a:t>
                    </a:r>
                  </a:p>
                </p:txBody>
              </p:sp>
            </mc:Choice>
            <mc:Fallback xmlns="">
              <p:sp>
                <p:nvSpPr>
                  <p:cNvPr id="139" name="TextBox 1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9712" y="2731540"/>
                    <a:ext cx="1327846" cy="392468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1695" t="-3922" r="-565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5099559" y="2731540"/>
                    <a:ext cx="1327846" cy="3924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27</a:t>
                    </a:r>
                    <a14:m>
                      <m:oMath xmlns:m="http://schemas.openxmlformats.org/officeDocument/2006/math"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27</a:t>
                    </a:r>
                    <a:r>
                      <a:rPr lang="en-US" sz="1400" dirty="0">
                        <a:ea typeface="Cambria Math" charset="0"/>
                        <a:cs typeface="Cambria Math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96</a:t>
                    </a:r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99559" y="2731540"/>
                    <a:ext cx="1327846" cy="392468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695" t="-3922" r="-565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1" name="Cube 140"/>
              <p:cNvSpPr/>
              <p:nvPr/>
            </p:nvSpPr>
            <p:spPr>
              <a:xfrm>
                <a:off x="7197323" y="1350510"/>
                <a:ext cx="1389640" cy="1361880"/>
              </a:xfrm>
              <a:prstGeom prst="cube">
                <a:avLst>
                  <a:gd name="adj" fmla="val 7212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7159410" y="2720846"/>
                    <a:ext cx="1450319" cy="3924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27</a:t>
                    </a:r>
                    <a14:m>
                      <m:oMath xmlns:m="http://schemas.openxmlformats.org/officeDocument/2006/math"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27</a:t>
                    </a:r>
                    <a:r>
                      <a:rPr lang="en-US" sz="1400" dirty="0">
                        <a:ea typeface="Cambria Math" charset="0"/>
                        <a:cs typeface="Cambria Math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256</a:t>
                    </a:r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59410" y="2720846"/>
                    <a:ext cx="1450319" cy="392468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1554" t="-6000" r="-518" b="-1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3" name="Cube 142"/>
              <p:cNvSpPr/>
              <p:nvPr/>
            </p:nvSpPr>
            <p:spPr>
              <a:xfrm>
                <a:off x="9436328" y="1350510"/>
                <a:ext cx="1389640" cy="1361880"/>
              </a:xfrm>
              <a:prstGeom prst="cube">
                <a:avLst>
                  <a:gd name="adj" fmla="val 8189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9394268" y="2731540"/>
                    <a:ext cx="1450319" cy="3924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13</a:t>
                    </a:r>
                    <a14:m>
                      <m:oMath xmlns:m="http://schemas.openxmlformats.org/officeDocument/2006/math">
                        <m:r>
                          <a:rPr lang="en-US" sz="1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13</a:t>
                    </a:r>
                    <a:r>
                      <a:rPr lang="en-US" sz="1400" dirty="0">
                        <a:ea typeface="Cambria Math" charset="0"/>
                        <a:cs typeface="Cambria Math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1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4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256</a:t>
                    </a:r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4268" y="2731540"/>
                    <a:ext cx="1450319" cy="392468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1554" t="-3922" r="-518" b="-1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267435" y="2162142"/>
                    <a:ext cx="877460" cy="588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11</a:t>
                    </a:r>
                    <a14:m>
                      <m:oMath xmlns:m="http://schemas.openxmlformats.org/officeDocument/2006/math">
                        <m:r>
                          <a:rPr lang="en-US" sz="1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 11</a:t>
                    </a:r>
                  </a:p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s = 4</a:t>
                    </a:r>
                  </a:p>
                </p:txBody>
              </p:sp>
            </mc:Choice>
            <mc:Fallback xmlns="">
              <p:sp>
                <p:nvSpPr>
                  <p:cNvPr id="145" name="TextBox 1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435" y="2162142"/>
                    <a:ext cx="877460" cy="58870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t="-46053" b="-21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4423075" y="2127615"/>
                    <a:ext cx="668072" cy="588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3</a:t>
                    </a:r>
                    <a14:m>
                      <m:oMath xmlns:m="http://schemas.openxmlformats.org/officeDocument/2006/math">
                        <m:r>
                          <a:rPr lang="en-US" sz="1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 3</a:t>
                    </a:r>
                  </a:p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s = 2</a:t>
                    </a:r>
                  </a:p>
                </p:txBody>
              </p:sp>
            </mc:Choice>
            <mc:Fallback xmlns="">
              <p:sp>
                <p:nvSpPr>
                  <p:cNvPr id="146" name="TextBox 1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3075" y="2127615"/>
                    <a:ext cx="668072" cy="58870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t="-48000" b="-2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7" name="TextBox 146"/>
              <p:cNvSpPr txBox="1"/>
              <p:nvPr/>
            </p:nvSpPr>
            <p:spPr>
              <a:xfrm>
                <a:off x="4385716" y="1529356"/>
                <a:ext cx="1199446" cy="333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entury Schoolbook" charset="0"/>
                    <a:ea typeface="Century Schoolbook" charset="0"/>
                    <a:cs typeface="Century Schoolbook" charset="0"/>
                  </a:rPr>
                  <a:t>MAX-POOL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474460" y="2132348"/>
                    <a:ext cx="681899" cy="588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5</a:t>
                    </a:r>
                    <a14:m>
                      <m:oMath xmlns:m="http://schemas.openxmlformats.org/officeDocument/2006/math">
                        <m:r>
                          <a:rPr lang="en-US" sz="1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 5</a:t>
                    </a:r>
                  </a:p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same</a:t>
                    </a:r>
                  </a:p>
                </p:txBody>
              </p:sp>
            </mc:Choice>
            <mc:Fallback xmlns="">
              <p:sp>
                <p:nvSpPr>
                  <p:cNvPr id="148" name="TextBox 1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4460" y="2132348"/>
                    <a:ext cx="681899" cy="58870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t="-46053" r="-1099" b="-21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8659252" y="2131338"/>
                    <a:ext cx="668072" cy="58870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3</a:t>
                    </a:r>
                    <a14:m>
                      <m:oMath xmlns:m="http://schemas.openxmlformats.org/officeDocument/2006/math">
                        <m:r>
                          <a:rPr lang="en-US" sz="12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1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×</m:t>
                        </m:r>
                      </m:oMath>
                    </a14:m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 3</a:t>
                    </a:r>
                  </a:p>
                  <a:p>
                    <a:pPr algn="ctr"/>
                    <a:r>
                      <a:rPr lang="en-US" sz="1200" dirty="0">
                        <a:latin typeface="Century Schoolbook" charset="0"/>
                        <a:ea typeface="Century Schoolbook" charset="0"/>
                        <a:cs typeface="Century Schoolbook" charset="0"/>
                      </a:rPr>
                      <a:t>s = 2</a:t>
                    </a: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9252" y="2131338"/>
                    <a:ext cx="668072" cy="58870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124" t="-46053" b="-210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0" name="TextBox 149"/>
              <p:cNvSpPr txBox="1"/>
              <p:nvPr/>
            </p:nvSpPr>
            <p:spPr>
              <a:xfrm>
                <a:off x="8621891" y="1533080"/>
                <a:ext cx="1199446" cy="3335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>
                    <a:latin typeface="Century Schoolbook" charset="0"/>
                    <a:ea typeface="Century Schoolbook" charset="0"/>
                    <a:cs typeface="Century Schoolbook" charset="0"/>
                  </a:rPr>
                  <a:t>MAX-POOL</a:t>
                </a:r>
              </a:p>
            </p:txBody>
          </p:sp>
        </p:grpSp>
        <p:sp>
          <p:nvSpPr>
            <p:cNvPr id="152" name="Cube 151"/>
            <p:cNvSpPr/>
            <p:nvPr/>
          </p:nvSpPr>
          <p:spPr>
            <a:xfrm>
              <a:off x="9943342" y="1593787"/>
              <a:ext cx="931090" cy="907335"/>
            </a:xfrm>
            <a:prstGeom prst="cube">
              <a:avLst>
                <a:gd name="adj" fmla="val 869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/>
                <p:cNvSpPr txBox="1"/>
                <p:nvPr/>
              </p:nvSpPr>
              <p:spPr>
                <a:xfrm>
                  <a:off x="9654884" y="2610774"/>
                  <a:ext cx="9685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13</a:t>
                  </a:r>
                  <a14:m>
                    <m:oMath xmlns:m="http://schemas.openxmlformats.org/officeDocument/2006/math">
                      <m:r>
                        <a:rPr lang="en-US" sz="11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13</a:t>
                  </a:r>
                  <a:r>
                    <a:rPr lang="en-US" sz="1100" dirty="0"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384</a:t>
                  </a:r>
                </a:p>
              </p:txBody>
            </p:sp>
          </mc:Choice>
          <mc:Fallback xmlns="">
            <p:sp>
              <p:nvSpPr>
                <p:cNvPr id="153" name="TextBox 1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884" y="2610774"/>
                  <a:ext cx="968535" cy="2616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2" name="Straight Arrow Connector 161"/>
            <p:cNvCxnSpPr/>
            <p:nvPr/>
          </p:nvCxnSpPr>
          <p:spPr>
            <a:xfrm>
              <a:off x="10849250" y="2060080"/>
              <a:ext cx="36484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/>
            <p:cNvCxnSpPr/>
            <p:nvPr/>
          </p:nvCxnSpPr>
          <p:spPr>
            <a:xfrm>
              <a:off x="9486991" y="2078530"/>
              <a:ext cx="36484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9407163" y="2149853"/>
                  <a:ext cx="52450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105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105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 3</a:t>
                  </a:r>
                </a:p>
                <a:p>
                  <a:pPr algn="ctr"/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same</a:t>
                  </a:r>
                </a:p>
              </p:txBody>
            </p:sp>
          </mc:Choice>
          <mc:Fallback xmlns=""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7163" y="2149853"/>
                  <a:ext cx="524503" cy="43088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44286"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10748592" y="2149852"/>
                  <a:ext cx="5116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105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105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 3</a:t>
                  </a: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8592" y="2149852"/>
                  <a:ext cx="511679" cy="2616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t="-72093" b="-883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182880" y="3268387"/>
            <a:ext cx="3585378" cy="1334920"/>
            <a:chOff x="11391459" y="1533901"/>
            <a:chExt cx="3585378" cy="1334920"/>
          </a:xfrm>
        </p:grpSpPr>
        <p:sp>
          <p:nvSpPr>
            <p:cNvPr id="151" name="TextBox 150"/>
            <p:cNvSpPr txBox="1"/>
            <p:nvPr/>
          </p:nvSpPr>
          <p:spPr>
            <a:xfrm>
              <a:off x="14689579" y="188417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=</a:t>
              </a:r>
            </a:p>
          </p:txBody>
        </p:sp>
        <p:sp>
          <p:nvSpPr>
            <p:cNvPr id="154" name="Cube 153"/>
            <p:cNvSpPr/>
            <p:nvPr/>
          </p:nvSpPr>
          <p:spPr>
            <a:xfrm>
              <a:off x="11391459" y="1533901"/>
              <a:ext cx="931090" cy="907335"/>
            </a:xfrm>
            <a:prstGeom prst="cube">
              <a:avLst>
                <a:gd name="adj" fmla="val 8690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/>
                <p:cNvSpPr txBox="1"/>
                <p:nvPr/>
              </p:nvSpPr>
              <p:spPr>
                <a:xfrm>
                  <a:off x="11407243" y="2607211"/>
                  <a:ext cx="9685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13</a:t>
                  </a:r>
                  <a14:m>
                    <m:oMath xmlns:m="http://schemas.openxmlformats.org/officeDocument/2006/math">
                      <m:r>
                        <a:rPr lang="en-US" sz="11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13</a:t>
                  </a:r>
                  <a:r>
                    <a:rPr lang="en-US" sz="1100" dirty="0"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384</a:t>
                  </a:r>
                </a:p>
              </p:txBody>
            </p:sp>
          </mc:Choice>
          <mc:Fallback xmlns="">
            <p:sp>
              <p:nvSpPr>
                <p:cNvPr id="155" name="TextBox 1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7243" y="2607211"/>
                  <a:ext cx="968535" cy="2616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Cube 155"/>
            <p:cNvSpPr/>
            <p:nvPr/>
          </p:nvSpPr>
          <p:spPr>
            <a:xfrm>
              <a:off x="12813324" y="1671207"/>
              <a:ext cx="740722" cy="728667"/>
            </a:xfrm>
            <a:prstGeom prst="cube">
              <a:avLst>
                <a:gd name="adj" fmla="val 831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12696383" y="2607211"/>
                  <a:ext cx="968535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13</a:t>
                  </a:r>
                  <a14:m>
                    <m:oMath xmlns:m="http://schemas.openxmlformats.org/officeDocument/2006/math">
                      <m:r>
                        <a:rPr lang="en-US" sz="11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13</a:t>
                  </a:r>
                  <a:r>
                    <a:rPr lang="en-US" sz="1100" dirty="0"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256</a:t>
                  </a:r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96383" y="2607211"/>
                  <a:ext cx="968535" cy="2616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Cube 157"/>
            <p:cNvSpPr/>
            <p:nvPr/>
          </p:nvSpPr>
          <p:spPr>
            <a:xfrm>
              <a:off x="13938614" y="1671207"/>
              <a:ext cx="740722" cy="728667"/>
            </a:xfrm>
            <a:prstGeom prst="cube">
              <a:avLst>
                <a:gd name="adj" fmla="val 878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13818027" y="2607211"/>
                  <a:ext cx="811441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6</a:t>
                  </a:r>
                  <a14:m>
                    <m:oMath xmlns:m="http://schemas.openxmlformats.org/officeDocument/2006/math">
                      <m:r>
                        <a:rPr lang="en-US" sz="11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6</a:t>
                  </a:r>
                  <a:r>
                    <a:rPr lang="en-US" sz="1100" dirty="0">
                      <a:ea typeface="Cambria Math" charset="0"/>
                      <a:cs typeface="Cambria Math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10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256</a:t>
                  </a: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18027" y="2607211"/>
                  <a:ext cx="811441" cy="26161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t="-2326" b="-1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0" name="Straight Arrow Connector 159"/>
            <p:cNvCxnSpPr/>
            <p:nvPr/>
          </p:nvCxnSpPr>
          <p:spPr>
            <a:xfrm>
              <a:off x="13573766" y="2062454"/>
              <a:ext cx="36484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/>
            <p:nvPr/>
          </p:nvCxnSpPr>
          <p:spPr>
            <a:xfrm>
              <a:off x="12211508" y="2062454"/>
              <a:ext cx="364847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12135297" y="2153835"/>
                  <a:ext cx="511679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105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105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 3</a:t>
                  </a: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5297" y="2153835"/>
                  <a:ext cx="511679" cy="26161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t="-69767" b="-90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13442553" y="2136751"/>
                  <a:ext cx="51167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105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105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</m:t>
                      </m:r>
                    </m:oMath>
                  </a14:m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 3</a:t>
                  </a:r>
                </a:p>
                <a:p>
                  <a:pPr algn="ctr"/>
                  <a:r>
                    <a:rPr lang="en-US" sz="1050" dirty="0">
                      <a:latin typeface="Century Schoolbook" charset="0"/>
                      <a:ea typeface="Century Schoolbook" charset="0"/>
                      <a:cs typeface="Century Schoolbook" charset="0"/>
                    </a:rPr>
                    <a:t>s = 2</a:t>
                  </a:r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2553" y="2136751"/>
                  <a:ext cx="511679" cy="430887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t="-42254"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TextBox 167"/>
            <p:cNvSpPr txBox="1"/>
            <p:nvPr/>
          </p:nvSpPr>
          <p:spPr>
            <a:xfrm>
              <a:off x="13480717" y="1749755"/>
              <a:ext cx="9012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Century Schoolbook" charset="0"/>
                  <a:ea typeface="Century Schoolbook" charset="0"/>
                  <a:cs typeface="Century Schoolbook" charset="0"/>
                </a:rPr>
                <a:t>MAX-POOL</a:t>
              </a:r>
            </a:p>
          </p:txBody>
        </p:sp>
      </p:grpSp>
      <p:graphicFrame>
        <p:nvGraphicFramePr>
          <p:cNvPr id="170" name="Table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436921"/>
              </p:ext>
            </p:extLst>
          </p:nvPr>
        </p:nvGraphicFramePr>
        <p:xfrm>
          <a:off x="3907230" y="3183144"/>
          <a:ext cx="243917" cy="117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50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3" name="Oval 172"/>
          <p:cNvSpPr/>
          <p:nvPr/>
        </p:nvSpPr>
        <p:spPr>
          <a:xfrm>
            <a:off x="3934071" y="4109115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 flipH="1">
                <a:off x="3878539" y="3777868"/>
                <a:ext cx="28767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78539" y="3777868"/>
                <a:ext cx="287676" cy="215444"/>
              </a:xfrm>
              <a:prstGeom prst="rect">
                <a:avLst/>
              </a:prstGeom>
              <a:blipFill rotWithShape="0">
                <a:blip r:embed="rId2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Oval 181"/>
          <p:cNvSpPr/>
          <p:nvPr/>
        </p:nvSpPr>
        <p:spPr>
          <a:xfrm>
            <a:off x="6561518" y="3636987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83" name="TextBox 182"/>
          <p:cNvSpPr txBox="1"/>
          <p:nvPr/>
        </p:nvSpPr>
        <p:spPr>
          <a:xfrm>
            <a:off x="3770068" y="4366631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 Math" charset="0"/>
                <a:ea typeface="Cambria Math" charset="0"/>
                <a:cs typeface="Cambria Math" charset="0"/>
              </a:rPr>
              <a:t>9216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6272725" y="3961168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entury Schoolbook" charset="0"/>
                <a:ea typeface="Century Schoolbook" charset="0"/>
                <a:cs typeface="Century Schoolbook" charset="0"/>
              </a:rPr>
              <a:t>Softmax</a:t>
            </a:r>
          </a:p>
          <a:p>
            <a:pPr algn="ctr"/>
            <a:r>
              <a:rPr lang="en-US" sz="1200" dirty="0">
                <a:latin typeface="Century Schoolbook" charset="0"/>
                <a:ea typeface="Century Schoolbook" charset="0"/>
                <a:cs typeface="Century Schoolbook" charset="0"/>
              </a:rPr>
              <a:t>1000</a:t>
            </a:r>
          </a:p>
        </p:txBody>
      </p:sp>
      <p:sp>
        <p:nvSpPr>
          <p:cNvPr id="193" name="Oval 192"/>
          <p:cNvSpPr/>
          <p:nvPr/>
        </p:nvSpPr>
        <p:spPr>
          <a:xfrm>
            <a:off x="3930457" y="3236473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94" name="Oval 193"/>
          <p:cNvSpPr/>
          <p:nvPr/>
        </p:nvSpPr>
        <p:spPr>
          <a:xfrm>
            <a:off x="3930457" y="3495838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95" name="Straight Arrow Connector 194"/>
          <p:cNvCxnSpPr/>
          <p:nvPr/>
        </p:nvCxnSpPr>
        <p:spPr>
          <a:xfrm>
            <a:off x="4253184" y="3796940"/>
            <a:ext cx="389671" cy="185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" name="Table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816133"/>
              </p:ext>
            </p:extLst>
          </p:nvPr>
        </p:nvGraphicFramePr>
        <p:xfrm>
          <a:off x="4794747" y="3181248"/>
          <a:ext cx="243917" cy="117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50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7" name="Oval 196"/>
          <p:cNvSpPr/>
          <p:nvPr/>
        </p:nvSpPr>
        <p:spPr>
          <a:xfrm>
            <a:off x="4821588" y="4107219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 flipH="1">
                <a:off x="4766056" y="3775972"/>
                <a:ext cx="28767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66056" y="3775972"/>
                <a:ext cx="287676" cy="215444"/>
              </a:xfrm>
              <a:prstGeom prst="rect">
                <a:avLst/>
              </a:prstGeom>
              <a:blipFill rotWithShape="0">
                <a:blip r:embed="rId2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/>
          <p:cNvSpPr txBox="1"/>
          <p:nvPr/>
        </p:nvSpPr>
        <p:spPr>
          <a:xfrm>
            <a:off x="4657585" y="4364735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 Math" charset="0"/>
                <a:ea typeface="Cambria Math" charset="0"/>
                <a:cs typeface="Cambria Math" charset="0"/>
              </a:rPr>
              <a:t>4096</a:t>
            </a:r>
          </a:p>
        </p:txBody>
      </p:sp>
      <p:sp>
        <p:nvSpPr>
          <p:cNvPr id="200" name="Oval 199"/>
          <p:cNvSpPr/>
          <p:nvPr/>
        </p:nvSpPr>
        <p:spPr>
          <a:xfrm>
            <a:off x="4817974" y="3234577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1" name="Oval 200"/>
          <p:cNvSpPr/>
          <p:nvPr/>
        </p:nvSpPr>
        <p:spPr>
          <a:xfrm>
            <a:off x="4817974" y="3493942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202" name="Straight Arrow Connector 201"/>
          <p:cNvCxnSpPr/>
          <p:nvPr/>
        </p:nvCxnSpPr>
        <p:spPr>
          <a:xfrm>
            <a:off x="5140701" y="3795044"/>
            <a:ext cx="389671" cy="185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3" name="Table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72597"/>
              </p:ext>
            </p:extLst>
          </p:nvPr>
        </p:nvGraphicFramePr>
        <p:xfrm>
          <a:off x="5635634" y="3179423"/>
          <a:ext cx="243917" cy="117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50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4" name="Oval 203"/>
          <p:cNvSpPr/>
          <p:nvPr/>
        </p:nvSpPr>
        <p:spPr>
          <a:xfrm>
            <a:off x="5662475" y="4105394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 flipH="1">
                <a:off x="5606943" y="3774147"/>
                <a:ext cx="28767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⋮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606943" y="3774147"/>
                <a:ext cx="287676" cy="215444"/>
              </a:xfrm>
              <a:prstGeom prst="rect">
                <a:avLst/>
              </a:prstGeom>
              <a:blipFill rotWithShape="0">
                <a:blip r:embed="rId2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" name="TextBox 205"/>
          <p:cNvSpPr txBox="1"/>
          <p:nvPr/>
        </p:nvSpPr>
        <p:spPr>
          <a:xfrm>
            <a:off x="5498472" y="4362910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ambria Math" charset="0"/>
                <a:ea typeface="Cambria Math" charset="0"/>
                <a:cs typeface="Cambria Math" charset="0"/>
              </a:rPr>
              <a:t>4096</a:t>
            </a:r>
          </a:p>
        </p:txBody>
      </p:sp>
      <p:sp>
        <p:nvSpPr>
          <p:cNvPr id="207" name="Oval 206"/>
          <p:cNvSpPr/>
          <p:nvPr/>
        </p:nvSpPr>
        <p:spPr>
          <a:xfrm>
            <a:off x="5658861" y="3232752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08" name="Oval 207"/>
          <p:cNvSpPr/>
          <p:nvPr/>
        </p:nvSpPr>
        <p:spPr>
          <a:xfrm>
            <a:off x="5658861" y="3492117"/>
            <a:ext cx="182880" cy="1828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209" name="Straight Arrow Connector 208"/>
          <p:cNvCxnSpPr/>
          <p:nvPr/>
        </p:nvCxnSpPr>
        <p:spPr>
          <a:xfrm>
            <a:off x="5981588" y="3793219"/>
            <a:ext cx="389671" cy="1855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-59740" y="6140811"/>
            <a:ext cx="78149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[Mao et. al., 2014. Deep captioning with multimodal recurrent neural networks]</a:t>
            </a:r>
          </a:p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400" dirty="0" err="1">
                <a:latin typeface="Century Schoolbook" charset="0"/>
                <a:ea typeface="Century Schoolbook" charset="0"/>
                <a:cs typeface="Century Schoolbook" charset="0"/>
              </a:rPr>
              <a:t>Vinyals</a:t>
            </a:r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 et. al., 2014. Show and tell</a:t>
            </a:r>
            <a:r>
              <a:rPr lang="en-US" sz="1400">
                <a:latin typeface="Century Schoolbook" charset="0"/>
                <a:ea typeface="Century Schoolbook" charset="0"/>
                <a:cs typeface="Century Schoolbook" charset="0"/>
              </a:rPr>
              <a:t>: Neural </a:t>
            </a:r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image caption generator]</a:t>
            </a:r>
          </a:p>
          <a:p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[</a:t>
            </a:r>
            <a:r>
              <a:rPr lang="en-US" sz="1400" dirty="0" err="1">
                <a:latin typeface="Century Schoolbook" charset="0"/>
                <a:ea typeface="Century Schoolbook" charset="0"/>
                <a:cs typeface="Century Schoolbook" charset="0"/>
              </a:rPr>
              <a:t>Karpathy</a:t>
            </a:r>
            <a:r>
              <a:rPr lang="en-US" sz="1400" dirty="0">
                <a:latin typeface="Century Schoolbook" charset="0"/>
                <a:ea typeface="Century Schoolbook" charset="0"/>
                <a:cs typeface="Century Schoolbook" charset="0"/>
              </a:rPr>
              <a:t> and Li, 2015. Deep visual-semantic alignments for generating image descriptions]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427396" y="491026"/>
                <a:ext cx="814380" cy="40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&lt;6&gt;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396" y="491026"/>
                <a:ext cx="814380" cy="403637"/>
              </a:xfrm>
              <a:prstGeom prst="rect">
                <a:avLst/>
              </a:prstGeom>
              <a:blipFill rotWithShape="0">
                <a:blip r:embed="rId2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888182" y="4735068"/>
            <a:ext cx="1021891" cy="1035895"/>
            <a:chOff x="9919737" y="4984836"/>
            <a:chExt cx="1021891" cy="1035895"/>
          </a:xfrm>
        </p:grpSpPr>
        <p:sp>
          <p:nvSpPr>
            <p:cNvPr id="83" name="Rectangle 82"/>
            <p:cNvSpPr/>
            <p:nvPr/>
          </p:nvSpPr>
          <p:spPr>
            <a:xfrm>
              <a:off x="10153704" y="5473587"/>
              <a:ext cx="375549" cy="2967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0124546" y="4984836"/>
                  <a:ext cx="817082" cy="3745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&gt;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24546" y="4984836"/>
                  <a:ext cx="817082" cy="37459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t="-1639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/>
            <p:cNvCxnSpPr/>
            <p:nvPr/>
          </p:nvCxnSpPr>
          <p:spPr>
            <a:xfrm flipV="1">
              <a:off x="10340199" y="5808078"/>
              <a:ext cx="0" cy="20735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0344864" y="5214742"/>
              <a:ext cx="0" cy="20735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9919737" y="5162311"/>
              <a:ext cx="419514" cy="858420"/>
            </a:xfrm>
            <a:custGeom>
              <a:avLst/>
              <a:gdLst>
                <a:gd name="connsiteX0" fmla="*/ 0 w 689113"/>
                <a:gd name="connsiteY0" fmla="*/ 19392 h 1487145"/>
                <a:gd name="connsiteX1" fmla="*/ 251792 w 689113"/>
                <a:gd name="connsiteY1" fmla="*/ 185044 h 1487145"/>
                <a:gd name="connsiteX2" fmla="*/ 271670 w 689113"/>
                <a:gd name="connsiteY2" fmla="*/ 1357861 h 1487145"/>
                <a:gd name="connsiteX3" fmla="*/ 689113 w 689113"/>
                <a:gd name="connsiteY3" fmla="*/ 1457252 h 148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113" h="1487145">
                  <a:moveTo>
                    <a:pt x="0" y="19392"/>
                  </a:moveTo>
                  <a:cubicBezTo>
                    <a:pt x="103257" y="-9321"/>
                    <a:pt x="206514" y="-38034"/>
                    <a:pt x="251792" y="185044"/>
                  </a:cubicBezTo>
                  <a:cubicBezTo>
                    <a:pt x="297070" y="408122"/>
                    <a:pt x="198783" y="1145826"/>
                    <a:pt x="271670" y="1357861"/>
                  </a:cubicBezTo>
                  <a:cubicBezTo>
                    <a:pt x="344557" y="1569896"/>
                    <a:pt x="689113" y="1457252"/>
                    <a:pt x="689113" y="14572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216815" y="4713801"/>
            <a:ext cx="854853" cy="1399925"/>
            <a:chOff x="8248370" y="4963569"/>
            <a:chExt cx="854853" cy="1399925"/>
          </a:xfrm>
        </p:grpSpPr>
        <p:sp>
          <p:nvSpPr>
            <p:cNvPr id="95" name="Rectangle 94"/>
            <p:cNvSpPr/>
            <p:nvPr/>
          </p:nvSpPr>
          <p:spPr>
            <a:xfrm>
              <a:off x="8277529" y="5452320"/>
              <a:ext cx="375548" cy="29679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277529" y="5994162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529" y="5994162"/>
                  <a:ext cx="367985" cy="369332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8248370" y="4963569"/>
                  <a:ext cx="7328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&lt;1&gt;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8370" y="4963569"/>
                  <a:ext cx="732893" cy="369332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t="-3279"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/>
            <p:nvPr/>
          </p:nvCxnSpPr>
          <p:spPr>
            <a:xfrm flipV="1">
              <a:off x="8464029" y="5786811"/>
              <a:ext cx="0" cy="20735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flipV="1">
              <a:off x="8468482" y="5207266"/>
              <a:ext cx="0" cy="20735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9101281" y="5788551"/>
              <a:ext cx="0" cy="20735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8683709" y="5146596"/>
              <a:ext cx="419514" cy="858420"/>
            </a:xfrm>
            <a:custGeom>
              <a:avLst/>
              <a:gdLst>
                <a:gd name="connsiteX0" fmla="*/ 0 w 689113"/>
                <a:gd name="connsiteY0" fmla="*/ 19392 h 1487145"/>
                <a:gd name="connsiteX1" fmla="*/ 251792 w 689113"/>
                <a:gd name="connsiteY1" fmla="*/ 185044 h 1487145"/>
                <a:gd name="connsiteX2" fmla="*/ 271670 w 689113"/>
                <a:gd name="connsiteY2" fmla="*/ 1357861 h 1487145"/>
                <a:gd name="connsiteX3" fmla="*/ 689113 w 689113"/>
                <a:gd name="connsiteY3" fmla="*/ 1457252 h 148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113" h="1487145">
                  <a:moveTo>
                    <a:pt x="0" y="19392"/>
                  </a:moveTo>
                  <a:cubicBezTo>
                    <a:pt x="103257" y="-9321"/>
                    <a:pt x="206514" y="-38034"/>
                    <a:pt x="251792" y="185044"/>
                  </a:cubicBezTo>
                  <a:cubicBezTo>
                    <a:pt x="297070" y="408122"/>
                    <a:pt x="198783" y="1145826"/>
                    <a:pt x="271670" y="1357861"/>
                  </a:cubicBezTo>
                  <a:cubicBezTo>
                    <a:pt x="344557" y="1569896"/>
                    <a:pt x="689113" y="1457252"/>
                    <a:pt x="689113" y="145725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8653077" y="5589827"/>
              <a:ext cx="26919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854072" y="4715541"/>
            <a:ext cx="867677" cy="1050121"/>
            <a:chOff x="7854072" y="4715541"/>
            <a:chExt cx="867677" cy="1050121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8715479" y="5543974"/>
              <a:ext cx="0" cy="20735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7854072" y="4715541"/>
              <a:ext cx="867677" cy="1050121"/>
              <a:chOff x="8885627" y="4965309"/>
              <a:chExt cx="867677" cy="1050121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8914786" y="5454060"/>
                <a:ext cx="375549" cy="2967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8885627" y="4965309"/>
                    <a:ext cx="7328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&lt;2&gt;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85627" y="4965309"/>
                    <a:ext cx="732893" cy="36933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t="-3333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2" name="Straight Arrow Connector 81"/>
              <p:cNvCxnSpPr/>
              <p:nvPr/>
            </p:nvCxnSpPr>
            <p:spPr>
              <a:xfrm flipV="1">
                <a:off x="9105734" y="5209006"/>
                <a:ext cx="0" cy="207352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87"/>
              <p:cNvSpPr/>
              <p:nvPr/>
            </p:nvSpPr>
            <p:spPr>
              <a:xfrm>
                <a:off x="9333790" y="5157010"/>
                <a:ext cx="419514" cy="858420"/>
              </a:xfrm>
              <a:custGeom>
                <a:avLst/>
                <a:gdLst>
                  <a:gd name="connsiteX0" fmla="*/ 0 w 689113"/>
                  <a:gd name="connsiteY0" fmla="*/ 19392 h 1487145"/>
                  <a:gd name="connsiteX1" fmla="*/ 251792 w 689113"/>
                  <a:gd name="connsiteY1" fmla="*/ 185044 h 1487145"/>
                  <a:gd name="connsiteX2" fmla="*/ 271670 w 689113"/>
                  <a:gd name="connsiteY2" fmla="*/ 1357861 h 1487145"/>
                  <a:gd name="connsiteX3" fmla="*/ 689113 w 689113"/>
                  <a:gd name="connsiteY3" fmla="*/ 1457252 h 1487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113" h="1487145">
                    <a:moveTo>
                      <a:pt x="0" y="19392"/>
                    </a:moveTo>
                    <a:cubicBezTo>
                      <a:pt x="103257" y="-9321"/>
                      <a:pt x="206514" y="-38034"/>
                      <a:pt x="251792" y="185044"/>
                    </a:cubicBezTo>
                    <a:cubicBezTo>
                      <a:pt x="297070" y="408122"/>
                      <a:pt x="198783" y="1145826"/>
                      <a:pt x="271670" y="1357861"/>
                    </a:cubicBezTo>
                    <a:cubicBezTo>
                      <a:pt x="344557" y="1569896"/>
                      <a:pt x="689113" y="1457252"/>
                      <a:pt x="689113" y="145725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flipV="1">
                <a:off x="9277536" y="5589827"/>
                <a:ext cx="269198" cy="0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8464098" y="5149179"/>
            <a:ext cx="658051" cy="400110"/>
            <a:chOff x="9495653" y="5398947"/>
            <a:chExt cx="658051" cy="400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9495653" y="5398947"/>
                  <a:ext cx="4619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5653" y="5398947"/>
                  <a:ext cx="461986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/>
            <p:cNvCxnSpPr/>
            <p:nvPr/>
          </p:nvCxnSpPr>
          <p:spPr>
            <a:xfrm flipV="1">
              <a:off x="9884506" y="5613273"/>
              <a:ext cx="26919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40048B-FB64-4755-B3F5-424056E13874}"/>
                  </a:ext>
                </a:extLst>
              </p14:cNvPr>
              <p14:cNvContentPartPr/>
              <p14:nvPr/>
            </p14:nvContentPartPr>
            <p14:xfrm>
              <a:off x="5670720" y="450720"/>
              <a:ext cx="5810400" cy="580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40048B-FB64-4755-B3F5-424056E1387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1360" y="441360"/>
                <a:ext cx="5829120" cy="58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96247C-C1AE-4C49-BA44-5898B1043055}"/>
                  </a:ext>
                </a:extLst>
              </p14:cNvPr>
              <p14:cNvContentPartPr/>
              <p14:nvPr/>
            </p14:nvContentPartPr>
            <p14:xfrm>
              <a:off x="5829480" y="6470640"/>
              <a:ext cx="2159280" cy="2671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96247C-C1AE-4C49-BA44-5898B104305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0120" y="6461280"/>
                <a:ext cx="2178000" cy="28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108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/>
      <p:bldP spid="182" grpId="0" animBg="1"/>
      <p:bldP spid="183" grpId="0"/>
      <p:bldP spid="192" grpId="0"/>
      <p:bldP spid="193" grpId="0" animBg="1"/>
      <p:bldP spid="194" grpId="0" animBg="1"/>
      <p:bldP spid="197" grpId="0" animBg="1"/>
      <p:bldP spid="198" grpId="0"/>
      <p:bldP spid="199" grpId="0"/>
      <p:bldP spid="200" grpId="0" animBg="1"/>
      <p:bldP spid="201" grpId="0" animBg="1"/>
      <p:bldP spid="204" grpId="0" animBg="1"/>
      <p:bldP spid="205" grpId="0"/>
      <p:bldP spid="206" grpId="0"/>
      <p:bldP spid="207" grpId="0" animBg="1"/>
      <p:bldP spid="20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6616</TotalTime>
  <Words>214</Words>
  <Application>Microsoft Office PowerPoint</Application>
  <PresentationFormat>Widescreen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Century Schoolbook</vt:lpstr>
      <vt:lpstr>Office Theme</vt:lpstr>
      <vt:lpstr>Sequence to sequence models</vt:lpstr>
      <vt:lpstr>Sequence to sequence model</vt:lpstr>
      <vt:lpstr>Image captioning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your  ML application</dc:title>
  <dc:creator>Younes Bensouda Mourri</dc:creator>
  <cp:lastModifiedBy>Andrew Ng</cp:lastModifiedBy>
  <cp:revision>252</cp:revision>
  <dcterms:created xsi:type="dcterms:W3CDTF">2017-07-10T20:19:53Z</dcterms:created>
  <dcterms:modified xsi:type="dcterms:W3CDTF">2017-12-20T01:24:11Z</dcterms:modified>
</cp:coreProperties>
</file>