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sldIdLst>
    <p:sldId id="257" r:id="rId2"/>
    <p:sldId id="259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74"/>
  </p:normalViewPr>
  <p:slideViewPr>
    <p:cSldViewPr snapToGrid="0" snapToObjects="1">
      <p:cViewPr varScale="1">
        <p:scale>
          <a:sx n="83" d="100"/>
          <a:sy n="83" d="100"/>
        </p:scale>
        <p:origin x="126" y="3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5.52901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17-08-03T23:01:54.886"/>
    </inkml:context>
    <inkml:brush xml:id="br0">
      <inkml:brushProperty name="width" value="0.05292" units="cm"/>
      <inkml:brushProperty name="height" value="0.05292" units="cm"/>
      <inkml:brushProperty name="color" value="#0070C0"/>
    </inkml:brush>
  </inkml:definitions>
  <inkml:trace contextRef="#ctx0" brushRef="#br0">22154 5997 0,'-17'0'16,"34"0"-16,-52 0 15,35-17 1,18 17 0,35 0-1,-18 0-15,18 0 16,88 0-16,53-18 15,-88 18-15,123-18 16,-123 18-16,0 0 16,88-17-1,-124 17-15,1 0 0,52-18 16,-87 18-16,-1-18 16,-53 1-1,-17 17 1,-18 0-16,18 0 0</inkml:trace>
  <inkml:trace contextRef="#ctx0" brushRef="#br0" timeOffset="417.3601">22807 5627 0,'0'0'0,"-18"0"15,-52 0 1,35 17-16,-89 19 15,54-19 1,-72 36-16,90-35 16,-90 35-16,90-18 15,-107 36 1,141-54-16,1 1 16,17 0-16,17-1 0,54 36 15,-18-35-15,17-1 16,89 19-16,-71-19 15,0-17-15,53 18 16,-88 0-16,0-18 16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9E29A5-B7C1-485C-B232-3AFBDD5E780F}" type="datetimeFigureOut">
              <a:rPr lang="en-US" smtClean="0"/>
              <a:t>8/3/2017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B4772A-7582-438F-80F5-98AD5F8DF1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928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</a:t>
            </a:r>
            <a:r>
              <a:rPr lang="en-US" dirty="0" err="1"/>
              <a:t>pixabay.com</a:t>
            </a:r>
            <a:r>
              <a:rPr lang="en-US" dirty="0"/>
              <a:t>/</a:t>
            </a:r>
            <a:r>
              <a:rPr lang="en-US" dirty="0" err="1"/>
              <a:t>en</a:t>
            </a:r>
            <a:r>
              <a:rPr lang="en-US" dirty="0"/>
              <a:t>/cat-pets-cat-s-eyes-mieze-dear-451377/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FF7683-0E65-D241-9C91-0DD9AC6B81D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3963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98193-C8ED-A24E-AABD-749E40B00BCE}" type="datetimeFigureOut">
              <a:rPr lang="en-US" smtClean="0"/>
              <a:t>8/3/2017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DF075-05FE-B145-9D9F-1927114063D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F32924F-24E1-43A4-9A86-88A571D1AF1B}"/>
              </a:ext>
            </a:extLst>
          </p:cNvPr>
          <p:cNvSpPr/>
          <p:nvPr userDrawn="1"/>
        </p:nvSpPr>
        <p:spPr>
          <a:xfrm>
            <a:off x="10668000" y="6065520"/>
            <a:ext cx="1524000" cy="7924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4132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98193-C8ED-A24E-AABD-749E40B00BCE}" type="datetimeFigureOut">
              <a:rPr lang="en-US" smtClean="0"/>
              <a:t>8/3/2017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DF075-05FE-B145-9D9F-1927114063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0667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98193-C8ED-A24E-AABD-749E40B00BCE}" type="datetimeFigureOut">
              <a:rPr lang="en-US" smtClean="0"/>
              <a:t>8/3/2017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DF075-05FE-B145-9D9F-1927114063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3699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98193-C8ED-A24E-AABD-749E40B00BCE}" type="datetimeFigureOut">
              <a:rPr lang="en-US" smtClean="0"/>
              <a:t>8/3/2017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DF075-05FE-B145-9D9F-1927114063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5016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98193-C8ED-A24E-AABD-749E40B00BCE}" type="datetimeFigureOut">
              <a:rPr lang="en-US" smtClean="0"/>
              <a:t>8/3/2017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DF075-05FE-B145-9D9F-1927114063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5027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98193-C8ED-A24E-AABD-749E40B00BCE}" type="datetimeFigureOut">
              <a:rPr lang="en-US" smtClean="0"/>
              <a:t>8/3/2017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DF075-05FE-B145-9D9F-1927114063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0922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98193-C8ED-A24E-AABD-749E40B00BCE}" type="datetimeFigureOut">
              <a:rPr lang="en-US" smtClean="0"/>
              <a:t>8/3/2017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DF075-05FE-B145-9D9F-1927114063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0324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98193-C8ED-A24E-AABD-749E40B00BCE}" type="datetimeFigureOut">
              <a:rPr lang="en-US" smtClean="0"/>
              <a:t>8/3/2017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DF075-05FE-B145-9D9F-1927114063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7263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98193-C8ED-A24E-AABD-749E40B00BCE}" type="datetimeFigureOut">
              <a:rPr lang="en-US" smtClean="0"/>
              <a:t>8/3/2017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DF075-05FE-B145-9D9F-1927114063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3228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98193-C8ED-A24E-AABD-749E40B00BCE}" type="datetimeFigureOut">
              <a:rPr lang="en-US" smtClean="0"/>
              <a:t>8/3/2017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DF075-05FE-B145-9D9F-1927114063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446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98193-C8ED-A24E-AABD-749E40B00BCE}" type="datetimeFigureOut">
              <a:rPr lang="en-US" smtClean="0"/>
              <a:t>8/3/2017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DF075-05FE-B145-9D9F-1927114063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010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298193-C8ED-A24E-AABD-749E40B00BCE}" type="datetimeFigureOut">
              <a:rPr lang="en-US" smtClean="0"/>
              <a:t>8/3/2017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8DF075-05FE-B145-9D9F-1927114063D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F29FD8C-BD59-4BAA-B753-4C31A3551097}"/>
              </a:ext>
            </a:extLst>
          </p:cNvPr>
          <p:cNvSpPr txBox="1"/>
          <p:nvPr userDrawn="1"/>
        </p:nvSpPr>
        <p:spPr>
          <a:xfrm>
            <a:off x="10875599" y="6452092"/>
            <a:ext cx="13424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Andrew</a:t>
            </a:r>
            <a:r>
              <a:rPr lang="en-US" sz="2000" baseline="0" dirty="0"/>
              <a:t> Ng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2759332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17570" y="1314205"/>
            <a:ext cx="6844905" cy="1929738"/>
          </a:xfrm>
        </p:spPr>
        <p:txBody>
          <a:bodyPr>
            <a:noAutofit/>
          </a:bodyPr>
          <a:lstStyle/>
          <a:p>
            <a:r>
              <a:rPr lang="en-US" dirty="0"/>
              <a:t>Introduction to Neural Networks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168371" y="3899428"/>
            <a:ext cx="654330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/>
              <a:t>About this Course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168371" y="3562817"/>
            <a:ext cx="6908326" cy="17737"/>
          </a:xfrm>
          <a:prstGeom prst="line">
            <a:avLst/>
          </a:prstGeom>
          <a:ln w="19050" cmpd="sng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1" name="Group 10">
            <a:extLst>
              <a:ext uri="{FF2B5EF4-FFF2-40B4-BE49-F238E27FC236}">
                <a16:creationId xmlns:a16="http://schemas.microsoft.com/office/drawing/2014/main" id="{E8351400-B095-46DC-81BB-0A91247B60A6}"/>
              </a:ext>
            </a:extLst>
          </p:cNvPr>
          <p:cNvGrpSpPr/>
          <p:nvPr/>
        </p:nvGrpSpPr>
        <p:grpSpPr>
          <a:xfrm>
            <a:off x="347220" y="1431358"/>
            <a:ext cx="4467022" cy="4056916"/>
            <a:chOff x="349372" y="1061869"/>
            <a:chExt cx="4467022" cy="4056916"/>
          </a:xfrm>
        </p:grpSpPr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C357E05D-5FF3-4CAB-857F-94CD97C3C27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62643" y="1061869"/>
              <a:ext cx="3840480" cy="3718639"/>
            </a:xfrm>
            <a:prstGeom prst="rect">
              <a:avLst/>
            </a:prstGeom>
          </p:spPr>
        </p:pic>
        <p:sp>
          <p:nvSpPr>
            <p:cNvPr id="13" name="Title 1">
              <a:extLst>
                <a:ext uri="{FF2B5EF4-FFF2-40B4-BE49-F238E27FC236}">
                  <a16:creationId xmlns:a16="http://schemas.microsoft.com/office/drawing/2014/main" id="{08073FB4-599E-4BE6-AC0A-CEAF8B7E282E}"/>
                </a:ext>
              </a:extLst>
            </p:cNvPr>
            <p:cNvSpPr txBox="1">
              <a:spLocks/>
            </p:cNvSpPr>
            <p:nvPr/>
          </p:nvSpPr>
          <p:spPr>
            <a:xfrm>
              <a:off x="349372" y="4313121"/>
              <a:ext cx="4467022" cy="805664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Autofit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sz="3200" b="1" dirty="0"/>
                <a:t>deeplearning.ai</a:t>
              </a:r>
              <a:endParaRPr lang="en-US" sz="36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16612182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entury Schoolbook" charset="0"/>
                <a:ea typeface="Century Schoolbook" charset="0"/>
                <a:cs typeface="Century Schoolbook" charset="0"/>
              </a:rPr>
              <a:t>Courses in this Specialization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lvl="0" indent="-74295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  <a:defRPr/>
            </a:pPr>
            <a:r>
              <a:rPr lang="en-US" sz="3200" dirty="0"/>
              <a:t>Neural Networks and Deep Learning</a:t>
            </a:r>
          </a:p>
          <a:p>
            <a:pPr marL="742950" lvl="0" indent="-74295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  <a:defRPr/>
            </a:pPr>
            <a:r>
              <a:rPr lang="en-US" sz="3200" dirty="0"/>
              <a:t>Improving Deep Neural Networks: Hyperparameter tuning, Regularization and Optimization</a:t>
            </a:r>
          </a:p>
          <a:p>
            <a:pPr marL="742950" lvl="0" indent="-74295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  <a:defRPr/>
            </a:pPr>
            <a:r>
              <a:rPr lang="en-US" sz="3200" dirty="0"/>
              <a:t>Structuring your Machine Learning project</a:t>
            </a:r>
          </a:p>
          <a:p>
            <a:pPr marL="742950" lvl="0" indent="-74295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  <a:defRPr/>
            </a:pPr>
            <a:r>
              <a:rPr lang="en-US" sz="3200" dirty="0"/>
              <a:t>Convolutional Neural Networks</a:t>
            </a:r>
          </a:p>
          <a:p>
            <a:pPr marL="742950" lvl="0" indent="-74295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  <a:defRPr/>
            </a:pPr>
            <a:r>
              <a:rPr lang="en-US" sz="3200" dirty="0"/>
              <a:t>Natural Language Processing: Building sequence models</a:t>
            </a:r>
          </a:p>
          <a:p>
            <a:pPr marL="514350" marR="0" lvl="0" indent="-5143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lang="en-US" sz="4000" dirty="0">
              <a:latin typeface="Century Schoolbook" charset="0"/>
              <a:ea typeface="Century Schoolbook" charset="0"/>
              <a:cs typeface="Century Schoolbook" charset="0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A55ED59C-4ECA-475E-BCA4-52FBFAA17DF7}"/>
                  </a:ext>
                </a:extLst>
              </p14:cNvPr>
              <p14:cNvContentPartPr/>
              <p14:nvPr/>
            </p14:nvContentPartPr>
            <p14:xfrm>
              <a:off x="7886880" y="2025720"/>
              <a:ext cx="641520" cy="197280"/>
            </p14:xfrm>
          </p:contentPart>
        </mc:Choice>
        <mc:Fallback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A55ED59C-4ECA-475E-BCA4-52FBFAA17DF7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7877520" y="2016360"/>
                <a:ext cx="660240" cy="216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906165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Century Schoolbook" charset="0"/>
                <a:ea typeface="Century Schoolbook" charset="0"/>
                <a:cs typeface="Century Schoolbook" charset="0"/>
              </a:rPr>
              <a:t>Outline of this Course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latin typeface="Century Schoolbook" charset="0"/>
                <a:ea typeface="Century Schoolbook" charset="0"/>
                <a:cs typeface="Century Schoolbook" charset="0"/>
              </a:rPr>
              <a:t>Week 1: Introduction</a:t>
            </a:r>
          </a:p>
          <a:p>
            <a:pPr marL="0" indent="0">
              <a:buNone/>
            </a:pPr>
            <a:endParaRPr lang="en-US" dirty="0">
              <a:latin typeface="Century Schoolbook" charset="0"/>
              <a:ea typeface="Century Schoolbook" charset="0"/>
              <a:cs typeface="Century Schoolbook" charset="0"/>
            </a:endParaRPr>
          </a:p>
          <a:p>
            <a:pPr marL="0" indent="0">
              <a:buNone/>
            </a:pPr>
            <a:r>
              <a:rPr lang="en-US" dirty="0">
                <a:latin typeface="Century Schoolbook" charset="0"/>
                <a:ea typeface="Century Schoolbook" charset="0"/>
                <a:cs typeface="Century Schoolbook" charset="0"/>
              </a:rPr>
              <a:t>Week 2: Basics of Neural Network programming </a:t>
            </a:r>
          </a:p>
          <a:p>
            <a:pPr marL="0" indent="0">
              <a:buNone/>
            </a:pPr>
            <a:endParaRPr lang="en-US" dirty="0">
              <a:latin typeface="Century Schoolbook" charset="0"/>
              <a:ea typeface="Century Schoolbook" charset="0"/>
              <a:cs typeface="Century Schoolbook" charset="0"/>
            </a:endParaRPr>
          </a:p>
          <a:p>
            <a:pPr marL="0" indent="0">
              <a:buNone/>
            </a:pPr>
            <a:r>
              <a:rPr lang="en-US" dirty="0">
                <a:latin typeface="Century Schoolbook" charset="0"/>
                <a:ea typeface="Century Schoolbook" charset="0"/>
                <a:cs typeface="Century Schoolbook" charset="0"/>
              </a:rPr>
              <a:t>Week 3: One hidden layer Neural Networks</a:t>
            </a:r>
          </a:p>
          <a:p>
            <a:pPr marL="0" indent="0">
              <a:buNone/>
            </a:pPr>
            <a:endParaRPr lang="en-US" dirty="0">
              <a:latin typeface="Century Schoolbook" charset="0"/>
              <a:ea typeface="Century Schoolbook" charset="0"/>
              <a:cs typeface="Century Schoolbook" charset="0"/>
            </a:endParaRPr>
          </a:p>
          <a:p>
            <a:pPr marL="0" indent="0">
              <a:buNone/>
            </a:pPr>
            <a:r>
              <a:rPr lang="en-US" dirty="0">
                <a:latin typeface="Century Schoolbook" charset="0"/>
                <a:ea typeface="Century Schoolbook" charset="0"/>
                <a:cs typeface="Century Schoolbook" charset="0"/>
              </a:rPr>
              <a:t>Week 4: Deep Neural Networks</a:t>
            </a:r>
          </a:p>
          <a:p>
            <a:pPr marL="0" indent="0">
              <a:buNone/>
            </a:pP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569350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86</Words>
  <Application>Microsoft Office PowerPoint</Application>
  <PresentationFormat>Widescreen</PresentationFormat>
  <Paragraphs>19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Century Schoolbook</vt:lpstr>
      <vt:lpstr>Office Theme</vt:lpstr>
      <vt:lpstr>Introduction to Neural Networks</vt:lpstr>
      <vt:lpstr>Courses in this Specialization</vt:lpstr>
      <vt:lpstr>Outline of this Course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Neural Networks</dc:title>
  <dc:creator>Younes Bensouda Mourri</dc:creator>
  <cp:lastModifiedBy>Andrew Ng</cp:lastModifiedBy>
  <cp:revision>17</cp:revision>
  <dcterms:created xsi:type="dcterms:W3CDTF">2017-06-21T10:35:47Z</dcterms:created>
  <dcterms:modified xsi:type="dcterms:W3CDTF">2017-08-03T23:09:05Z</dcterms:modified>
</cp:coreProperties>
</file>