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ink/ink1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4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ink/ink9.xml" ContentType="application/inkml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10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ink/ink11.xml" ContentType="application/inkml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ink/ink12.xml" ContentType="application/inkml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ink/ink13.xml" ContentType="application/inkml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ink/ink14.xml" ContentType="application/inkml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ink/ink15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ink/ink16.xml" ContentType="application/inkml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ink/ink17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18.xml" ContentType="application/inkml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19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ink/ink20.xml" ContentType="application/inkml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ink/ink21.xml" ContentType="application/inkml+xml"/>
  <Override PartName="/ppt/ink/ink22.xml" ContentType="application/inkml+xml"/>
  <Override PartName="/ppt/tags/tag92.xml" ContentType="application/vnd.openxmlformats-officedocument.presentationml.tags+xml"/>
  <Override PartName="/ppt/ink/ink23.xml" ContentType="application/inkml+xml"/>
  <Override PartName="/ppt/tags/tag93.xml" ContentType="application/vnd.openxmlformats-officedocument.presentationml.tags+xml"/>
  <Override PartName="/ppt/ink/ink24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ink/ink25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36"/>
  </p:notesMasterIdLst>
  <p:sldIdLst>
    <p:sldId id="367" r:id="rId5"/>
    <p:sldId id="460" r:id="rId6"/>
    <p:sldId id="549" r:id="rId7"/>
    <p:sldId id="521" r:id="rId8"/>
    <p:sldId id="550" r:id="rId9"/>
    <p:sldId id="551" r:id="rId10"/>
    <p:sldId id="524" r:id="rId11"/>
    <p:sldId id="552" r:id="rId12"/>
    <p:sldId id="553" r:id="rId13"/>
    <p:sldId id="554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72" r:id="rId25"/>
    <p:sldId id="570" r:id="rId26"/>
    <p:sldId id="573" r:id="rId27"/>
    <p:sldId id="571" r:id="rId28"/>
    <p:sldId id="574" r:id="rId29"/>
    <p:sldId id="528" r:id="rId30"/>
    <p:sldId id="473" r:id="rId31"/>
    <p:sldId id="555" r:id="rId32"/>
    <p:sldId id="556" r:id="rId33"/>
    <p:sldId id="557" r:id="rId34"/>
    <p:sldId id="558" r:id="rId35"/>
  </p:sldIdLst>
  <p:sldSz cx="9144000" cy="5143500" type="screen16x9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993366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9822" autoAdjust="0"/>
  </p:normalViewPr>
  <p:slideViewPr>
    <p:cSldViewPr>
      <p:cViewPr>
        <p:scale>
          <a:sx n="80" d="100"/>
          <a:sy n="80" d="100"/>
        </p:scale>
        <p:origin x="-2200" y="-1192"/>
      </p:cViewPr>
      <p:guideLst>
        <p:guide orient="horz" pos="2484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interSettings" Target="printerSettings/printerSettings1.bin"/><Relationship Id="rId38" Type="http://schemas.openxmlformats.org/officeDocument/2006/relationships/tags" Target="tags/tag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19:49:37.82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912 6200 11627,'-41'19'608,"41"-19"-31,0 0 1024,-18 0 225,18 0-801,0 0-737,0 0-32,0 0 193,18 0-65,2 20-64,1-20 65,19 0-129,-1 0-32,1 0-160,19 21 0,1-21 0,19 0 1,-20-21-98,22 21 98,-2 0-97,0 0-417,-20-20-320,1 20-352,-1 0-512,-18 0-353,-3 0 128,-17 0-1249</inkml:trace>
  <inkml:trace contextRef="#ctx0" brushRef="#br0" timeOffset="390.0223">1527 6080 9384,'-40'0'865,"40"0"-833,0 0 1410,0 0 319,0 20-287,20-20-449,0 0-545,0 20 33,19-20-33,-19 20-224,20 0-160,-1-20 32,22 19-63,-23 2-33,3-21-32,-1 0 96,-1 19 0,1-19-256,-20 20 64,-1-20 416,1 0-320,-20 21 128,20-21-32,-20 19 32,0-19 64,-20 20 33,20 0-65,-20-1-32,1 2-32,-1-1-64,-20-1-64,1 1-481,-1 0-864,-19 20-1410,19-20-4003</inkml:trace>
  <inkml:trace contextRef="#ctx0" brushRef="#br0" timeOffset="10896.6232">16277 9737 12491,'-20'0'801,"20"0"-1538,0 0 833,0 0 769,0 0-64,0 0-673,0 0-96,0 0 192,0 0 129,0 0 159,0 0 129,20 0-97,-20 0-31,20 0-161,0 0-128,-1 0-160,21 0-32,1 0 33,17 0-65,1 0 32,-18 0-32,18 0 0,-19 0-32,0 0-225,-21 0-31,21 0-256,-20 20-65,-20-20 128,20 0 97,-20 0 32,0 0 128,0 0-225,0-20-896,0 20-3332</inkml:trace>
  <inkml:trace contextRef="#ctx0" brushRef="#br0" timeOffset="11264.6443">16694 9617 11851,'-20'0'576,"20"0"257,0 0 1249,0 0-1057,20 0-609,0 0-127,19 21-161,-19-21 128,20 19-64,-1 1-32,2-20 97,-21 20-97,18-20 96,3 0 0,-1 20-32,-21-20-95,1 0-161,-20 0 224,0 0-288,0 20 320,-20-20-96,-19 20-64,-1-20 96,19 19 32,-17 1-160,18 0-32,-1 0 32,1 0-192,0 0-608,1-1-546,-1 2-864,0 18-2434</inkml:trace>
  <inkml:trace contextRef="#ctx0" brushRef="#br0" timeOffset="33902.9391">2102 11704 256,'0'0'801,"0"0"127,0 0 2115,0 0-672,0 0-994,0 0 32,0 0-160,0 0-288,0 0-160,0 0-192,0 0-65,0 0-256,0 0-63,0 0-129,0 0 32,20 0 32,-20 0 64,0 0-64,21 0 32,-21 0 33,20 20-65,0-20-64,-2 0 32,3 0-32,19 0 32,-1 0-32,1 0 97,19 0-65,1 0 0,-1-20-64,2 20-64,18 0 32,-40 0-32,21 20 32,-1-20-32,1 0 0,-1 20 32,20-20 0,-18 20-32,-2-20 160,20 0-160,-19 0 64,40 0-32,-21 0 32,0 0 32,0-20 161,-19 20-1,-21 0-192,1 0-128,-20 0-32,1 0-385,-1 0-448,-2 0-480,2 20-96,1-20 191,-1 0-255,0 0 352,-1 0 929,1 0 255,0 0-479,-20 0-5702</inkml:trace>
  <inkml:trace contextRef="#ctx0" brushRef="#br0" timeOffset="43712.5002">8257 11803 928,'0'0'833,"0"0"-769,0 0 1282,0 0 127,0 0-1089,0 0-224,0 0 577,0 0 192,0 0-128,0 0 160,0 0 0,0 0-65,0 0-63,0 0-64,0 0-128,0 0-129,0 0-32,20 0-31,-20 0-97,0 0 1,19 0-161,-19 0-128,20 0 32,0 0 32,20 0 32,-21 0-64,1 0 64,21-20 1,-21 20-33,18 0-96,3 0-32,-2 0 32,-19 0-32,20 0 32,19 20 0,-19-20-32,1 0 32,17 0 64,-17 0 160,-2 0-64,1 20-31,-1-20-129,1 0 0,0 0-32,-1 0 0,1 0 64,19 20-64,2-20 32,-2 0 0,-1-20 64,3 20 64,-2 0 160,1 0-64,-21 0-63,22-20-65,-23 20-96,23 0 64,-2 0 96,1 0 96,-1 0-192,-19 0 33,19 0-33,0 0 64,-19-20-128,19 20-32,2 0 64,-2 0-96,1 0 64,-1 0-32,2 0 32,-2 0-64,20 0 64,-19 0 0,19 0 96,-20 0-128,-19 0 0,19 0-96,-18 0 128,17 0-64,-17 0-64,18 0 32,1 0 128,-1 20-32,2-20-64,-3-20 32,1 20 64,2 0 64,-2 0 32,-19-19-128,-1 19-32,-19 0 32,0 0-96,0-20-544,-20 20-225,0 0-929,0 0-1281,-20 0-6694</inkml:trace>
  <inkml:trace contextRef="#ctx0" brushRef="#br0" timeOffset="51544.9482">12703 11764 1249,'0'0'1857,"0"0"161,0 0 0,0 0-416,0 0-289,-20 0 0,20 0-160,0 0-192,0 0-64,0 0-96,0 0-64,0 0-161,0 0-31,0 0-97,0 0-128,0 0-127,0 0-33,0 0-192,0 0 128,20 0-32,-20 0-32,21 0 32,-21 0 32,20 0 64,-2 0-160,23 0 96,-21 0-32,20 0-288,-1 0 448,1 0-160,-1 0-64,1 0 0,1 0 0,18 0 161,-19 0-290,-1 0 129,1 19 32,-1-19-32,1 0 0,19 0 0,-19 0 32,19 0-256,-19 0 641,19 0-97,2 0-64,-21 0-160,-1-19 0,21 19-96,-21 0 32,1 0-64,-1 0 64,1 0-96,1 0 32,-2 0 64,1 0-32,19 0-64,1 0 128,-1 0-64,0-20-64,2 20 128,-23 0 0,23-20-192,-21 20 192,-1 0-64,21 0-96,-1 0 160,0-20 32,2 20-224,-3 0 128,3 0-32,-2 0 64,0 0-64,1-20 64,-1 20 0,2 0 0,-3-20-32,-17 20 96,18 0-192,1 0 64,-1-19 64,0 19-32,-19 0-32,19 0 128,-18 0-160,-1-20 64,-22 20-32,3 0 32,-1 0 0,0 0-64,-20 0-96,0 0-384,0 0-962,0 0-1377,-20 0-4067</inkml:trace>
  <inkml:trace contextRef="#ctx0" brushRef="#br1" timeOffset="55747.1885">14570 10174 1313,'0'0'1409,"0"-20"-993,0 20 834,0 0 896,0 0-385,0 0-479,0 0-129,0 0 160,0 0-256,0 0-192,0 0-32,0-20-193,0 20-256,0 0-287,0 0-129,0 20 96,0 0 64,0-1 0,0 2 32,0 18 32,0-19 32,0 20-31,0 0-33,0 0-32,0-1-32,0-19 0,20 20-96,-20 0 64,0-21-32,0 1 32,0 1-64,0-21-128,0 0-545,0 19-608,0-19-320,0 0-609,0 0-2307</inkml:trace>
  <inkml:trace contextRef="#ctx0" brushRef="#br1" timeOffset="56144.2112">14390 10452 6950,'0'0'897,"0"0"-32,0 0 544,0 0-96,0 0-992,0 0 63,0 20 289,20 0-129,-20-1 129,21 2 160,-1 18-257,-20 1-288,20-20-159,0 19-1,-1-18 0,-19-1-32,20-1 192,0 1 321,0-20 223,0 0 193,-1-20-384,1 1-257,0-1-191,0-20-129,19 20 32,-19-19-256,0 18-161,1 1-704,-21 1-1505,20-2-3748</inkml:trace>
  <inkml:trace contextRef="#ctx0" brushRef="#br0" timeOffset="60468.4586">22351 8345 8744,'0'0'2274,"-20"0"-608,20 0 736,0-19-320,0 19-929,0 0-705,0 0-288,20 19 161,-20 1 31,0 1 32,20-2 33,-20 21-161,0 0-64,21-1-192,-21 1 32,0 19 32,20-19-160,-2 0-96,-18 0-160,20-20-225,-20 0-256,21 0-352,-21-20-961,0 0-993,0 0-8328</inkml:trace>
  <inkml:trace contextRef="#ctx0" brushRef="#br0" timeOffset="60828.4792">22133 8584 14862,'-39'0'1057,"39"0"-513,0 0 929,0 0-448,0 0-128,20-20-384,-20 20-353,39-20-32,-19 0-64,0 1 0,0-22 96,-1 2-32,1 0-160,-20 18 129,20-18-65,-20 19 32,0 20-96,20-20-32,-20 20-33,20 0-95,-1 0 160,1 0-32,0 20 64,21 0-32,-23-1 0,23-19 32,-21 20 0,0 1-32,-1-21 128,1 19-704,0-19-674,0 0-1536,-20 0-4069</inkml:trace>
  <inkml:trace contextRef="#ctx0" brushRef="#br0" timeOffset="62184.5567">22252 9081 8167,'-39'0'3203,"39"0"-1633,-20 0 800,20 0-128,0 0-544,0 0-673,0 0-449,20 0-223,-1 0-193,41-20 0,-21 20-96,22 0-32,-3 0 32,-17 0-128,-21 0 0,-1 20-32,1-20-128,-20 19 95,0 2-31,0-2 160,-20 1-64,20 20 32,-19-20 96,-1 0-64,0 19-64,20-19 96,0 0-64,0 0-64,0 0 192,20 0-128,0-1 64,-20-19-32,19 20 0,1-20 32,0 0-96,-20 0-224,20-20-417,-20 20-672,20-19-385,-20 19-960,-20 0-2371</inkml:trace>
  <inkml:trace contextRef="#ctx0" brushRef="#br0" timeOffset="62366.5671">22272 9319 15342,'20'0'352,"19"-20"129,1 0 512,19 20-705,-18-19-128,-1 19-256,19 0-2178,-39 0-5381</inkml:trace>
  <inkml:trace contextRef="#ctx0" brushRef="#br0" timeOffset="63094.6088">22947 9140 16111,'-19'0'929,"38"-19"-801,-19 19 448,20 0 706,20-21-482,-1 21-608,-19 0-320,20 0-1057,-1 0-1762,-39 0-4484</inkml:trace>
  <inkml:trace contextRef="#ctx0" brushRef="#br0" timeOffset="63223.6162">22987 9220 5765,'-20'40'8424,"40"-40"-8648,0 0 544,0 19 481,19-19-673,21 0-1153,-21-19-4100</inkml:trace>
  <inkml:trace contextRef="#ctx0" brushRef="#br0" timeOffset="63699.6434">23503 9140 15214,'0'-19'96,"0"19"-256,-20 0 224,0 19 160,0 1-256,1 0-32,19 20-96,-20 0-481,20-1 33,20-19 287,-1 20 289,21-20 160,20-1 321,-21 1 320,22-20 63,-2 0 97,-19-20-96,-1 1-128,-19-1 31,0 0-159,0-20-385,-20 1 641,-20-1-385,-20 20-416,1-20-32,-1 20-128,-1 1-64,3-2-64,-3 21-257,2-19 193,19 19 160,0 19-64,20-19-257,-20 21 289,20-21 0,0 19 32,0 1-577,0 0-352,0 0 320,-20-20 97,20 20-33,0 0 257,0-20 255,0 0 129,20 20 128,0-20 32,0 0-128,0 0 32,-1 0-224,1 0-1313,0 0-5414</inkml:trace>
  <inkml:trace contextRef="#ctx0" brushRef="#br0" timeOffset="64010.6612">23801 8981 2530,'-20'0'9000,"20"0"-9256,20 0 993,0 0 1025,0 0-770,-1 0-639,21 0-225,0-19-128,-1 19-481,1 0-1248,-19 0-3300</inkml:trace>
  <inkml:trace contextRef="#ctx0" brushRef="#br0" timeOffset="64168.6702">23940 8941 8039,'0'21'1698,"0"-21"-161,0 19 1090,0 1-321,0-20-1089,19 40-929,-19-20-256,0 0-160,0-1-737,0 2-928,20-2-1122,-20 1-6694</inkml:trace>
  <inkml:trace contextRef="#ctx0" brushRef="#br0" timeOffset="64370.6818">24139 9200 15662,'18'0'321,"3"0"672,-21 0 992,20 20-1088,20-20-608,-21 20-321,1 0-353,20-20-287,-20 19-417,-1 1-897,1-20-385,0 0-639,0 20-2564</inkml:trace>
  <inkml:trace contextRef="#ctx0" brushRef="#br0" timeOffset="64493.6888">24436 9200 10089,'-20'-20'1538,"0"20"-97,0 20 641,-19 0-929,-1 0-769,20 0-416,-19-1-1537,19 1-2403</inkml:trace>
  <inkml:trace contextRef="#ctx0" brushRef="#br0" timeOffset="64890.7115">23543 9260 7879,'19'0'1858,"-19"0"704,20 0 289,-20 19-737,20-19-1025,21 0-416,-23 0-161,23 0-320,-1 0-192,-1 0-929,1 0-1601,-1 0-4132</inkml:trace>
  <inkml:trace contextRef="#ctx0" brushRef="#br0" timeOffset="68171.8992">22292 7987 10794,'0'0'800,"0"0"-447,0 0-1,20-19-224,-20-1-1793,0 0-4229</inkml:trace>
  <inkml:trace contextRef="#ctx0" brushRef="#br0" timeOffset="68365.9103">22371 7411 9480,'0'-79'161,"0"39"-161,0 1 64,0 19-32,0-20-32,-20 20 32,20 1 160,0-2-64,0-19-96,0 21-320,0-21-2883</inkml:trace>
  <inkml:trace contextRef="#ctx0" brushRef="#br0" timeOffset="68532.9198">22292 6637 12812,'-20'-60'864,"20"20"-671,0 1-1,0-1-64,0 0-160,0-19-737,-20 19-992,20 0-1122,0 0-512,0-20 896,0 21 513</inkml:trace>
  <inkml:trace contextRef="#ctx0" brushRef="#br0" timeOffset="68639.926">22292 5921 3843,'20'-99'2915,"-1"60"-1025,-19-21-801,20 0-192,-20 20-577,0-19-704,0 19-2179,0-20-1216,0 21 1152</inkml:trace>
  <inkml:trace contextRef="#ctx0" brushRef="#br0" timeOffset="68790.9346">22272 4868 8680,'-20'-79'1409,"40"58"-896,-20-18-642,0 18-1280,20-18-1506,-20 0-2113</inkml:trace>
  <inkml:trace contextRef="#ctx0" brushRef="#br0" timeOffset="68899.9408">22331 4451 1569</inkml:trace>
  <inkml:trace contextRef="#ctx0" brushRef="#br0" timeOffset="69129.954">22392 4113 6342,'0'0'2306,"-21"-20"-1474,21 20 193,0 0-512,0 0-481,21-20-128,-21 20 64,0 0 32,0 0 0,0 0-96,0 0-865,0 0-737,0 0 417,0 0 256,-21 0-3011</inkml:trace>
  <inkml:trace contextRef="#ctx0" brushRef="#br0" timeOffset="69520.9763">21975 3954 16303,'20'0'-384,"-20"0"287,20 0 97,-20 0-32,0 0 193,0 0-65,0 0-96,-20 0-96,0 0-417,-1 0-1633,1 0-7495</inkml:trace>
  <inkml:trace contextRef="#ctx0" brushRef="#br0" timeOffset="69634.9829">21379 3994 3747,'-60'19'128,"21"-38"-1057</inkml:trace>
  <inkml:trace contextRef="#ctx0" brushRef="#br0" timeOffset="69872.9965">20406 3974 7206,'-59'0'2274,"39"0"-1761,-19 0-769,19-20-1250,-21 20-3875</inkml:trace>
  <inkml:trace contextRef="#ctx0" brushRef="#br0" timeOffset="70110.01">19790 3954 6021,'-59'-20'2915,"19"20"-1378,21-20-319,-1 20 191,0 0-768,0-20-545,0 20-257,1 0-319,-1 0-97,0 0-255,0-19-385,-1 19 640,-17 0 577,18 0 32,-21 0 192,21 0-224,-19 0-32,19 0-384,0 19-865,0-19-2339</inkml:trace>
  <inkml:trace contextRef="#ctx0" brushRef="#br0" timeOffset="70754.0469">18203 3914 10281,'0'20'1249,"0"-20"-672,20 0 800,0 0-31,19 0 319,1-20-608,19 20-480,20-20-129,-19 20-160,-1-19-192,-18 19-192,-1 0 0,-21 0-608,1 0-866,-20 0-608,0 0 32,-20 19-2787</inkml:trace>
  <inkml:trace contextRef="#ctx0" brushRef="#br0" timeOffset="71172.0708">17745 3854 2402,'-18'0'10121,"18"0"-9416,0 0 0,0 0 160,0 0 640,0 0-832,0 0-673,0 21 224,18 18-32,-18 1-128,20 0-64,1-1-64,-1 1-801,-20-20-993,20 19-1377</inkml:trace>
  <inkml:trace contextRef="#ctx0" brushRef="#br0" timeOffset="72030.1199">19871 3894 11178,'0'0'705,"0"0"-609,18 0 352,2 0-384,1 0 32,19 0-96,19-19-160,-19 19-480,-1 0-193,1 0-641,-1 0-383,1 0-3140</inkml:trace>
  <inkml:trace contextRef="#ctx0" brushRef="#br0" timeOffset="72173.128">20624 3894 9192,'40'0'1057,"-1"0"-64,-19 0-160,21 0-481,-21 0-95,19 0-322,1 0-1024,19 0-3042</inkml:trace>
  <inkml:trace contextRef="#ctx0" brushRef="#br0" timeOffset="72347.138">21339 3894 12395,'40'0'128,"-40"0"257,20 0 544,19 0-33,-19 0 1,21 0-801,-3 0-352,3 0-545,-3 0-63,23 20-770,-22-20-1473,1 0-2786</inkml:trace>
  <inkml:trace contextRef="#ctx0" brushRef="#br0" timeOffset="72492.1463">22292 3954 1473,'39'0'3459,"-19"20"-1697,21-20-1666,-3 0-833,3 0-1088,-1 0 351,19 0-288</inkml:trace>
  <inkml:trace contextRef="#ctx0" brushRef="#br0" timeOffset="72572.1509">22570 3974 960,'178'0'3748,"-117"0"-2371,-2 0 321,1 0 256,-1 0-641,-19 0 160,-1 0-1056,1 0-866,-1 0-5508</inkml:trace>
  <inkml:trace contextRef="#ctx0" brushRef="#br0" timeOffset="78970.5168">8257 12995 1665,'0'0'2082,"-20"0"673,20 0-673,0 0-737,0 0-128,-20 0-160,20 0-192,0 0 32,0 0 64,0 0-129,0 0-95,-20 0-160,20 0-193,0 0-192,0 0 0,0 0-160,0 20 129,0-20-33,0 0 0,20 0 64,-20 0 0,20 20-320,0-20 448,19 0-224,-19 0-96,20 0 97,-1-20-33,22 20 64,-23 0-128,23 0-128,-2-20 160,-19 20 0,19 0-64,1 0-32,-21 0-65,22 0 65,-23 0 32,23 20-32,-22-20 64,21 0 32,-21 20-64,21-20 64,-1 20 0,2-20-32,-2 0 0,20 0 0,-19 20 32,19-20 32,0 0 65,-18 0-33,18 20-64,0-20 0,0-20 0,-19 20-32,40-20 32,-21 20 0,0-20-32,20 0 96,-20 20-64,2-20 32,-2 20-96,0-19 64,0 19-32,-19 0 0,19 0 64,0 0 0,-20 0-160,22 0 64,-22 0 96,20 0-32,-19 0 64,-1 0-32,2 0 128,-2 0 1,-19 0-129,-1 0-32,1 0 32,-1 0-32,1 0-32,-20 19-96,0-19-673,-1 0-1441,-19 0-2467</inkml:trace>
  <inkml:trace contextRef="#ctx0" brushRef="#br0" timeOffset="83071.7514">12744 12976 1409,'-20'19'1473,"20"-19"1058,0 0 127,0 0-672,0 0-545,-21 0-223,21 0-226,0 0-31,0 0 0,0 0-480,0 0-193,0 0 32,-20 0 33,20 0-1,0 0-352,0 0 641,20 0-161,-20 0 33,0 0-193,21 0 32,-1 0-160,-2 0 1,3 0-129,-1-19-32,0 19-32,20 0 32,-1 0-64,1 0 96,19 0-64,2 0 0,-2 0 0,-1 0 0,3 0 0,18 0 96,-20 0-160,1 0 64,-1 0 0,20 0-32,-18 0 128,18 19-96,0-19-32,20 0 224,-18 0-256,18 0 160,0 20-96,-20-20 0,0 0-32,0 0 32,21 0-32,-20 0 64,-1 0 0,21 0-32,-1 0 0,0-20 32,0 20 128,0 0-224,-20 0 128,21 0-64,-21 0 0,-19 0 32,-1-19-64,2 19-192,-43 0-32,23 0-225,-41 0-352,20 0-576,-20 0-993,0 0-1506</inkml:trace>
  <inkml:trace contextRef="#ctx0" brushRef="#br0" timeOffset="83929.8005">14848 7948 13068,'-21'20'1025,"21"-20"-865,-20 19 513,20-19 63,0 21 1,0 18-224,0-19-65,0 0 0,0 20-95,20-20-129,-20 0-224,0-1 0,0 2-32,21-2-385,-21 1-287,0-20-738,20 20-672,-20-20-2498</inkml:trace>
  <inkml:trace contextRef="#ctx0" brushRef="#br0" timeOffset="84431.8292">14609 8505 11627,'-19'0'1313,"-1"0"-641,20 0 930,0 0 63,20 0-928,19 19-96,1-19-449,-1 0-64,22 0-128,-23 0 96,-18 0-96,1 20-96,-21-20 128,0 20 32,0 0-32,-21 19 32,1-18 32,2 19 0,-2-21-96,20 1 65,-21 0-194,42 0 258,-21 0-226,20 0 129,-2-20-32,2 0-224,21 0-96,-21 0-417,-1 0-864,1 0-545,0-20-833,-20 20-4388</inkml:trace>
  <inkml:trace contextRef="#ctx0" brushRef="#br0" timeOffset="84598.8387">14649 8703 13869,'0'0'1185,"20"0"-384,19 0 928,1-19-608,1 19-288,-3-21-545,23 21-320,-22 0-1313,-19 0-3524</inkml:trace>
  <inkml:trace contextRef="#ctx0" brushRef="#br0" timeOffset="88210.0453">14987 7510 416,'19'-19'4676,"-19"-1"-3266,0 0-257,0 0 96,0 0 192,-19 0 65,19 1-161,-20-1-352,20 0 32,-20 0-32,0 0-256,0 20-417,-19-20-256,19 20-32,-21 0-64,3 20 0,-3 0 64,-18-20-96,-1 40 96,1-20-64,0 19 32,19 1-32,-1 19 0,3-18 0,-3 18 0,1-19 0,21 20 64,-1-1-32,0 21 32,20-21-32,0 20 0,0 21 0,20-20 32,0 19-128,-1-20-225,1 1 193,21-20 64,-3 19-64,3-20 0,19-19 0,-1 20 32,-19 0 32,19-21 64,0-19 32,2 20-64,-23-20 32,23 0 64,-22-20 160,1 0 64,0 0 65,19-20 191,-19-20-192,-1 0-31,22-19-225,-23-1 64,3-20-32,18 1 32,-19-1-32,0-19 33,-1 0-129,-19 0 256,0-1 32,-20 20-96,0 1 65,-20-20 63,0 20 64,-19-1-256,-41 0-63,0 20-65,1-19 32,0 39 96,-1 21-160,1-1-320,0 20-513,20 0-673,18 20-544,1-1-1441,1 21-8392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0:58:37.31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3532 6478 6149,'0'-20'4901,"0"20"-3812,-20-20 961,20 20-320,-39-20-705,19 20-417,-1 0-512,-17 0-96,18 0-32,-21 20 32,2-20-96,19 20 0,0 20-64,20-21-32,0 1-129,20 0 65,0 0 160,19 0 0,2 1 128,-3 17 0,23-17 32,-22-2 0,-19 2-64,0 18 0,0-19 64,-20 0 64,0 0 353,0-20 31,-20 20 161,-20-20-449,21 0-160,-21 19-160,-1-19-609,23 0-640,-2-19-513,-1 19-1825</inkml:trace>
  <inkml:trace contextRef="#ctx0" brushRef="#br0" timeOffset="209.0119">3791 6696 15374,'0'21'-256,"0"-2"288,20 1 32,-20 0-32,0 0 64,18 0-480,-18 0-321,20-1 32,-20-19-608,0 0-673,21 0-1409</inkml:trace>
  <inkml:trace contextRef="#ctx0" brushRef="#br0" timeOffset="346.0198">3770 6517 17520,'21'-19'-160,"-21"19"-577,20 0 705,-20 0-1633,18 0-3396</inkml:trace>
  <inkml:trace contextRef="#ctx0" brushRef="#br0" timeOffset="742.0424">3989 6816 12748,'20'20'384,"-20"-20"577,0 0 1153,0 0-288,0 0-1570,-20-20-512,20 0-257,0 0-192,-20 0-352,20 0 161,0 1-1,0-2 705,0 21 672,0 0 225,0 0 192,0 21-1,20-21-607,-20 39-225,0-39-64,20 20-128,-1 0-161,1-20 33,-20 0 32,20 0-32,0-20-65,-20 0-95,0 0 192,20 1 192,-20-2 64,0 2 192,0 19 737,0 0 352,19 0-672,-19 0-321,0 19-32,20 2-160,-20-2-32,20 21-448,-20-20-417,20 0-832,1-20-1634,-3 0-3492</inkml:trace>
  <inkml:trace contextRef="#ctx0" brushRef="#br0" timeOffset="1112.0636">4366 6736 14477,'0'80'737,"0"-41"-705,0 1 288,0 0 833,20 19-960,-20-19-1026,20 0-32,-1-21 865,-19 2 0,0-21 0,0 0 416,-19 0-384,-1-21 32,0 2-64,20-21 0,-20 0-352,-1-19-1506,3-1-1953,18 21-65,0-1 1346,18 0 960,3 40 1474,-1-20 769,20 20 1152,-21 20 225,21-20-32,-20 20-32,-20 0-192,20 0-193,-20-20-223,-20 20-161,0-20-641,0 0-351,-19 0-322,19 0-735,0 0-1603,0-20-7206</inkml:trace>
  <inkml:trace contextRef="#ctx0" brushRef="#br0" timeOffset="1357.0776">4643 6379 12940,'-18'39'96,"-2"-19"544,20 40 1667,0-21-321,-21 21-1026,21 20-479,0-40-321,21 19-96,-21-19-32,20-20-192,-20-1-320,18 1-193,2 0-768,-20-20-2275,21-20-7783</inkml:trace>
  <inkml:trace contextRef="#ctx0" brushRef="#br0" timeOffset="1486.085">4763 6677 2562,'0'59'11018,"0"-39"-10954,0 0 97,20 0 575,-20 20-608,0-21-2370,20-19-2434</inkml:trace>
  <inkml:trace contextRef="#ctx0" brushRef="#br0" timeOffset="1622.0927">4783 6597 16399,'-20'-20'-96,"20"20"-385,0 0 417,0 0-1473,0 0-9097</inkml:trace>
  <inkml:trace contextRef="#ctx0" brushRef="#br0" timeOffset="2575.1472">5022 6717 256,'0'0'4292,"0"0"-4132,-21 0 1794,21 0 448,-20 0-512,20 0-289,-20 19 225,20-19-224,-20 0-577,20 0-353,0 0-63,0 0-385,-19 20-192,19-20-96,0 20 96,0 0 0,0 0 0,0 0-32,19-1 32,1 1 32,0 0-320,0-20 160,19 0 0,-19 0-289,0 0-159,21 0-1026,-23-20-2882</inkml:trace>
  <inkml:trace contextRef="#ctx0" brushRef="#br0" timeOffset="2928.1674">5239 6776 13036,'-19'0'865,"-1"0"960,20 0-543,-20 20-738,20-20-480,-20 20-128,20 19 96,0-19-64,0 0-160,20 0-32,0 0-97,0-20 225,-20 0 128,19 0 129,1 0 95,-20-20 128,20 0 97,-20 0-161,0 0 96,0 1-127,0-1-257,0 0 0,-20 20 96,20 0-128,0 0 288,0 0-192,0 20-160,20 0 160,0-1-128,0 1 32,-1-20-256,21 20-289,-20-20-704,0 0-1089,1 0-2691</inkml:trace>
  <inkml:trace contextRef="#ctx0" brushRef="#br0" timeOffset="3124.1787">5398 6756 12812,'-20'0'2626,"20"0"-1953,20 0 1152,-20 0-319,41 0-673,-23-20-513,23 20-32,-1 0 33,-1-19-161,1 19-96,-20-21-192,-1 21-513,-19-19-128,0 19-640,0 0-1314,-19-21-2081,19 21-5382</inkml:trace>
  <inkml:trace contextRef="#ctx0" brushRef="#br0" timeOffset="3319.1898">5498 6498 13965,'0'59'1377,"0"-19"0,0 0 673,0 19-416,0-19-865,0 20-545,20-20-288,0-1-64,-20-19-321,18 0-576,3 0-865,-1-20-1729,0 0-7079</inkml:trace>
  <inkml:trace contextRef="#ctx0" brushRef="#br0" timeOffset="3477.1988">5755 6736 12587,'20'40'2755,"-20"0"-2403,0-20-95,20 19 191,-20-19-288,20 0-1089,0 0-1569,-20-20-961</inkml:trace>
  <inkml:trace contextRef="#ctx0" brushRef="#br0" timeOffset="3621.2071">5775 6577 18321,'0'20'-833,"0"-20"-576,20 21 480,-20-2-2370</inkml:trace>
  <inkml:trace contextRef="#ctx0" brushRef="#br0" timeOffset="5150.2945">6034 6836 13068,'0'0'2530,"0"0"-2402,-20 0-192,20 19 0,-20-19 32,20 40 0,0-20-96,0 0-128,20 0-161,19-1 65,-19-19 64,20 20 480,-1-40 385,1 20 223,-20-19 289,0-1-128,1 0 32,-21 0-160,-21 0 0,1 0-161,0 1-383,0 19-257,-19-20-160,-1 20-577,20 0-1025,20 20-2241,-20-20-10603</inkml:trace>
  <inkml:trace contextRef="#ctx0" brushRef="#br0" timeOffset="5445.3114">6370 6935 12107,'0'59'32,"-18"-39"-32,18-20 801,-20 20 1185,20-20-801,0-20-288,0 20-193,0-40-95,20 21-449,-20-21-256,18 0 672,-18 1-672,21 19 192,-1 0 97,-20 20-161,20 0 128,0 0-64,-20 0-32,0 20-32,19 19-96,-19-19 96,0 0-96,20 0-160,-20 20-225,20-40 1,-20 19-353,20-19-1249,-20 20-3715</inkml:trace>
  <inkml:trace contextRef="#ctx0" brushRef="#br0" timeOffset="5598.3202">6688 6577 18129,'0'0'1601,"0"0"-2273,0 0 575,0 20 33,20 1-448,-20-21-3075</inkml:trace>
  <inkml:trace contextRef="#ctx0" brushRef="#br0" timeOffset="5740.3283">6767 6836 8199,'-18'39'9001,"18"-19"-8873,0-20 1505,0 0 65,0 0-1250,0 0-768,0 0-737,0 0-1473,18 0-6695</inkml:trace>
  <inkml:trace contextRef="#ctx0" brushRef="#br0" timeOffset="6809.3894">7581 6577 2594,'0'-20'3491,"0"0"-3427,0 0 1346,0 1 1568,-18-1-319,18 20-769,-21-20-705,21 20-480,-20 0-257,0 0-352,0 0-160,-19 20 64,19 19-32,-20 1-64,21 0 32,-1 0 64,0 19 0,20-19-32,0 20 32,20-20-32,0-21 0,19 21 32,1-20-64,19-20 96,2 0 64,-3 0 32,-17-20 64,18 0 0,-19 0 97,-1 1-1,1-21 0,-20 0 161,-20 1 31,0-1-128,-40-19-63,0 18-129,1 1-96,-22 1 128,2 19 128,-20 20-352,19 0-128,1 20 256,0-1-352,39 21 256,0-20-256,20 21 256,20-22-128,19 0 32,1 2 128,19-2 0,-19 2 32,19-21-64,2 0 32,-41 0-192,19 0-449,-19 0-929,-20 0-1857,20 0-4708</inkml:trace>
  <inkml:trace contextRef="#ctx0" brushRef="#br0" timeOffset="7269.4157">8097 6855 3747,'0'0'7655,"0"0"-8103,0 0 960,-18 0 673,-2 20-128,0-20-384,20 20 192,-21 0 0,21 0-609,0-20-192,21 20 32,-21-20 160,40 19 33,-22-19 31,3 0 0,-1-19-288,20 19 545,-40-20-257,19 0 97,-19 0 95,-19 0-288,-1 20 65,0-20 63,-21 20-224,23-19-96,-22 19-160,19 0-897,1 0-1473,2 0-12749</inkml:trace>
  <inkml:trace contextRef="#ctx0" brushRef="#br0" timeOffset="7720.4415">8555 6618 15150,'-20'0'256,"20"0"1089,0 0 449,0-21-929,20 21-289,0 0-95,19 0-225,1 0-160,-20 0-64,19 0-96,1 0-288,1 0-609,-3 0-897,-18 0-2210,-20 0-8616</inkml:trace>
  <inkml:trace contextRef="#ctx0" brushRef="#br0" timeOffset="7898.4517">8614 6736 4612,'60'20'5541,"-40"-20"-3459,19 0 481,-19 0-706,0 0-1056,1 0-641,-3 0-736,2 0-2243,-20 0-6406</inkml:trace>
  <inkml:trace contextRef="#ctx0" brushRef="#br0" timeOffset="8612.4926">9328 6577 13869,'-20'-20'864,"20"20"-1120,-18 0 1153,-3 0-224,-19 0-673,20 0-64,-19 20 32,19 21 0,0-3-32,20 2-1,-20 0 33,40 0 32,0 0 0,0-1-64,39-19-64,2 0 64,-2 0 32,-1 0 96,3-20 160,-2-20-63,1 0 255,-21 0 161,-19-19 191,0 19 33,1-20-160,-21 0-225,-21-19-64,-19 19-63,1 0 95,-21 20-128,1-20 32,-2 40-223,-18-20-65,41 20-641,-23 0-1729,41 20-4709</inkml:trace>
  <inkml:trace contextRef="#ctx0" brushRef="#br0" timeOffset="9104.5207">8614 6796 672,'0'0'10346,"0"0"-9802,0 0 1955,0 0 63,0 0-1473,20 0-320,-20 0 0,0 0-289,20 0-256,-20 0-95,20 0-194,0 0-415,-1 0-1506,1 0-3779</inkml:trace>
  <inkml:trace contextRef="#ctx0" brushRef="#br0" timeOffset="9586.5483">9964 6895 17424,'0'0'1185,"0"0"-3619,0 20 1953,0-20-63,0 0-5926</inkml:trace>
  <inkml:trace contextRef="#ctx0" brushRef="#br0" timeOffset="14915.8531">11452 6677 11434,'-18'0'2274,"18"0"-1953,0 0 1344,0 0-351,0 0-930,0 19-256,18-19 224,-18 40-95,21-20-161,-21 20-32,0-20 32,0 19-96,0 1 128,0-20 128,0 0 97,0-20-97,0 20 224,-21-20 225,21-20-417,0 0-160,0-20-32,0 20-64,0-19-32,21-1-256,-1 0-224,0 21 31,0-2 289,-1 2 128,1 19 64,0 0 192,0 0-160,-20 19 97,20 2 95,-1-2-192,-19 21 96,0-20-256,0 20 96,0-21 64,0 21-160,0-20 0,0 20-64,0-21-257,0-19-608,20 20-832,-20-20-2788</inkml:trace>
  <inkml:trace contextRef="#ctx0" brushRef="#br0" timeOffset="15327.8767">11869 6717 10121,'-20'0'3812,"20"0"-3236,-18 0 2083,18 0-481,18-21-1345,2 21-545,1 0 481,19 0-321,-1 0-288,1 0 32,-20 0-256,19 0 0,-19 0-256,0 0-609,-20 0-576,0 0-737,0 0-2179,0 0-7814</inkml:trace>
  <inkml:trace contextRef="#ctx0" brushRef="#br0" timeOffset="15514.8874">11930 6796 14477,'-20'20'2691,"20"-20"-2403,0 0 1410,20 0-385,-20 0-737,18 0-447,3 0-1,-1 0-160,0 20-321,0-20-576,0 0-544,-20 0-929,19 0-2883</inkml:trace>
  <inkml:trace contextRef="#ctx0" brushRef="#br0" timeOffset="16156.9241">12286 6537 9961,'0'-20'256,"0"20"1730,21 0 352,-21 0-1217,20 0-288,19 20 0,-19-20-225,20 20-223,-1-20-161,1 20-32,-20 0-160,19 20 0,-19-21-32,-20 2 32,0 19-96,0-1-32,-20-19-96,1 20-96,-1-1 128,-20-19 256,1 0 256,-1 0 193,20-20 95,-19 0-127,39 0-321,0 0 0,0 0-224,19 0 0,1 0 32,20 0-32,-1 0 32,1 0-64,0 0 128,-1 20 0,1-20-32,-1 20-64,-19-20 64,0 19-128,1 1-513,-21-20-736,0 0-2787</inkml:trace>
  <inkml:trace contextRef="#ctx0" brushRef="#br0" timeOffset="25513.4592">4167 3974 2114,'-20'0'640,"20"0"33,0 0 960,0 0 257,-20 0 0,20 0-225,0 0-63,0 0 160,0 0-193,0 0-416,0 0-160,0 0-224,0 0-257,0 0-63,0 0-257,0 0 32,0 0-64,0 0-64,0 20 1,20-20-65,-20 0 32,20 0 0,0 0-32,1 0 32,-3 0-32,23 0 0,-21 0 0,18 0 0,3 0 0,18 0 0,-19 0-32,19 0 128,1 0-224,-19 0 96,-3 0-64,23 0 96,-2 0-32,0 0 0,1 0 0,-1 0 32,20 0-64,-18 0 64,18 0-64,0 0 32,0-20-32,-19 20 64,19 0 0,0 0-64,2 0-32,-22 0 32,20 0 32,0 0-64,2 0 0,-2 0 0,0 0 64,-20 0 0,21 0-32,-21-20-64,2 0 160,-2 20-64,-19-20-32,-1 20-97,-19 0-63,0 0-512,-20 0-578,-20 0-2177</inkml:trace>
  <inkml:trace contextRef="#ctx0" brushRef="#br0" timeOffset="29269.6741">11493 7213 1153,'0'0'1313,"0"0"641,0 0 480,0 0-224,0 0-224,0 0-320,0 0-289,0 0-256,0 0-96,-20 0-96,20 0-161,0 0-31,0 0-64,0 0-193,0 0-288,20 0 65,0 0 31,0 0-192,19 0-96,21-20 96,-1 20-32,20 0-128,0 0 64,2 0 0,-2 0-64,20 0 128,0 0-160,21 20 96,-21-20-96,20 0-96,-19 0 160,-21 0-96,-20 0-193,1 0 33,-40 0-224,-1 0-193,-19 0-160,0 0-1601,-19 0-4549</inkml:trace>
  <inkml:trace contextRef="#ctx0" brushRef="#br0" timeOffset="31982.8293">7304 2841 13644,'0'0'1922,"-21"0"-448,21 0 415,0 0-639,0 0-450,21 0-95,-1 0-64,20 0-289,-21 0-224,21-21-224,0 21 256,-1 0-256,-19 0-64,21 0-673,-23 0-608,2 0-609,0 0-2370,-20 0-9353</inkml:trace>
  <inkml:trace contextRef="#ctx0" brushRef="#br0" timeOffset="32118.8371">7383 3000 8071,'-19'40'8841,"38"-21"-9066,1-19 1026,20 0 96,-20 0-449,19 0-127,-19-19-417,21 19-961,-23 0-3268</inkml:trace>
  <inkml:trace contextRef="#ctx0" brushRef="#br0" timeOffset="32992.887">8237 2364 9320,'0'-19'1410,"0"19"351,0 0 97,0 0-1313,0 0-257,0 19 577,0 2-193,0 18-447,20 1-97,0-1-64,-20 1-32,19-20-96,1 19-257,-20-19-159,20 20-673,-20-20-1378,0 0-2850</inkml:trace>
  <inkml:trace contextRef="#ctx0" brushRef="#br0" timeOffset="33179.8977">8118 2820 17200,'0'0'993,"0"0"-1474,20 0 1090,20 0 31,-1 0 33,1-19-96,19 19-321,-19 0-192,19-19-512,-18 19-513,-21 0-1474,18 0-3298</inkml:trace>
  <inkml:trace contextRef="#ctx0" brushRef="#br0" timeOffset="33481.915">8277 2960 15822,'-20'20'1570,"20"0"-2083,20-20 1122,-1 0 0,1 0-289,0 0-160,0 0-64,0 20-96,-1 0 0,-19-1-96,0 1 128,0 0-64,-19 1 64,-1-2 96,20 1-64,-20-1 193,20 2-161,0-1 96,0 0-32,0-20-64,40 20 0,-21-20-64,1 0-512,21 0-513,-21 0-801,18 0-1857,-17 0-7912</inkml:trace>
  <inkml:trace contextRef="#ctx0" brushRef="#br0" timeOffset="33821.9345">8932 2404 15822,'0'-19'-672,"-21"19"1088,21 0 513,0 0-1025,-18 19 128,18 1 288,0 39 129,-20 21-65,20 0-32,0 19 33,0 0-225,0-19 96,20-21-128,19 1-32,-19-1-31,20-19-386,-21-20-255,21-1-802,-20 2-2754</inkml:trace>
  <inkml:trace contextRef="#ctx0" brushRef="#br0" timeOffset="34332.9637">9389 2643 14830,'-20'-21'-65,"-21"21"-31,21 21 225,2-2-226,-23 1 33,21 19 160,20 2 33,0 17-33,0-17 64,20 19 64,21-1 128,-3-19-95,3-1-1,-3 1 32,23-40-64,-21 21 225,19-42 319,-19 1-287,-1 0 320,2 1-225,-21-21-191,-2 0-97,-18 1 0,-18-21-320,-2 0-352,-21 21 224,-18-21-353,19 20 97,-19 0 127,-1 40 161,21 0 96,-1 0-32,-1 21 96,41-2-192,0 40 224,0-18 64,41-2-64,-1 1 32,-1-20 65,1 0-97,0 0-64,-1-20-64,1 20 0,-20-20-385,19 0-1281,-19-20-2914</inkml:trace>
  <inkml:trace contextRef="#ctx0" brushRef="#br0" timeOffset="34557.9766">10004 2960 15598,'19'40'224,"-19"0"65,20-21 287,-20 21-191,0-19-129,0 18-128,0-20-32,0-19-192,0 21-352,20-21-705,-20 0-2691</inkml:trace>
  <inkml:trace contextRef="#ctx0" brushRef="#br0" timeOffset="34932.998">9964 2324 10954,'20'0'224,"-20"0"-160,20 21 545,-1-21-225,1 0 289,0 19 192,0-19-289,-20 21-384,21-21-64,-21 19 97,0 1 31,0 0-32,-21 0-64,21-1-64,0 1-32,0 0-32,0 0 32,0-20-32,0 20 65,21-20-33,-3 0-64,2 0 0,0 0-64,1 0-545,-1 0-3074</inkml:trace>
  <inkml:trace contextRef="#ctx0" brushRef="#br0" timeOffset="35338.0212">10600 2782 14669,'0'19'481,"20"-19"-417,-2 0 1345,23 0-768,-1 0 256,-21 0-289,21 0-287,0 0-321,-21 0-801,-19-19-1185,20 19-3043</inkml:trace>
  <inkml:trace contextRef="#ctx0" brushRef="#br0" timeOffset="35509.031">10679 2643 8007,'0'78'8969,"0"-37"-8777,20-2 1217,-20 1-96,20 0-864,-20-20-289,0 19-320,19-19-1474,-19 0-5060</inkml:trace>
  <inkml:trace contextRef="#ctx0" brushRef="#br0" timeOffset="36274.0747">11314 2622 10473,'0'-20'2755,"-20"1"-2275,20-1 866,-20 20-65,20-20-384,-20 20-128,1 0-545,-1 20-224,0 0-128,-20 40 96,20-21 0,20 21 160,0-1-224,0 1 128,20 0 64,20-21-160,-20 1 96,39 0-32,-19-21 256,-1 1 0,22-20 32,-2-20 33,-19 1-1,-1-1-32,1-20-160,0 0 129,-40-19-97,0 19 0,-20-19-96,-20-2-64,1 2-96,-21 19 192,-20 20 192,22 1-192,-3 19 1,22 0-322,19 19 161,0 1-128,20 1 96,0 18 64,40-19 160,-21-1 0,21 2 64,19-1-192,-19 0 64,-19-1-256,17-19-288,-17 19-609,-1-19-673,0 21-2146,0-21-6053</inkml:trace>
  <inkml:trace contextRef="#ctx0" brushRef="#br0" timeOffset="36715.0999">11790 3000 14381,'-20'0'160,"20"0"1602,20 0-609,0 0-544,1 0 287,-3 20-735,23 0-161,-21-20 128,0 19-160,-20 1 64,0 21-32,0-22 96,0 1 0,-20-1 160,0 2 64,20-21 129,-21 0-385,21 20 448,0-20-448,0 0 33,0 0-65,21 0-225,-1 0-383,0 0-577,19-20-641,-19 20-2114,0 0-6149</inkml:trace>
  <inkml:trace contextRef="#ctx0" brushRef="#br0" timeOffset="37140.1243">11849 2345 6053,'0'-21'4100,"0"2"-3235,0 19 2210,20 0-1538,-20 0-512,21 0-192,-21 0-385,20 19-255,0 2-193,-2-2 96,-18 2-128,21-2 96,-21 1-32,0 0 0,0-20-64,0 20 192,0-20 0,0 0 96,0 0-31,0 0 95,0 0-64,0 0-224,20 19 96,0-19-64,0 20-64,0-20-416,-1 0-225,1 0-159,0 20-738,0-20-2049,0 0-6215</inkml:trace>
  <inkml:trace contextRef="#ctx0" brushRef="#br0" timeOffset="37572.149">12286 2225 1665,'0'20'12716,"0"-20"-13004,21 20 2082,-1-20-417,0 21-640,-1-2-225,21 21 193,-20 0-321,19-1-96,1 20 97,-20 21 31,19 0-64,-19-2 353,0 21-641,0-18 64,-20-2-160,0-19 96,-20-21-64,20 21-192,-20-21-288,0-18-449,-19 19-1185,19-20-2499</inkml:trace>
  <inkml:trace contextRef="#ctx0" brushRef="#br0" timeOffset="38265.1886">11849 3219 10826,'0'20'3555,"20"-20"-3587,-20 0 2723,21 0-1570,-1 0-705,18 0 129,-17 0-353,19 0-320,-20 0-481,19 0-608,-19 0-1890,-20 0-10794</inkml:trace>
  <inkml:trace contextRef="#ctx0" brushRef="#br0" timeOffset="42427.4267">13141 2702 9577,'-20'19'4868,"20"-19"-4515,0 0 800,20 0 576,0 0-1120,-2 0-97,23 0-223,-1 0-289,-1 0-64,1 0-193,-20 0-511,19 0-1186,-19 0-3780</inkml:trace>
  <inkml:trace contextRef="#ctx0" brushRef="#br0" timeOffset="42570.4348">13260 2820 16495,'-20'41'192,"20"-41"-192,20 0 929,-1 20-160,1-20-545,20 0-160,-20 0-64,19 0-1313,-19 0-3235</inkml:trace>
  <inkml:trace contextRef="#ctx0" brushRef="#br0" timeOffset="44043.5191">13955 2286 10473,'-21'-21'993,"21"21"353,0 0 31,-20 0-736,20 21-802,0-2 354,0 0-161,0 21 32,20 0-64,-20 0 0,0-1 32,0 1-32,21 0-417,-21-20-1216,0 19-1122,0 1-2562</inkml:trace>
  <inkml:trace contextRef="#ctx0" brushRef="#br0" timeOffset="44273.5323">13736 2801 16079,'0'19'288,"0"-19"-224,20 0 1506,0 0-930,19 0-95,1-19 63,-1 19-416,1 0-160,19 0 0,-18 0 1,-1 0-98,19 0-255,-39 0-128,19 0-417,-19 0-544,-20 0-2627,0 0-4292</inkml:trace>
  <inkml:trace contextRef="#ctx0" brushRef="#br0" timeOffset="44611.5516">13876 2980 14381,'0'20'1538,"0"-20"-1859,0 0 1122,18 0-256,-18 20-417,20-20-64,0 20 0,1-20-96,-1 19-160,-20 1-33,0 0 193,0 1 0,0-2 96,-20 20 161,-1-18 63,1-1-64,0 0-96,20 0 160,0-20 33,0 19-321,0-19 64,0 0 96,20 0-256,21 0-321,-21 0-415,-2 0-514,3 20-1056,-1-20-1890</inkml:trace>
  <inkml:trace contextRef="#ctx0" brushRef="#br0" timeOffset="46371.6523">15603 2682 12491,'0'-20'289,"0"1"1632,0 19-127,0-21-1410,0 21 289,0-20-224,-21 20-385,21 0-417,-20 0-95,0 20 160,0 20 63,1-20 225,-1 19-32,0 22 32,0-23-32,20 3 64,0-1-64,0 19-32,40-19-256,-20-20-64,19 0 352,22-1 32,-23-19 64,3 0 96,18-19 128,-19-1 32,-1 0-127,-19-20 63,0 1 160,-20 19 225,0-20-193,-20-20-352,-19 21-128,-1-2-64,-1 22-32,3-1-96,-3 0 256,-18 20-224,39 0 160,0 0-161,0 20 33,20 0 128,0-1 160,20 2 1,20-1 191,-1 0-416,2-1 128,-1 0-224,-1 2-385,-19-21-1249,20 20-2722</inkml:trace>
  <inkml:trace contextRef="#ctx0" brushRef="#br0" timeOffset="46574.6639">16079 3040 15150,'0'19'384,"0"1"-96,0 0 641,0 20-736,0-40-225,0 20-193,20-1-479,-20-19-1571,20 0-2273</inkml:trace>
  <inkml:trace contextRef="#ctx0" brushRef="#br0" timeOffset="46870.6808">16000 2503 14765,'18'-39'193,"2"19"63,0 20 705,1-20-929,-21 0-96,20 20-96,0 20-129,-20 0 65,0 0-64,0 19 192,0-19 32,0 20 160,-20-20 320,20-20 97,0 19-97,0-19-128,0 0-31,20 0-33,-20 0-128,18 0-801,3 0-1345,19 20-2370</inkml:trace>
  <inkml:trace contextRef="#ctx0" brushRef="#br0" timeOffset="47072.6924">16396 2820 16976,'0'0'-769,"21"21"1153,17-21 321,-18 0-641,1-21 32,17 21-288,-17 0-1346,-1 0-3843</inkml:trace>
  <inkml:trace contextRef="#ctx0" brushRef="#br0" timeOffset="47223.701">16475 2762 8103,'0'39'5413,"0"-20"-4388,0 22 1121,0-21-1377,21 20-865,-21-21-737,20 1-1153,-2 0-3427</inkml:trace>
  <inkml:trace contextRef="#ctx0" brushRef="#br0" timeOffset="47749.7311">16893 2762 8456,'-41'0'1217,"21"0"-1538,1 20 1539,-1-1-642,20 21-416,-20 0 641,20 0-353,20-1-159,0 1-33,-1 0-96,21-21 96,1 1-128,-3 0 65,23-20 287,-22 0 417,1-20-32,0 0-161,-1-19 353,-19 19-224,0-20-577,-20 1-31,0-1 63,0-21-384,-20 23 0,-20-2 128,21 0-64,-21 20-64,-19 20 0,19 0 128,-1 0-257,3 0 129,18 20 64,-1 20-32,21-20 96,0 19 128,21-20 97,-1 22-129,0-21-64,-2 20 64,23-40-64,-1 19-32,-21 1 32,1-20-64,20 0-320,-20 0-769,-1-20-1602,1 20-3779</inkml:trace>
  <inkml:trace contextRef="#ctx0" brushRef="#br0" timeOffset="48060.7489">17330 3000 12107,'38'0'128,"-17"0"801,-1 20 288,0-20-1153,-1 0-64,-19 20 288,0-1 129,0-19 95,0 20 1,-19 0-129,19 1-192,-20-2-160,20-19 64,0 20-96,0-20 33,20 0-354,-20 0-480,19-20-1248,1 20-1219,0-19-4515</inkml:trace>
  <inkml:trace contextRef="#ctx0" brushRef="#br0" timeOffset="48377.767">17389 2563 16207,'0'-40'-609,"0"20"769,0 0 801,20 20-768,-20-19 255,20 19 128,-1 0-383,1 19-129,0 1-128,0 0 64,-20 20 32,0-20-96,20-1 0,-20 1 64,0 1 32,0-2-64,0-19 32,0 20 192,0-20-192,0 0 32,19 20 96,1-20-64,0 0 0,0 0-320,0 19-545,-1-19-2082,1 0-4227</inkml:trace>
  <inkml:trace contextRef="#ctx0" brushRef="#br0" timeOffset="49501.8313">15026 3120 6181,'0'19'3460,"0"-19"-3172,0 0 1217,0 0 225,20 0-513,-20 0 289,20 20-289,19-1-801,-19-19-288,20 21-96,-19-1 0,-3-20-32,2 0-32,-20 0 64,0 20-96,20-20 128,-20-20 96,0 0-96,-20-1-160,20 2-32,0-20 128,0-2 0,0-18-64,-20 19 32,20-19-32,-18-21-32,-3 21-96,-19-21-128,20 0 127,1 21 450,-1 19-1,0 0-160,20 1 128,-20 19-96,20 0 161,0 1 31,20-2 0,-20 21 129,20-19-65,-20-2-224,20 2 32,-1 19-192,1-19 0,0-2-192,21 21 384,17-20-352,3 20 96,-2-20 96,20 20-32,0-20-256,20 20 128,0 0-32,21-20 160,-1 20-385,21 0 193,-2 0 0,1-19-545,-19 19 161,-1 0 447,-20 0-95,-20 0 32,21 0 128,-1 0-32,-20 0 32,20 0 32,-20 0 128,20-20-64,1 20 128,-20 0 32,-1-20-192,-20 20-32,-19 0 32,-1 20-32,2-20 64,-21 0-32,0 20 32,0-20 160,-1 0-31,-19 0 127,20 0-256,-20 0 64,0 0-32,0 0 64,0 0 32,20 0-128,-20 19 0,20 1 32,-20 0-64,20 20 193,-20-19-289,0 17-33,19-17-95,-19 19-705,0-21-1537,0 21-4420</inkml:trace>
  <inkml:trace contextRef="#ctx0" brushRef="#br0" timeOffset="50071.8639">14769 2027 8199,'-21'0'385,"1"0"768,0 0-673,1 20-160,-1 19 97,0 1 480,0 0-64,20 39-1,-20 0 129,20 1 0,-19 39-192,19-20-225,0 21-319,19-1 63,1-20-160,20 20-64,-1-20-512,22-18-705,-23-2-897,43-19-1570,-22-1-5797</inkml:trace>
  <inkml:trace contextRef="#ctx0" brushRef="#br0" timeOffset="50757.9031">17984 1967 13965,'0'0'0,"0"0"256,0 0 1089,0 0-864,0 0 127,0 0 289,20 20-288,0 20 31,-20-1 33,39 21-257,-19-1-31,20 1-225,-1 0-128,2 20-32,-1-1 64,-1 0-64,-19 21 64,0-22 64,-20 21-32,0-38-128,0 18 32,0-39 0,-20 19-96,0-19-128,-1 0-64,3-20-449,-2-1-448,0 2-1089,-1-21-2787</inkml:trace>
  <inkml:trace contextRef="#ctx0" brushRef="#br0" timeOffset="51225.9299">18203 1828 13196,'-21'0'160,"21"0"-32,-20 0 1025,20 0-640,0-19 95,0 19-159,20 0 223,1 0-287,-1 0-193,0 0-64,19 0-96,1 19-32,-20-19 32,-1 0-64,1 19-32,0-19 32,-20 0 128,0 21 96,-20-21 129,0 19-65,1 2 64,-1-1 33,20-1-353,0 21 256,39-20-64,-19-20 64,20 20-160,-1-20 32,-19 20-128,0-20-288,0 0-737,-20 0-1345,0 0-3780</inkml:trace>
  <inkml:trace contextRef="#ctx0" brushRef="#br0" timeOffset="55423.17">11434 794 8263,'18'-19'2691,"-18"19"-1218,0-20 1058,0 20-866,0 0-480,0 0-448,0 0-160,-18 0-257,18 0-256,0 20 160,-20-1 32,20 2-95,-21 18 31,21 1-256,-20-1 192,20 2-96,20-2 0,-20-19 0,21-1 0,-1-19 128,-2 0-96,3 0-64,-21 0 0,20 0-96,0 0-224,-20-19-97,20 19 33,-20 0-64,0-20-65,0 20 257,19 0 192,-19 20 32,20-20 64,20 19-256,-20 2-257,19-21 769,1 20-256,-1-20-32,1 0 257,1-20 287,-23 20 225,23-40 128,-41 20-257,0-19-159,0 18-65,0-18-448,-21 19-384,1 1-545,2-2-1858,-3 1-2530</inkml:trace>
  <inkml:trace contextRef="#ctx0" brushRef="#br0" timeOffset="57962.3152">14074 1052 1089,'19'-19'7655,"-19"19"-7463,0 0 1986,0 0-769,0 0-672,0-20 768,0 20-223,0 0-674,0 0-63,0 0-129,0 0-320,0 0 32,0 0-64,0 0 1,0 20-65,20-20 96,0 0 64,-20 19 0,20-19 96,0 21-256,-20-21 32,19 0 64,1 20-96,-20-20 192,20 20-192,0-20 0,-20 0 65,20 0 223,-20 0-160,0-20-96,0 0-64,0-1 128,0-18-384,0 0 416,-20-21-224,20 21-160,-20-21 352,0 0-128,0 0 96,1 1 192,-1 19-32,0 0 321,0 20-257,20 1 0,0-1-96,0 20-288,0-21 0,20 2 96,20 19-192,-1-20 160,21 0-96,-1 20 32,20-19 32,2 19-161,-2 0 129,0-21-64,20 21-32,-20 0 32,-18 0 64,18 21-513,-20-21 129,1 0-65,-21 0 161,1 19 192,-19-19 32,-21 0-33,18 20 257,-18 0 0,0-20 1,0 19-65,-18 2 0,18-1 32,0-1-32,0 21-97,18-20-863,-18 0-1955,20-20-2338</inkml:trace>
  <inkml:trace contextRef="#ctx0" brushRef="#br0" timeOffset="58583.3507">14510 875 9256,'0'-41'513,"20"41"2369,-20-19-511,0 19-1186,0 0 0,0 0-833,0 0 97,0 0-513,0 0 64,0 0 0,0 19 0,0 1-32,0 1-32,0-2-161,0 20-63,20-19 32,-20-20 96,20 21 128,0-21-32,-20 20-32,19-20-65,1 0 1,-20 0-224,20-20-577,-20-1-993,20 21 32,-20-20 1154,0 20 639,0 0 129,0 0 673,20 0 128,-20 0-97,0 20-159,19 1-129,1-1-63,0-1 415,1-19 418,-1 0-33,18 0-96,-17-19-225,-1-1-255,-20-1-289,0-18-160,0 19-320,0-20-480,-20 20-706,20 1-1633,-21-2-2754</inkml:trace>
  <inkml:trace contextRef="#ctx0" brushRef="#br0" timeOffset="59080.3792">13756 437 32,'-20'-39'11466,"20"18"-10825,0 21 928,-20-20-928,20 20-673,0 20 256,0 1 289,0-2-129,0 21-32,0 0 97,-20 19 95,20 1 65,0 19-289,0 1-96,20-1-256,0 20-704,0-39-1218,39 20-1633,2-21-5286</inkml:trace>
  <inkml:trace contextRef="#ctx0" brushRef="#br0" timeOffset="59534.4051">15384 298 8199,'0'-40'5445,"0"40"-5573,0-20 1762,20 20-962,-20 0-31,0 20 480,19 0-160,1 20-320,20-1-289,-20 21-96,19-1-64,-19 1-95,0 20-1,19-20-96,-39-1 32,20 0-128,-20 1 64,0 0-161,0-41 33,-20 22-224,20-21-289,-18-1-480,18 1-2018,-21-20-7847</inkml:trace>
  <inkml:trace contextRef="#ctx0" brushRef="#br0" timeOffset="59938.4282">15662 139 14445,'0'-20'-608,"0"0"1184,0 20 225,0 0-769,20 0 801,-20 0-161,20 0-255,-2 0-321,23 20-64,-21-20-32,-20 20-32,20-20 0,-1 20-32,-19-1 32,0 2 96,0-21 0,-19 19-32,-1 1 32,0 0-32,20-20-32,-20 20 96,20-20 64,0 20 0,20 0-32,0-20-95,0 20-322,19-20-608,-19 19-576,0-19-3075</inkml:trace>
  <inkml:trace contextRef="#ctx0" brushRef="#br0" timeOffset="60588.4654">12863 735 12235,'0'20'513,"-20"-20"2818,20 0-1281,0 0-1025,0 0 0,0 0-257,0 0-447,20 0 159,-1 0-352,21 0 0,-20 0-32,19 0-96,1 0-160,1 20-448,-23-20-289,2 0-1153,1 0-1313,-21 19-10827</inkml:trace>
  <inkml:trace contextRef="#ctx0" brushRef="#br0" timeOffset="60746.4745">12863 914 14958,'0'39'1249,"19"-18"-224,1-21 1185,0 20-1185,20-20 32,-21 0-545,21 0-512,1 0-320,-3 0-1346,-17 0-1921</inkml:trace>
  <inkml:trace contextRef="#ctx0" brushRef="#br1" timeOffset="70376.0252">15641 3835 672</inkml:trace>
  <inkml:trace contextRef="#ctx0" brushRef="#br1" timeOffset="87882.0265">15046 3378 3459,'0'0'961,"0"-20"1089,0 20 672,0 0-287,0 0-354,0 0-479,-20 0-449,20 0-384,0 0-385,0 0 33,0 0 63,0 0-128,0 20 97,0-20-257,0 0 32,0 20-128,0-1-32,0-19-32,0 20 32,20 0-32,-20-20 33,0 20-1,20-20-32,-20 0 96,20 20 32,-1-20-64,1 0 32,20 0-128,-19 0 0,17 0 64,3 20-64,-1-20 0,-1 0 64,1 0-32,-1 0-32,21 0 32,-1 0 0,-19 0 0,19 0-160,2 0 64,-22 0 0,1 0-64,19 0 64,-19 0 0,-20 0 64,19 0-160,22 0 64,-23 0 160,3 0-128,17 0-32,-17 0 160,-1-20-64,-1 20 32,21 0-32,-21 0-32,1 0 96,19 0-128,2 0 96,-22-20-64,21 20 64,-1 0-32,-19 0 0,19 0-96,-19 0 31,-1 0 33,22 0-64,-23 0 96,23 0-32,-22 0-32,21 0 64,-21 0-32,21 0 96,-21 0-64,1 0-224,19 0 32,-18-20 32,-1 20-129,19 0 1,-19 0 128,-1 0-96,1 0 96,-1 0 160,-19-20-64,0 20 32,0 0 96,1 0-64,-3 0 0,2 0 32,1 0-64,-1 0 128,-20 0-160,20 0 0,0 0 64,-1 0 0,-19 0-32,20 0 32,0 0 0,0 0 0,-20 0-32,20 0 32,-20 0 64,19 0-64,-19 0 32,0-20-32,20 20 64,-20 0 32,0 0 64,0 0-128,0 0 128,20 0-32,-20 0 32,0 0-160,0 0 96,0 0 33,0 0 31,0-19 32,0 19 32,0 0-96,0 0-96,0-20 96,0 20 1,20-20 63,-20 20-32,0-20-128,0 0 0,0 20-64,-20-20-128,20 0-801,-20 20-1217,0 0-7431</inkml:trace>
  <inkml:trace contextRef="#ctx0" brushRef="#br1" timeOffset="89801.1363">15781 4172 6053,'0'0'3011,"0"0"-1890,0 0 1442,0 0-546,0 0-511,0 0-161,0 20-160,0-20-352,20 0 96,-1 20-256,1-20-225,20 20-256,-20-20-128,19 0 32,1 20-160,-1-20-320,-19 0-321,0 0-256,1 0-672,-1 0-898,-20-20-3298</inkml:trace>
  <inkml:trace contextRef="#ctx0" brushRef="#br1" timeOffset="90017.1486">15801 4093 11370,'-20'0'1378,"20"0"1216,0 0-960,20 0-385,-1 0-224,1 20-513,0-20-448,20 19 0,-1-19-96,1 0-448,-19 21-193,17-21-768,-18 0-2211,-20 0-4836</inkml:trace>
  <inkml:trace contextRef="#ctx0" brushRef="#br1" timeOffset="90370.1688">16396 3914 11242,'0'-20'449,"0"20"2305,0 0-1088,0 20-1314,0 0 705,0 0-128,21 20-449,-21-1-255,18 1-33,-18 0-128,0 0-32,20 19-32,-20-19 64,0-1-64,20 1-256,-20 0-353,21-20-768,-21 0-1794,20 0-3107</inkml:trace>
  <inkml:trace contextRef="#ctx0" brushRef="#br1" timeOffset="91076.2092">16634 3974 4163,'-19'-20'1570,"19"20"640,0 0 801,0 0-1249,0 0-737,0 20 480,0-20-320,0 39-192,19-19-128,-19 20 0,0-20-513,20 19-32,-20 1-160,0 0-31,0 20-97,20-41 0,-20 21-64,20 0-161,-20-20-319,0 0-321,20 0-608,-20-20-2019,0 0-7430</inkml:trace>
  <inkml:trace contextRef="#ctx0" brushRef="#br1" timeOffset="91935.2584">16972 4054 10249,'0'-21'1153,"0"21"929,0 0 833,0-20-1698,0 20-672,-21 0-257,21 20-416,-18-20 96,18 21-96,-20 18 192,0 0-64,20-18 0,-21 18 64,21 1 32,21 0-32,-1 0-32,0 0 64,-2-21 0,23 21 0,-21-40-32,19 20 129,1-20-129,-20-20 160,19 20 32,-19-20-96,0-19 0,0 18 33,-20-19-33,20 1-96,-20-1-32,-20 0-64,20 0 0,-20 21 0,0-21 160,-19 21-128,-1 19 0,0-21-64,1 21-64,19 21-33,0-21 1,-1 19-256,3 1 128,18 0-225,0-1 1,0 2-1,18-2 353,-18 1 128,21 0 32,-1 20 32,20-40 32,-21 20-32,1-20-64,0 19 32,0-19 32,19-19-64,-19 19-32,0-20-64,-20 20-192,20 0-1090,-20-20-2401</inkml:trace>
  <inkml:trace contextRef="#ctx0" brushRef="#br1" timeOffset="92440.2872">17409 3994 7975,'0'-20'1121,"0"20"737,0 20 480,0-20-865,0 19-127,0 1-1,0 1-416,0 18-160,0-19-193,0 20-191,0-1-33,0 1-288,0 0 64,0 0-192,0-21 128,0 21-256,20-20-481,-20 0-832,0 0-1826,0-20-6022</inkml:trace>
  <inkml:trace contextRef="#ctx0" brushRef="#br1" timeOffset="92909.3141">17587 3994 3299,'0'-20'2242,"0"20"-2146,0-20 2306,0 20-896,0 0-289,0 0 1185,0 0-608,0 0-481,0 20-32,0 0-64,20-1-64,-20 1-320,0 20 32,0 0-224,-20 0-257,20-1-128,0 1-160,0 0 32,0 0-96,20-21-160,-20 21 224,0-20-608,0 20-225,20-20-384,-20-20-865,0 20-3491</inkml:trace>
  <inkml:trace contextRef="#ctx0" brushRef="#br1" timeOffset="97426.5724">15919 5027 960,'0'0'2243,"0"0"319,0 0-416,0 0-544,0 0 95,0 0 33,0 0-353,0 0-256,0 0-256,0 0-96,20 0-417,-20 0-224,20 0-64,0 0-32,19 0 32,-19 0-64,0-20-192,-20 20-384,21 0-1378,-21 0-2018,0 0-5125</inkml:trace>
  <inkml:trace contextRef="#ctx0" brushRef="#br1" timeOffset="98599.6395">15880 5047 7302,'0'0'1922,"0"0"-1345,0 0 1601,0 0-1089,0 0-641,0 0 97,0 0-65,20 0-95,-20 0 31,0 20 97,0-20-1,0 20-160,0 0-95,0-1-161,19 2 96,-19-2-64,0 1-64,0 20 32,0 0-32,20 0 32,-20-1 0,20 0-64,-20 2 0,0 18 32,20-19-64,-20 20 0,21-21 65,-21 1-65,18 20-32,-18-21 64,0 2 32,0-2-32,20 1 0,-20-1-32,-20 1-96,20 0-97,0-1-63,0 1 128,0-20-64,0 20 96,0-20 64,20 20 64,-20-21-32,0 22 96,0-22 0,-20 21-64,20-21 32,0 2-64,0-1 32,0-1 0,0 1-32,0 0 32,0-20-32,0 0-32,0 0 128,0 20-32,0-20 64,0 0-96,0 0 32,0 0-64,0 0-32,0 0 161,0 20-226,0-20 129,0 0 1,0 0 127,0 0 256,0 0 0,0 0 161,0 0-32,0 0-257,0 0-64,0 0-288,0 0 224,0 0-320,0 0 224,0 0-192,0 0 64,0 0 96,0 0-64,0 0 32,0 0 32,0 0 0,0 0-128,20 0 160,-20 0-32,0 0-32,0 0 0,0 0-32,0 0 128,0 0-224,0 0 256,0 0-256,0 0 128,0 0 32,0 0 32,0 0-32,0 0 0,0 20-96,0-20 96,0 0-32,0 0-64,0 0 96,0 0 0,0 0 0,0 0-32,20 0-32,-20 19 0,0-19 0,0 0 32,-20 0 0,20 20 64,-20-20 128,20 20-96,0-20-64,0 0-64,0 0 128,0 0-128,0 20 32,20-20-32,-20 0-160,20 0 192,-20 0 0,21 0 0,-21 20 64,20-20-32,0 0 64,-20 0-32,18 21-160,3-21 192,19 0-288,-20 0-64,-1 0 32,21 0 64,0 0-65,-21 0-159,1 0-289,0 0-576,0 0-2434,-20 0-7624</inkml:trace>
  <inkml:trace contextRef="#ctx0" brushRef="#br1" timeOffset="99775.7068">16534 5544 8327,'0'-20'449,"0"20"736,-18-20 384,18 20-672,0-20-320,0 20 160,0 0-97,0-20-63,0 20 159,-20 0-319,-1 0-321,21 20 0,-20 0 128,0 0-32,2 0-128,-3 20 129,21-1 127,0-19-128,21 21-32,-21-2-96,18 0 96,22 2-128,-19-22-224,17 1 96,3-1-64,-1 2 128,-21-21 32,21 0 128,-20 0 32,0-21 161,-1 2-129,1-1-96,0 1-32,-20-22 32,0 2-160,0 19 32,-20-20-64,0 0-64,1 1 0,-1 19 95,-20 0 33,1 0 96,-21 0-64,21 20 129,-2 20 95,21-20-224,0 20-64,2 20 64,18-21-32,18 1 64,2 20 0,21-19-32,-21-2 32,19 1-64,21-20-64,-21 19-225,-19-19-543,20 0-482,-1 0-960,-19 0-801,0-19-1761</inkml:trace>
  <inkml:trace contextRef="#ctx0" brushRef="#br1" timeOffset="100029.7213">17032 5723 15374,'0'19'1025,"0"-19"-1121,-20 20 1217,20 1-352,0-1-641,0-1-128,0 1 32,0-1-641,0 2-1216,0-1-2403</inkml:trace>
  <inkml:trace contextRef="#ctx0" brushRef="#br1" timeOffset="100864.7691">16674 6200 6854,'0'0'2979,"0"-21"-2595,-20 21 801,0 0 737,20 21-769,-19-2-704,-1 1-129,0 1 32,20 18-128,0-19 161,0 20-1,0-20-160,40 19-160,-21-19-128,1-20 0,20 20-128,-1-20 128,1 0 0,0 0 96,-21-20-32,21 0 0,-40 0 32,21 1 64,-21-22 0,-21 22 32,1-21-64,0 0-64,1 20-64,-21-20 193,0 21-97,-19 19 96,19 0 128,21 0-192,-21 19 0,40 21-32,0-20-32,0 1 192,20 18 161,19-19-97,1-1-32,-20-19-192,19 21-64,-19-21 0,20 0-128,-20 0-96,-1 0-321,-19 0-448,20 0-769,-20 0-1409,0 0-7367</inkml:trace>
  <inkml:trace contextRef="#ctx0" brushRef="#br1" timeOffset="101334.796">17012 6379 13676,'0'0'1282,"0"0"-257,20 0 1025,-1 0-1346,1 0-512,-20 19-160,20-19 97,0 0-193,-20 20-1,0 0 1,0-20 128,0 20 1,-20 0-33,0-20-129,0 20 290,1-20-225,19 19 64,0-19-32,0 20 0,0-20 0,19 0-289,21 0 33,-20 0-865,19 0-1569,1 0-3172</inkml:trace>
  <inkml:trace contextRef="#ctx0" brushRef="#br1" timeOffset="102386.8562">17330 5087 8744,'0'0'993,"0"0"640,0 0 930,0 0-962,0 0-928,0 0-129,18 0 65,-18 0-353,20 0 64,1 0-63,-1 0-129,0 0-64,-1 0-128,-19 0 32,20 0 96,0 0-128,-20 0 32,0 0-32,20 20 64,-20-20-96,0 19 96,0 21 32,0-20-32,0 20 96,20 0-96,-20 20 64,0-2-32,19 3 32,-19-2-224,0 21 160,0-1-160,0 0-33,20-18 33,-20 18-96,0 0-321,0-19 1,20 19-97,-20 0 65,0-19 223,0 20 289,0-40-128,20 19 224,-20-19 192,20 0-32,-20-1-96,19-19 33,-19 0 31,0 0-96,20 1-32,-20-2 64,20 0 0,-20-19 0,0 21 128,0-21 192,0 0 257,0 19 128,0-19-257,0 0 33,-20 0-129,20 0-320,-20 0 32,-19 0-384,19-19-32,-20-2-673,1 21-1089,-1 0-2947</inkml:trace>
  <inkml:trace contextRef="#ctx0" brushRef="#br1" timeOffset="104269.9639">15026 3457 352,'0'0'-256,"0"0"161,0 0 95,0 0 351,0 0 546,0 0 1025,0 0 256,0 0-545,0 0-352,0 0 321,0 0-321,0 0-480,0 0-225,0 0 97,0 0 64,20 0-225,-20 0-127,20-20-33,0 20-96,-1 0-160,1 0 0,0 0 0,-20 0 0,20 20-63,1-20 31,17 0 96,-18 0-128,21 0 64,-21 0-64,19 0-32,1 0 64,-1 0-64,1 0 0,0 0-32,-1 0 64,-19 20-32,21-20 0,-23 0 0,23 0 0,-21 0 0,0 0 32,19 0 32,-19 0-64,20 20 64,-21-20-32,21 0-32,-20 0 64,19 0-32,1 0-32,1 0 64,-23 0 32,22 0 129,1 0 127,-3-20 0,3 20 33,-1 0-161,-21 0-128,21 0 32,0 0-64,-1-20 64,-19 20-64,21 0 32,-23 0-128,22 0 64,-19-20-32,-1 20 32,19 0-96,-19 0 128,20 0-96,-21 0 32,21 20 32,0-20 0,-1 0 0,1 0-32,-1 0 0,1-20 97,1 20-97,-3 0 0,3 0 0,-1 0 96,-1-20-160,1 20 96,-1 0 0,1 0-32,-20 0 0,19 0 0,1 0 0,1 0 32,-3 0-96,3 0 64,-2 0 32,1 0 0,0 0-32,-1-19 32,1 19 96,-1 0 64,1 0 0,-20 0-96,1 0-64,17 0 96,-17 0-96,19-20 33,-20 20-98,19 0 66,1 0-33,-1 0 0,-19 0-33,20 0 66,-20-20-33,-1 20 0,-19 0-161,20 0-351,-20 0-1058,-20 20-1472,-19-20-9002</inkml:trace>
  <inkml:trace contextRef="#ctx0" brushRef="#br1" timeOffset="116921.6875">16595 4948 1985,'0'0'2531,"0"0"-802,0-20 1,0 20-769,0 0 512,0-20-800,0 20 512,0 0-192,0-20-288,-20 20-225,20 0-160,-20 0-159,-1 0-33,21-20 0,-18 20-64,-2 20-128,-1-20 0,1 20 0,0 0 32,2 0 0,-3 19-193,21-19 129,-20 0 0,20 20 96,20-20 0,1 0-32,-3 20 128,2-21-96,0 1 32,21 1 32,-23-21 65,23 0 159,-1 0 192,-1-21-63,-19 21-129,20-20-64,-40 1-160,19-21 96,1 20-64,-20-20-96,0 20 0,-20 0-96,20-19 0,-39-1-160,19 20 704,0 0-319,-19 0-33,-1 20-96,-1 0-64,23 20-32,-2-20 31,20 20-95,-21 0 64,42-20 64,-21 20-448,20 0 768,-2-20-480,3 19 160,19-19-96,-20 0 160,-1 20-128,-19-20-769,20 0-705,0 0-672,-20 0-3331</inkml:trace>
  <inkml:trace contextRef="#ctx0" brushRef="#br1" timeOffset="117456.7181">16913 5186 8423,'0'-20'1730,"20"20"-1281,-20 0 1312,0 0 1,0-19-705,0 19-609,-20 0-352,20 19-288,0-19 160,-20 20-32,20 1 64,0-2-32,0 1 32,0-20 0,0 20-32,20-1 0,0-19 32,-2 0 32,3 0 32,-1 0 64,0 0 0,-20-19 97,20-1 63,-20 0-32,0 1-64,0-2 32,-20 21 161,0-20-289,0 20-288,-1-19-833,3 19-1922,-2 19-5701</inkml:trace>
  <inkml:trace contextRef="#ctx0" brushRef="#br1" timeOffset="119830.8539">18559 5207 10057,'-18'-21'256,"-3"1"97,21 20 640,-20-19-545,0 19-128,0 0-224,-19 0 161,19 0 63,-20 19 128,21 1 33,-21 20-65,20 0-352,-1 0-32,3-1 64,18 0-160,0 2-32,18-2-288,3 1 64,19-20 127,-1 0 129,1-20 128,0 0 64,-1 0 65,1 0-33,-1-20-32,1-20 64,-19 20-128,-21-19 192,0-2 65,0 2 191,-21 0-191,1 18 31,-18-18-32,-3 19 32,1 1-63,1-2-225,19 21-32,0 0 0,0 21-128,1-2 64,38 21 0,-19-21 32,20 22 32,0-22-128,0 20-193,19-18-383,1-1-866,-20 0-1376,1-1-2403</inkml:trace>
  <inkml:trace contextRef="#ctx0" brushRef="#br1" timeOffset="120145.8719">18778 5584 13100,'-19'0'0,"19"0"128,-20 19 1506,20-19-962,0 20-480,0-20 129,0 20-257,0 0-128,20-20-64,-1 21 128,1-21 128,0 0 0,0 0 288,0-21 289,-1 21-161,-19-20 1,-19 0-65,19 20-223,-20-20-225,0 1-32,0 19-321,0-20-447,20 20-578,0-20-1857,0 20-3587</inkml:trace>
  <inkml:trace contextRef="#ctx0" brushRef="#br1" timeOffset="120305.8811">18976 5445 14765,'0'0'225,"0"0"992,20 0 1121,0 0-1729,21 0-513,-2 0-32,-19 0-641,20 0-1569,-21 0-3779</inkml:trace>
  <inkml:trace contextRef="#ctx0" brushRef="#br1" timeOffset="120442.8889">19037 5504 12812,'-21'20'1057,"42"0"-385,-1-20 1442,-2 0-1409,23 0-641,-1 0-480,-1 0-2147,1 0-6341</inkml:trace>
  <inkml:trace contextRef="#ctx0" brushRef="#br1" timeOffset="120775.9079">19474 5445 9256,'0'0'2178,"-20"19"-4740,20 1 2466,-20 0 256,20 20-160,0-20 32,0 19 160,20-19-320,0 0-256,-2 0 448,23 1 512,-1-21 449,19-21 32,-19 21 833,-1-20 737,1-20-610,-20 21-767,-1-21-193,-19 20-481,-19-20-127,-1 20-1,-20-19-160,1 39-224,-1-20-160,0 20-448,1 0-577,19 20-1121,0-20-4581</inkml:trace>
  <inkml:trace contextRef="#ctx0" brushRef="#br1" timeOffset="121898.9722">7423 7272 11018,'-40'20'1794,"21"-20"-1122,19 20 193,-20-20 320,20 0 289,20 0-449,-1-20-321,21 20-63,19-20-385,1 20 0,-1-19 129,20 19-225,2 0 64,18 0-128,0 19-96,1 1 32,38-20 32,-19 20-128,21 0 0,-2-20-128,21 0 0,-19 0 160,18 0 0,-39 0 96,1-20 64,-3 0 192,-36 20 33,-22 0-97,-39-20-160,0 20-160,-20 0-577,0 0-672,-20 20-897,-20 0-3972</inkml:trace>
  <inkml:trace contextRef="#ctx0" brushRef="#br1" timeOffset="126890.2577">16218 5207 160,'0'0'1601,"0"19"1634,0-19-640,0 0-449,0 0-353,0 0 65,0 0-224,19 0-673,-19-19-385,20 19-63,-20 0 31,20 0 97,-20-21-225,20 21 1,0-20-225,-1 1 32,21-2-32,1 2-96,-3-1 32,3-20 65,18 20 63,1-20 96,-21 21-192,21-1-128,-21 0-288,-19 20 961,20-20-1506,-40 20 1057,19 0-800,-19-20-1,0 20-31,0 0-65,0 0-32,0 0-255,0 20-898,-19-20-737,-1 20-3939</inkml:trace>
  <inkml:trace contextRef="#ctx0" brushRef="#br1" timeOffset="127330.2828">16516 5285 7334,'0'0'225,"0"0"1440,0 0 609,-20 0-544,20 0-64,0 0-161,0 0-320,0 0-288,0 0-288,0 0-225,20 0-128,-20 0-64,0 0-96,0 0 161,18 0-161,3-19-64,-1-1 96,0 0-96,19 1-32,-19-2 224,20 1-32,19 1 1,-19-21-33,-1 20-128,1 0-64,1 0 32,-3 0-192,-17 20-161,-1-20-416,-20 20-576,0 0-1185,0 0-1474,0 20-3779</inkml:trace>
  <inkml:trace contextRef="#ctx0" brushRef="#br1" timeOffset="127764.3077">16852 5365 9577,'0'0'416,"-20"0"1346,20 0 1633,0 0-1473,0 0-609,0 0-320,0 0-321,20 0-351,0-20-161,1 1-96,-1-1 128,18-1-224,3 2 128,-1-1-160,-1 0 64,-19 1-128,0 19-448,0-21-802,-1 21-2017,-19 0-6246</inkml:trace>
  <inkml:trace contextRef="#ctx0" brushRef="#br1" timeOffset="128422.3453">16277 5067 3106,'0'0'3620,"0"0"-2019,0 0 802,0 0-417,0-20-417,20 20-480,0 0-128,-20-20-128,19 20-481,21-20 641,-20 0-352,19 1-225,1-1-448,1 0 577,-2 0-1026,1 0 1058,-1 0-898,-19 20 1,20-19-481,-20 19-1409,-20 0-3491</inkml:trace>
  <inkml:trace contextRef="#ctx0" brushRef="#br0" timeOffset="152296.7108">19255 2662 6342,'0'20'2850,"-20"-20"1,20 0 544,0 0-1313,0 0-384,0 0-257,0 0-192,0 0-320,20 0-32,-20 0-96,19-20-193,21 20-287,-20 0-161,19 0-64,1-19-96,-19 19-128,19 0-481,-22 0-416,3-21-352,-21 21-32,20 0-289,-40 21-576,20-21-1922,-21 19-6086</inkml:trace>
  <inkml:trace contextRef="#ctx0" brushRef="#br0" timeOffset="152431.7186">19294 2782 12203,'0'0'481,"0"19"2273,20-19-832,20 0-1153,-21 0-353,21 0-320,-19-19-448,19 19-2211,-40 0-7046</inkml:trace>
  <inkml:trace contextRef="#ctx0" brushRef="#br0" timeOffset="153261.766">20327 2146 12427,'0'-20'257,"0"20"1792,0 0-543,0 0-673,0 20 31,0 19-31,0-19-352,0 20-257,20 20-160,-20-20-32,20 0-32,-20-1 32,20 1-544,-20-21-321,0 21-96,0-20-673,0 0-1921,0-20-6150</inkml:trace>
  <inkml:trace contextRef="#ctx0" brushRef="#br0" timeOffset="153543.7822">20168 2721 6117,'-40'21'11211,"40"-21"-11275,0 0 1313,0 0 64,20 0-992,19 0 191,21 0 161,-1 0-225,2-21-256,-2 21-128,1 0-64,-1 0 32,0 0-64,-19 0-384,1 0-64,-3 0-257,3 0 128,-21 0-352,-2 0-928,-18-19-1090,0 19-1922</inkml:trace>
  <inkml:trace contextRef="#ctx0" brushRef="#br0" timeOffset="153911.8032">20406 2901 16687,'0'20'737,"0"-20"-1057,0 0 1825,20 0-768,20 19-225,-20 1 321,19-20-449,1 20-319,-20 0-98,-1-20-31,-19 20 64,0 0-192,-19-1 288,-1 1 0,-20 21 225,1-22 191,19-19 1,0 20-33,20-20-288,0 19-192,20-19 160,0 0-63,19 21-1,-19-21-353,20 0-287,-1 0-321,-19 0-512,0 20-1025,-20-20-3524</inkml:trace>
  <inkml:trace contextRef="#ctx0" brushRef="#br0" timeOffset="155186.8761">21300 2324 9096,'-20'0'1057,"20"0"-288,0 0 704,0 0-800,0 0-609,0 21 384,0-2 161,20 21-225,-20 20 481,0-1 192,0 20-320,0 1-353,0 0-448,0-22 545,0 3-257,0-2-192,0-19 0,0 0 32,0-1-96,0-19-160,19 0-353,-19 1-480,0-2-704,0-19-898,0 0-1825</inkml:trace>
  <inkml:trace contextRef="#ctx0" brushRef="#br0" timeOffset="155525.8955">21537 2444 12908,'0'0'608,"0"0"545,0 20-128,20-1-288,-20 1 0,0 40 96,0-1-161,0 1-255,0 0-129,0-1-64,21 1-192,-21 0 0,0-1 32,20-19-224,-20-1-224,0-19-417,0 21-833,18-41-2145,-18 0-8681</inkml:trace>
  <inkml:trace contextRef="#ctx0" brushRef="#br0" timeOffset="156420.9467">21975 2662 8936,'0'-19'1858,"0"19"-161,0-21 898,0 21-1859,-21 0-351,21 0-193,-20 21-192,20-2 32,-18 1-32,-3 40 224,21-20-128,0-2 65,0 23-65,0-21-32,0-1-64,21 1-96,-3 0-161,23-21-63,-21 21 224,18-40 64,3 21 64,-1-21 32,-1-21 32,-19 21 32,0-20 32,0-19 193,-1 19 159,-19-20-192,0 0 65,-19 1-449,-1-21 256,0 20-192,-20 1 320,21 19 1,-21-1-161,-19 2 64,19 19-64,19 0-32,-17 19-160,17 2 0,21-1-128,0 0-96,0-1 128,39 0 32,-19 2 96,41-1 32,-22 0-64,1-20 96,-1 20 0,1-20-96,-20 0 0,0 20-257,-1-20-608,-19 0-832,0-20-2563,20 20-7622</inkml:trace>
  <inkml:trace contextRef="#ctx0" brushRef="#br0" timeOffset="156715.9636">22392 2602 11723,'-21'-39'1985,"21"19"-2017,0 20 1570,0 0-353,0 0-1281,0 20 480,0 19 129,21 2-257,-21-2-32,20 21 225,-20-20-1,18 19-64,-18-19-31,0 19-193,20-19-32,-20 0-32,0-1-288,21-19-256,-21 21-674,0-41-992,0 19-2338,20-19-6822</inkml:trace>
  <inkml:trace contextRef="#ctx0" brushRef="#br0" timeOffset="157004.9801">22550 2583 4772,'0'-20'3812,"0"0"-1474,0 20-352,0 20-1282,0 19 898,0 2-577,0 18-192,0 1-193,0-2-31,20 3-161,-20 18-31,0-19-161,0-1-160,0-18 0,0-2-192,20 1-256,-20-20-577,0 0-1089,0 0-3459</inkml:trace>
  <inkml:trace contextRef="#ctx0" brushRef="#br0" timeOffset="158181.0474">22748 2404 11530,'-18'-19'1057,"-3"19"737,21 0 1185,0-21-1666,0 21-128,0 0-512,21 0-545,-3 0-32,22-19 128,1 19-128,-23 19-64,23-19-64,-21 21-64,0-2 96,-20 1-128,0 0 32,-20 19 96,20-19-160,-20 0 224,-21 0-128,41-20 160,-18 20-64,-2 0 0,20-20 32,0 0-128,0 0 32,0 19 64,20-19 128,-2 20-192,23-20 96,-21 21-64,19-2 0,1-19 0,-20 20-416,0-20-449,-1 0-1185,1 0-3683</inkml:trace>
  <inkml:trace contextRef="#ctx0" brushRef="#br0" timeOffset="174109.9585">3135 5306 10730,'-20'0'1921,"20"0"-960,0 0 289,20-21-642,-20 21-31,20-19-161,0 19-64,19-20 65,1 0-65,0 1 97,19-2-257,-18 1 64,18 1-96,0-21-160,-19 20 32,19 0 0,1 0 0,-1 0-32,-19 0 32,19 0 32,2 1-128,-2-1 64,-19 0-384,-1 0 896,1 20-544,-20-20-128,0 20 64,-1-20 0,-19 20 64,0 0-96,20-19 0,-20 19-161,20 0-671,-20 0-1283,0-20-2305</inkml:trace>
  <inkml:trace contextRef="#ctx0" brushRef="#br0" timeOffset="174390.9746">4127 4749 11627,'-19'0'64,"19"-20"288,19 20 1281,1 0-447,0-21-610,21 21-31,-3-19 127,-17 19-255,19 0-129,-1 0-160,-19 0-96,0 0 32,0 19-32,-1-19-64,-19 0-32,20 21 96,-20-21-32,-20 20-64,1-1-64,-1 2 32,0-2 64,0 2-128,20-1-33,-21 19-415,21-19-1186,0 0-2338</inkml:trace>
  <inkml:trace contextRef="#ctx0" brushRef="#br0" timeOffset="175379.0311">3394 5822 11242,'0'0'2082,"0"0"-769,0 0 1026,0 0-610,0 0-992,18 0-481,2 0-64,21 0 97,-2 0-289,21 0 128,-1-19-32,1 19-32,-1 0-64,20 0 96,-18-20-96,18 20 0,-20 0 32,-19-21 32,0 21-64,-1 0-96,-19 0 32,0-20-128,1 20-129,-21 0-223,0 0-353,0 0-352,-21 0-1922,21 0-2851</inkml:trace>
  <inkml:trace contextRef="#ctx0" brushRef="#br0" timeOffset="175675.048">4068 5623 6982,'0'0'4933,"0"0"-5446,20 0 738,0 0 1088,-1 20-32,1-20-544,20 20-353,-19-20 129,17 21-65,-17-2-256,19-19-128,-22 20 32,3-20-32,-1 0 0,0 19-64,-20-19 193,20 0 383,-20 0-31,-20 20-193,0 1-192,0-1-64,-1-1 0,-17 1-128,18-1-320,-1 22-993,1-22-1250,2 1-3523</inkml:trace>
  <inkml:trace contextRef="#ctx0" brushRef="#br0" timeOffset="186650.6758">1606 8386 9609,'0'-21'800,"0"1"418,20 1 1408,-20 19-416,0-20-576,0 0-802,-20 20-415,0-20-385,1 20-64,-21 20-64,0-20-96,1 40 95,-21-1 1,21 21 64,-2 0-32,21-1 0,2 20 64,-2 1-224,20-20 32,20 19 128,-2-19-96,23 0 31,-1-21 129,19 1 65,0-40 95,21 20 160,-1-40 96,1 0 193,-1 0-161,-19-19-63,-1-1 31,-19 0 33,-21-20-33,1 21-256,-20-21-128,-20 21-64,1-22-128,-41 22 96,1-1-96,-20 1 0,-20 19 96,18-1 32,2 21-161,0 0-31,20 21 0,19-21-64,19 20 256,21-1-97,0 21 33,21-20 192,19 0-31,-1-1-33,21 2 96,-1-21-160,0 19 160,1-19-128,-1 0-385,-18 0-447,-3 0-1346,3 0-3972</inkml:trace>
  <inkml:trace contextRef="#ctx0" brushRef="#br0" timeOffset="187027.6973">2102 8107 9352,'-18'-20'1634,"18"20"576,0 0 513,0 0-802,0 0-832,18 0-224,2 0-128,1 0-193,19 0-127,-1-20-225,1 20-64,-1 0-192,-19-20-96,0 20-64,0 0-417,-20 0-544,-20 0-1249,0 0-4869</inkml:trace>
  <inkml:trace contextRef="#ctx0" brushRef="#br0" timeOffset="187162.7051">2222 8127 13292,'20'40'1762,"-20"-21"-353,0 2-256,0-2-320,0 1-609,0 20-512,-20-20-1410,20 19-3491</inkml:trace>
  <inkml:trace contextRef="#ctx0" brushRef="#br0" timeOffset="187977.7517">2519 8644 1537,'0'0'10634,"0"0"-9641,0 0 897,0 0 128,0 19-1057,20-19-225,1 21-63,17-21-193,3 19-127,-1 1-129,-1 20-192,1-20-32,19 0 32,-19 19-224,-20-19-257,19 0-31,-19 0-161,0 0-127,-20-20-161,0 19-96,0-19 0,0-19-1025,-20 19-8232</inkml:trace>
  <inkml:trace contextRef="#ctx0" brushRef="#br0" timeOffset="188180.7633">2857 8564 17328,'-20'20'416,"20"-20"-704,-20 20 1057,0 20 448,1 0-865,-1-1-352,-20 21 96,20-21-160,1 21-64,-1-20-641,0-21 1,0 2-706,20-2-1505,0 1-2081</inkml:trace>
  <inkml:trace contextRef="#ctx0" brushRef="#br0" timeOffset="188679.7918">2997 7948 2882,'0'0'6598,"0"-20"-6053,0 20 1473,-20 0-288,20 20-417,-21 0-577,21-1 33,-20 2-32,20 18-385,-20 1-128,20 0-159,0 0 31,0-21-128,0 21 96,0-20-32,20 0-96,0 0-353,1-20-640,17 0-1569,-17 0-2467</inkml:trace>
  <inkml:trace contextRef="#ctx0" brushRef="#br0" timeOffset="188851.8017">3155 8107 9032,'20'0'5413,"-20"20"-5477,0-20 1313,0 20 225,0 19-1218,0-18-224,20-2-256,-20 1-257,19 0-576,-19 0-1633,20-20-1634</inkml:trace>
  <inkml:trace contextRef="#ctx0" brushRef="#br0" timeOffset="188994.8098">3175 8008 11851,'-20'0'2850,"20"0"-4835,0 0-258,0 0 2019,0 0-288</inkml:trace>
  <inkml:trace contextRef="#ctx0" brushRef="#br0" timeOffset="189226.8231">3294 7868 11755,'0'0'3395,"19"0"-3715,-19 20 1697,20-20 288,0 20-768,1 0-448,-1 0-33,18 19-224,-17-18-128,-1 18 0,0 1-64,-20 0-64,0 0-64,-20 0-288,0-1-353,-1-19-1473,-17 0-3395</inkml:trace>
  <inkml:trace contextRef="#ctx0" brushRef="#br0" timeOffset="190683.9065">3730 8623 6886,'0'21'9225,"0"-21"-9257,0 0 736,20 0 1314,0 0-993,21 0-576,-23 0-385,23 0-32,-1 0-288,-21 0-577,1 19-1441,0-19-3780</inkml:trace>
  <inkml:trace contextRef="#ctx0" brushRef="#br0" timeOffset="190826.9146">3770 8763 12844,'-20'40'2786,"20"-40"-2914,20 0 1377,1-20 225,17 20-1250,3 0-448,-1-20-1122,-1 20-3010</inkml:trace>
  <inkml:trace contextRef="#ctx0" brushRef="#br0" timeOffset="191288.9411">4325 8246 10025,'0'-20'3267,"21"20"-2883,-21-19 1314,20 19 480,0-21-1089,19 21-320,1-19-257,-20 19-191,19 0-161,-19 19-64,0 2-96,0-2-32,1 1-192,-21 20 64,0-20-129,0 19 193,-21-19 96,1 1-32,-20 18 96,21-19-32,-1-1 64,0 2-64,0-1 32,20-1-32,0-19 0,20 20 97,-20 0-97,40 0 32,-21-20-32,1 20-32,0-1-64,0-19-225,1 21-575,-21-2-930,0 2-3972</inkml:trace>
  <inkml:trace contextRef="#ctx0" brushRef="#br0" timeOffset="191426.949">4625 8941 17616,'-20'40'2915,"20"-40"-2979,0 0-320,0 20 127,0-20-2593</inkml:trace>
  <inkml:trace contextRef="#ctx0" brushRef="#br0" timeOffset="196143.2187">1606 10393 13388,'0'0'1025,"0"0"-961,-20 0 128,20 0 481,0 0-32,0 19-129,0 1 1,0 20-193,0-1-32,0 21 0,20 0-191,0 0-65,0-1-32,1-19-32,-3 0-33,2-21 65,1-19 193,19 20 95,-22-40-64,23 1-96,-21-1 32,0-20 1,-1 0-1,-19 21-64,0-22-288,0 2 288,0 0-256,0-2 160,0 22-32,0-2 64,0 2-64,0 19 32,0 19-32,0 2 160,20-2 128,-20 22 224,0 18-287,20-19-97,-20-1-64,0 1-32,20 0-96,-20-1-289,20-19-704,-20 0-865,0-20-1729,19 0-4069</inkml:trace>
  <inkml:trace contextRef="#ctx0" brushRef="#br0" timeOffset="196491.2386">2102 10253 10153,'0'0'2851,"0"0"-1186,0 0 962,0 0-769,0 0-962,0 0-543,0 0 287,20 0-319,1 0-1,-1 0-224,18-19-32,-17 19-224,-1 0-160,0 0-289,0-20-608,-1 20-897,-19 0-2498,0 0-5798</inkml:trace>
  <inkml:trace contextRef="#ctx0" brushRef="#br0" timeOffset="196648.2476">2222 10234 12523,'0'0'1057,"0"0"-320,0 19 1377,0 1-737,0 0-1024,0 20-225,0-20-32,20 39-64,-20-19-128,-20 0-1089,20 0-641,0-21-1890</inkml:trace>
  <inkml:trace contextRef="#ctx0" brushRef="#br0" timeOffset="197189.2785">2539 10432 5829,'0'0'-32,"0"0"-513,0 0 2019,0 0 1184,0 0-1088,21 0-481,-21 20 769,0-20-33,0 0-447,0 0-193,0 0-192,0 20-545,0-20-384,0 20 32,0-1-96,20-19 193,-20 40-161,18-20 160,3 1-128,-1 18 128,-20 0-192,20-18 96,0 18-96,-1 1 0,1-20 32,-20 0-32,20-20 449,-20 0 95,0 20 129,0-20-65,0-20 193,0 20-289,20-20-95,-20 0-481,0-20 224,20 21-224,-20-1 32,19-20-256,1 0-65,0 21 1,0-22-385,0 1 129,1 21-161,-21-21-96,18 20-640,-18 0-2467</inkml:trace>
  <inkml:trace contextRef="#ctx0" brushRef="#br1" timeOffset="199793.4275">1685 9418 11947,'0'0'608,"0"0"-864,0 0 2018,0 0 672,0 0-1601,0 0-641,0 0 96,0 21 1,0-21-65,-18 19 96,18 21-64,0-21 97,0 42-225,0-22-64,18 21 96,-18 0-128,0-21 160,20 1-288,-20 0 0,0-1-96,21-18-224,-21 18-417,0-39-320,0 20-1826,0 0-2723</inkml:trace>
  <inkml:trace contextRef="#ctx0" brushRef="#br1" timeOffset="200362.46">1547 9538 8359,'0'0'-800,"0"0"-3428,0 0 4644,0 0 2307,0 0-1859,0 0 33,0 0 961,0 0-192,0 0-289,0 0 32,0 0-95,0 0-514,0 0-255,0 0-161,0 0-288,0-21-32,20 21-192,-20-19 545,19 19-257,-19-20 64,20 0 224,-20 20-287,20-19-33,-20-2 32,0 1-128,20 20 0,-20-19 32,0-1 32,0 20-288,0 0 0,0 0-129,0 0 161,0 0 128,21 0 160,-21 20-128,18-1 64,-18 1-64,20 1 0,1-21-544,-1 19-705,0 1-2627</inkml:trace>
  <inkml:trace contextRef="#ctx0" brushRef="#br1" timeOffset="201184.5071">2738 9398 7975,'0'-19'1089,"-20"19"961,20 0 929,0 0-705,0 0-993,0-20-544,0 20-96,0 0-417,0 20-64,0-20 96,0 39 96,20-18-31,-20 18-97,0 21-32,0 0-64,0-1-64,-20 21 32,20-1-128,0-19 32,0-1-96,20-19-64,-20 0-288,0-20 95,20 0 1,-20-20-577,20 0-576,-20-20-2467,0 0-8584</inkml:trace>
  <inkml:trace contextRef="#ctx0" brushRef="#br1" timeOffset="201640.5331">2619 9458 9224,'-21'20'609,"21"-20"63,0 0 2019,0 0-737,0 0-993,0 0-32,0 0-225,0 0-63,21 0 96,-21-20-193,20 1-320,0-2-64,0-18-95,-1 19-1,1 0-64,-20 0 192,20 0-224,-20 0 0,20 20 32,-20 0-224,20 0 159,-20 20 130,19 0-65,1 0-33,0 0 66,0 0-33,-20-1-225,20 1-672,1 1-896,-3-21-3524</inkml:trace>
  <inkml:trace contextRef="#ctx0" brushRef="#br1" timeOffset="219752.5691">12703 8644 1889,'-20'0'3299,"20"0"-416,-20 0 64,20 0-289,-18-21-447,18 21-450,0 0-223,-21 0-161,21 0-96,0 0-256,0 0-64,0-19-160,0 19-97,0 0-127,0 0-225,0 0-31,0 0-161,0 0-64,0 19 32,0-19-32,0 0 96,21 21-96,-3-2 65,2 2 31,21-2-32,-3 21 0,23-20-96,-2 20 64,1-1-64,19 1 0,0 0-96,0 0 96,-18-1-64,-2-19 0,1 20 0,-21-20 0,-19-1 64,21-19-32,-41 21-64,18-21 129,-18 0-65,0 0 64,20 0-160,-20 0-65,0-21-255,0 21-257,-20-19-351,20 19-482,-18-20-352,-3 20-191,1-20-546,0 20-2402</inkml:trace>
  <inkml:trace contextRef="#ctx0" brushRef="#br1" timeOffset="220436.6082">13359 8564 7975,'19'0'3876,"-19"-20"-2787,0 20 2082,0 0-705,0 0-1217,0 0-608,0 0-97,-19 0-159,19 0-257,-20 0 96,0 40 64,0-20 1,0 20-65,-19 0 64,-22 19 32,23 1-31,-23-1 159,22 1-128,-1-1-191,1-19-33,19 0-224,-20-1 512,20 1-352,20-20 0,-19 0-320,19-20 480,0 0-384,0 20-65,0-20-191,0 0 128,19-20-65,-19 20-255,0 0-193,0 0-480,-19 0-865,19 0-3203</inkml:trace>
  <inkml:trace contextRef="#ctx0" brushRef="#br0" timeOffset="226719.9676">14014 8485 4964,'0'0'2883,"0"0"-769,0 0 416,0 0-352,0 0-736,0 0-257,0 0-160,0 0-288,0 0-225,0 0-64,0 0-127,0 0-1,0 0-32,0 0-95,20 20 95,-20-20-96,40 19-224,-21 1 480,21 0-448,0 20 96,-1-21-96,1 2 32,-1-2 1,-19 2-98,21-2 1,-21-19-128,-20 0-192,18 0-97,-18 0-319,0 0-257,-18 0-545,-2 0-1473,-1 0-672,1-19-4902</inkml:trace>
  <inkml:trace contextRef="#ctx0" brushRef="#br0" timeOffset="226957.9812">14252 8464 7366,'0'-19'1122,"0"19"63,-20 0 801,20 0-1346,0 19-448,-20-19 417,20 21 544,-20 18-320,1-19-193,-1 20 129,0-1-545,-20 1-224,40-19-128,-19-2-224,19 1-929,0 0-1634,0-20-4228</inkml:trace>
  <inkml:trace contextRef="#ctx0" brushRef="#br0" timeOffset="227327.0023">14390 8067 9993,'0'-20'961,"-18"20"-865,18 20 1826,-20-20-353,20 20-864,-21 20-32,21-20 352,0 19-225,0 1-255,0 0-129,0-20-224,0 0-128,21 19 65,-21-19-482,20-20-191,-2 21-385,2-21-865,-20 0-1281,21 0-2562</inkml:trace>
  <inkml:trace contextRef="#ctx0" brushRef="#br0" timeOffset="227486.0114">14491 8186 11178,'19'60'705,"-19"-40"31,0 0 610,0-20-898,20 20-480,-20 0-737,20-20-736,-20 0-1634</inkml:trace>
  <inkml:trace contextRef="#ctx0" brushRef="#br0" timeOffset="227629.0196">14550 8067 13100,'0'0'-2595,"0"0"321,0 0 2466,0 0-192,20 0-3395</inkml:trace>
  <inkml:trace contextRef="#ctx0" brushRef="#br0" timeOffset="227839.0316">14649 7908 13260,'20'0'1986,"0"0"-1281,-1 20 544,1 0-416,21 0-577,-21 20-160,-2-1 0,2 21-96,-20-20 32,0 20-160,0-21-192,-20 1-225,2 19-1345,-2-39-3042</inkml:trace>
  <inkml:trace contextRef="#ctx0" brushRef="#br0" timeOffset="230436.1802">13121 9121 9032,'0'0'3267,"0"19"-3363,20-19 544,-20 20 161,20 0-481,-20 0-160,18 0-128,-18 0-96,0 0-417,0 19-960,21-19-2371</inkml:trace>
  <inkml:trace contextRef="#ctx0" brushRef="#br0" timeOffset="230567.1876">13161 9538 7719,'0'60'1377,"0"-60"-1249,0 19 321,0 2 480,18-2-897,-18 1-1826,0 0-2530</inkml:trace>
  <inkml:trace contextRef="#ctx0" brushRef="#br0" timeOffset="230702.1954">13179 9975 6470,'0'40'864,"21"-20"-832,-21 0 65,0-1 63,0 1-993,20 20-5317</inkml:trace>
  <inkml:trace contextRef="#ctx0" brushRef="#br0" timeOffset="230875.2053">13260 10432 2850,'0'40'32,"0"-20"641,0-1 2114,0 2-1795,0-2-1024,0 1-480,0 1-129,0 18 33,0-19-1570</inkml:trace>
  <inkml:trace contextRef="#ctx0" brushRef="#br0" timeOffset="230998.2123">13260 10869 11306,'0'40'417,"0"-20"-2083,0 0-1345,0 0-864</inkml:trace>
  <inkml:trace contextRef="#ctx0" brushRef="#br0" timeOffset="231547.2437">13260 11605 1217,'0'20'7655,"0"0"-5797,0-1 320,0 1-961,0 0-1217,0 0-2018,0 20-3107</inkml:trace>
  <inkml:trace contextRef="#ctx0" brushRef="#br0" timeOffset="231741.2548">13279 12161 8776,'0'59'1281,"0"-39"256,0 0 962,-19 0-1442,19 0-993,0-1-64,19 1-224,-19 1-449,0-2-928,0 1-1474,0 0-3876</inkml:trace>
  <inkml:trace contextRef="#ctx0" brushRef="#br0" timeOffset="231893.2635">13299 12558 9352,'0'40'897,"0"-20"96,0 0 1634,0-1-1346,0-19-1217,0 20-1666,-20 0-2946,20-20-4036</inkml:trace>
  <inkml:trace contextRef="#ctx0" brushRef="#br0" timeOffset="232022.2709">13299 12796 7463,'-20'41'-865,"20"-41"576,0 19 1314,0-19-640,20 20-129,-20-1 289,0 2-129,0-21-384,0 20-961,0 0-3491</inkml:trace>
  <inkml:trace contextRef="#ctx0" brushRef="#br0" timeOffset="232131.2771">13339 12995 1153,'0'20'1217,"0"0"-545,0-20 1506,0 0-736,0 20-1474,0-20-2467</inkml:trace>
  <inkml:trace contextRef="#ctx0" brushRef="#br0" timeOffset="232527.2998">13339 13134 4131,'-20'0'9449,"20"0"-9577,0-19-64,0 19 1345,0 0-128,0 0-192,0 0 384,0-20-448,0 20-353,0 20 65,0-20-33,0 19-160,0 1-192,0-20-96,0 20 0,0 0-96,0 0 0,0 0-192,0-1 0,0 1-257,0 1-256,0-2-63,0 1-97,0 0-897,0-1 32,0-19-1601</inkml:trace>
  <inkml:trace contextRef="#ctx0" brushRef="#br0" timeOffset="233333.3459">13279 13711 12299,'0'0'3171,"-19"0"-1505,19 0-321,0 0-512,-20 0-161,20 0-127,0 0-129,0 19 65,0 1-33,20 1 33,-1-2-193,1 1 32,20 19-64,-20-18-127,-1-1-225,21-1 96,-20 2-449,1-2-127,-3 1 31,2-20-256,0 0-320,1 0-608,-21 0-1346,0 0-2210</inkml:trace>
  <inkml:trace contextRef="#ctx0" brushRef="#br0" timeOffset="233580.36">13558 13691 13228,'-20'0'1409,"20"0"129,-21 0 191,1 20-1216,0-20-289,2 19-192,-3 1 224,1 1 33,0 18-33,0-19-64,1 20-128,-1-20-64,0-1-224,0 2-321,20-2-672,-20-19-1153,20 0-2434</inkml:trace>
  <inkml:trace contextRef="#ctx0" brushRef="#br0" timeOffset="234063.3876">13716 13432 9769,'-20'21'1601,"20"-21"225,-19 0 544,-1 0-1185,20 0-608,0 0-385,-20 0 128,20 19-127,-20 1-1,20 0 32,-21 0-128,1 20 0,20-1-64,0-19-32,0 20-160,0-20-64,20 0-385,-20-1-864,21-19-2595,-1 0-8070</inkml:trace>
  <inkml:trace contextRef="#ctx0" brushRef="#br0" timeOffset="234236.3975">13756 13592 11306,'-20'0'1249,"20"19"-320,0 1 128,0-20-961,0 20-1121,0 0-1345,0 0-3844</inkml:trace>
  <inkml:trace contextRef="#ctx0" brushRef="#br0" timeOffset="234394.4066">13815 13512 3138,'-20'-20'11756,"20"20"-10731,-19 0-833,-1 0 32,20 0-448,0 0-1602,0 0-1569,0 0-5446</inkml:trace>
  <inkml:trace contextRef="#ctx0" brushRef="#br0" timeOffset="234641.4207">13876 13413 9096,'0'0'2947,"0"0"-257,0 19-704,18-19-865,-18 21-288,20-2-865,0 1 417,1 0-353,-1 20 0,-2-20 32,-18 19-160,0-19-33,0 0-95,-18 20-96,18-20-225,-20-1-1024,-1 1-2979</inkml:trace>
  <inkml:trace contextRef="#ctx0" brushRef="#br0" timeOffset="235383.4631">13815 13949 12043,'0'20'3395,"0"-20"-1761,0 20-225,-20-20-640,20 0-161,0 0-95,0 0 31,0 0-63,0 20 31,-19 0-95,19 0-193,0 0-128,0-1-64,0 1-96,0 0-192,0 0-225,19-20-191,-19 0-257,0 0-865,0 0-3043</inkml:trace>
  <inkml:trace contextRef="#ctx0" brushRef="#br0" timeOffset="236363.5192">12863 9001 8584,'19'0'192,"-19"0"-96,0-20 2018,0 20-1057,0 0-1249,-19 0-929,19 0-449,-20 0-1248</inkml:trace>
  <inkml:trace contextRef="#ctx0" brushRef="#br0" timeOffset="236546.5296">12446 8962 8295,'-60'0'-32,"40"0"-352,1 0-161,-1 0-3330</inkml:trace>
  <inkml:trace contextRef="#ctx0" brushRef="#br0" timeOffset="236665.5365">11831 8962 128</inkml:trace>
  <inkml:trace contextRef="#ctx0" brushRef="#br0" timeOffset="236917.5509">11135 8922 5252,'-39'-20'-3203</inkml:trace>
  <inkml:trace contextRef="#ctx0" brushRef="#br0" timeOffset="237096.5611">10699 8902 6342,'-61'0'2914,"43"0"-2914,-2 0-288,0 0 192,20 20-801,-21-20-2850</inkml:trace>
  <inkml:trace contextRef="#ctx0" brushRef="#br0" timeOffset="237288.5721">10063 8902 5765,'-40'0'128,"21"-20"0,19 20-96,0 0-416,-20 0-2883</inkml:trace>
  <inkml:trace contextRef="#ctx0" brushRef="#br0" timeOffset="237509.5847">9766 8902 4676,'-21'0'256,"21"0"-224,0 0 32,0 0 833,0 0-192,0 0-609,0 0-480,0 0-1763</inkml:trace>
  <inkml:trace contextRef="#ctx0" brushRef="#br0" timeOffset="237689.595">9687 8922 2914,'20'0'9545,"-20"0"-9545,0 0 1217,18-20 513,2 20-1217,-20 0-513,21 0-385,-1 0-480,0 0-512,19 0-1345,-19 0-5062</inkml:trace>
  <inkml:trace contextRef="#ctx0" brushRef="#br0" timeOffset="237839.6036">10361 8981 9929,'60'20'128,"-41"-40"0,1 20 32,20-19 609,-19 19-705,-3 0-2306,23-21-6054</inkml:trace>
  <inkml:trace contextRef="#ctx0" brushRef="#br0" timeOffset="237985.612">10818 8962 7623,'19'19'2882,"-19"-19"-2657,20 0 704,-20 0 608,20 0-672,0-19-833,0 19-929,-20 0-1025,39 0-1697</inkml:trace>
  <inkml:trace contextRef="#ctx0" brushRef="#br0" timeOffset="238135.6205">11155 8941 8391,'40'21'1282,"-20"-21"-1186,-20 0 576,20 0 802,-1 0-609,1 0-673,0 0-160,0 0-32,19-21-288,-19 21-1474,0 0-3811</inkml:trace>
  <inkml:trace contextRef="#ctx0" brushRef="#br0" timeOffset="238273.6284">11592 8962 9737,'20'19'608,"0"-19"-159,-1 0 1537,-19-19-481,20 19-1153,0 0-544,0 0-1313,0 0-1890</inkml:trace>
  <inkml:trace contextRef="#ctx0" brushRef="#br0" timeOffset="238431.6375">12009 8962 8391,'59'0'4004,"-39"0"-3587,0 0 1312,0-21 193,0 21-1025,-1 0-833,1 0-96,21 0-128,-21 0-769,18 0-2018,-17 0-2178</inkml:trace>
  <inkml:trace contextRef="#ctx0" brushRef="#br0" timeOffset="238598.647">12604 8962 6085,'41'0'192,"-23"0"-256,2 0 449,21 0 351,-21 0-223,19 0-417,1 0 449,0 0 159,-21 0-1024,21 0-385,-20 0 65,-20 0-674,20 0-4195</inkml:trace>
  <inkml:trace contextRef="#ctx0" brushRef="#br0" timeOffset="239406.6932">8336 8684 9961,'-40'0'801,"40"0"512,0 0 1185,0 0-608,0 0-929,0 0 32,20 19 96,20 1-256,-1-20-193,1 40-191,1-20-193,-3 0-256,3-1 0,-2 1-224,-19 20-96,20-20-225,-40-20-160,20 20-672,-20-20-929,0 19-2531</inkml:trace>
  <inkml:trace contextRef="#ctx0" brushRef="#br0" timeOffset="239629.706">8594 8584 13837,'0'0'704,"-19"0"-608,19 20 1186,-20 20 223,0-21-1025,-1 21-351,-17 20-129,18-20-32,-1-1-225,21-19-255,-20 20-385,20-20 96,0-20-640,0 0-1922,0 0-6535</inkml:trace>
  <inkml:trace contextRef="#ctx0" brushRef="#br0" timeOffset="240027.7288">8575 8087 7046,'-20'-20'256,"0"20"1218,20 0 320,-21 20-770,21-20-575,0 20 31,0 20 705,0-20 1,0 20-97,21-1-321,-21-19-351,20 20-225,0-1-128,-1-19-32,-19 1-32,20-2-96,0 1-288,0-20-673,0 0-1890,-20 0-4773</inkml:trace>
  <inkml:trace contextRef="#ctx0" brushRef="#br0" timeOffset="240228.7403">8713 8186 1345,'0'21'9481,"0"-21"-9065,0 19 641,0 1 609,20 0-866,-20 0-607,0 0-161,20 19-64,-20-39-481,20 20-928,-20-20-609,21 0-1121,-21 0-4611</inkml:trace>
  <inkml:trace contextRef="#ctx0" brushRef="#br0" timeOffset="240400.7501">8674 8008 13580,'-20'0'1474,"20"0"-1570,0 0 288,0 0 416,0 0-768,0 0-1762,20 0-1953</inkml:trace>
  <inkml:trace contextRef="#ctx0" brushRef="#br0" timeOffset="240653.7646">8733 7888 10185,'40'20'1185,"-19"-20"161,-3 20 383,2 0-640,0 0-224,1 20-449,-1-20-63,-2 19-97,3 21-160,-21-20-160,0 0-352,20-1-481,-20 1-833,-20-20-1761,20 19-5606</inkml:trace>
  <inkml:trace contextRef="#ctx0" brushRef="#br0" timeOffset="241518.814">8832 8803 320,'0'0'7783,"0"0"-6598,0 0 1282,0 0 287,0-20-1441,20 20-191,-20 0 31,0 0-353,21 0-159,-1 0-129,-2 0-191,-18 0-161,21 0-128,-1 0-64,0 20 32,0-20 128,-20 19-224,0 1 96,0 0 0,0 0 0,0 0 32,-20 0-64,20-1 128,-20 2-96,0-2 32,20-19 0,0 0-64,0 20 64,0-20-32,0 0 32,0 20 192,20-20-160,0 0-32,0 0 33,-1 20 31,1-20-192,0 0 31,0 0-127,0 0 64,-20 0-160,19 0-289,-19 20-480,20-20-832,-20 0-2852</inkml:trace>
  <inkml:trace contextRef="#ctx0" brushRef="#br0" timeOffset="249688.2813">9666 13273 3010,'0'21'1153,"0"-21"513,-20 0-129,20 0-480,0 0-320,0 0-513,0 0-192,0 0 32,0 0 129,0 0 95,0 19-64,0-19 96,0 0-63,0 0-1,0 0-32,0 0-64,0 0 32,0 0 129,0-19 63,0 19 97,0 0 31,0 0-192,0 0-256,0 0-64,0 0-32,0 0 0,0 0 0,0 0 64,0 0 0,0 0-32,0-21 0,0 21-32,0-20 32,0 20-32,0 0-32,-20 0-96,20 0 0,0 0 160,-19 0 0,19 20-32,-20 1 32,20-21-32,0 19 0,-20 1-64,20-20 32,20 20 64,-20-20-128,20 0 0,-1 0-1,1-20 33,0 0 64,1 20 32,-21-19 0,20-2 64,-20 1 64,0 1 225,0-1 63,-20 0-96,-1 20-95,1-20 127,0 20-160,1 0-192,-1 0-64,0 20 32,20 0 32,-20 0 64,20-1-32,0-19-32,20 20 0,-20 1-32,20-21-32,0 0-96,-1 0 0,1 0-32,-20-21-1,20 1 65,1 20 32,-21-19 96,0-1 64,0 0-64,-21 0 0,1 0 32,20 0 32,-20 20 65,1 0-65,19 0-96,-20 20 32,20 0 64,0 0 32,0 0 0,0 19-160,0-19-513,20 1-672,-1-21-1153,21 0-6855</inkml:trace>
  <inkml:trace contextRef="#ctx0" brushRef="#br1" timeOffset="253502.4995">9687 13234 704,'0'0'1794,"0"0"-193,0 0 33,0 0-225,0 0 65,0 0-65,0 0-512,0 0-289,0 0-31,0 0-193,0 0-159,0 0 63,0 0 64,0 0-32,0 0-127,0-20-97,0 20 0,0 0-64,20-20 0,-2 0-32,-18 20 0,20-20-32,1 0-160,-1 1-161,0-1 1,-1 0 192,21-20 96,-20 20 96,0-19-64,-1-1 32,1 20 0,0-20-64,20 1-64,-21-2-161,21 2-63,-20-1 64,19 0 64,1-19 159,1 19 97,-2 1 1,1-1-33,-1 0 0,1-20 96,20 0-32,-21-19 96,1 19 64,-1-19 545,22 20-353,-23-1-288,-17 0 64,19 1 33,-1 19-1,1-20-64,0 21-96,-21-21-32,21 21 0,0-1 96,-1 0 225,2-20-65,-3 20-32,-18 0-160,1 1-64,19-1 0,-1 0 0,-19 1-64,20-1-32,-1 1-96,21-1-32,-21-20-64,1 20-129,1 1 225,-23-1-128,23 0-32,-21 0 223,19 0-319,-19 21 0,0-21 352,20 0 64,-21 1 32,21-2-32,0 2 128,-21 0-32,21-2 64,1 22 32,-23-21-64,2 20 0,21-20-64,-21 20 1,-2-20-1,23 21 64,-21-21-32,0 20-32,19-20 160,-19 21-96,20-22 160,-1 22-159,-19-21-65,21 21-96,-21-22-32,18 22 32,-17-1 32,-1 0-65,0-20 65,19 20 0,-19 0 97,0 1-97,19-21 64,-19 20-32,20-20 0,-20 0-32,-1 1 0,1-1-160,0 20-225,0-19 161,1 18 192,-21 2 32,18-1 64,-18 20 128,0-20 32,20 0-128,0-1 65,-20 2-97,21-1-64,-1 0 32,-2-20-32,-18 20 32,21 1-32,-21-1 0,20 0 0,0 0 0,-20 0 160,20 0 384,-20 1 33,20-1-321,-20 0-224,19 0 0,1 0-32,0 0 0,-20 20 0,20-20 0,0 1 32,-20 19-32,0-21-32,19 21-192,-19 0-320,0 0-642,0 0-896,-19 0-2146</inkml:trace>
  <inkml:trace contextRef="#ctx0" brushRef="#br1" timeOffset="254208.5399">12485 9279 1409,'0'0'6150,"0"0"-3940,0 0 448,0 0-704,-20 0-513,20 0-384,0 0-416,0 0-225,0 0-223,0 0-161,0 0 32,0 0 0,20 0 0,-20 0-224,0 0 448,20 0-256,-20 0 128,20 0-160,-20-19 96,0 19 32,20 0-160,-20 0 128,0 0-128,0 0 64,19-20-32,1 20 0,0 0-32,21-20 32,-23 20 0,22-20 0,-19 20 32,-1-20-96,-2 20 96,3-20 97,-1 20-258,-20 0 65,20 0 160,-20-20-96,0 20-96,20 0 96,0 0 0,-20 0-32,19 0 0,1-19 0,-20 19-32,0 0 192,20 0-192,-20 0 0,0 19-96,0-19 192,0 0-32,0 20 0,20-20 0,-20 20 0,0-20 0,0 20-64,20 0 64,-20 0 0,0 0 0,19 19 64,-19-19-192,20 0 128,-20 0 0,0 0 32,20-1-128,-20 1-320,0 1-129,20-2-960,-20 1-2307</inkml:trace>
  <inkml:trace contextRef="#ctx0" brushRef="#br1" timeOffset="256409.6658">12584 9240 1697,'0'0'4548,"-20"0"-4548,20 0 225,-19 0 1216,19 20 225,0-20-513,-20 0-609,20 0-191,0 19 159,0-19 161,20 0 95,-20 0-447,19 0-33,1-19-160,0 19 0,0-20-64,1 20 0,17-20 96,-18 0-128,21 0 1,-2 0-1,1 0 0,-20 1 0,19 19-32,-19-21 32,0 2-32,20-1 32,-21 0-32,1 20 0,-20-20 0,20 20 0,-20-20 32,0 20 32,0 0 128,0 0 96,0 0-192,0 20-96,0-20 0,0 0 0,0 0 0,20 0 0,-20 0 0,0 20-64,0-20 64,0 0-32,0 20 128,0 0 129,-20-1 191,20 21-128,0 0-128,0 0-64,20 0 1,-20-21-33,0 21-64,21 0-64,-21-20 31,18-20-159,-18 19-96,20-19-449,-20 0-1152,0 0-2596</inkml:trace>
  <inkml:trace contextRef="#ctx0" brushRef="#br0" timeOffset="264554.1316">9885 13253 544,'0'0'961,"0"0"-833,0 0-1025</inkml:trace>
  <inkml:trace contextRef="#ctx0" brushRef="#br0" timeOffset="265707.1975">9626 13214 7943,'0'20'513,"-19"-1"-513,19-19 448,0 0 289,-20 20-97,20-20-95,0 0 223,0 0-191,20 0 0,-20 0-129,0 0 32,19 0 225,-19 0-96,0 0-161,20-20 33,-20 20-97,20 0-32,-20 0-31,21-19-1,-1 19-64,-2-20-64,2 20-96,21 0 65,-2-20-161,1 0 224,0 0-64,-1 0-64,21 1-288,-1-21 448,0 20-224,2 0-32,18-20 32,0 21-64,-19-1 0,19-20 96,0 19-64,0 2 0,2-1 0,-22 1 0,20-1 0,-19-1 0,20 1 0,-1 1 64,0-1-192,1 0 160,-1 0-96,0 0-160,1 0 256,-1 1-96,-19-1 64,19 0-224,-20 0 127,22 20-95,-22-20 160,20 1 0,-19 19 64,19-21-32,0 2 96,0-1-96,2 0 0,18-20 0,0 20 32,-20-19-128,21 18 96,-21 1 0,0-19-32,20 19 224,0-20-352,0 20 224,1 1 32,-1-21-128,-18 20 64,-2 0 0,0 0-32,0 1-64,1-1 64,-21 0 129,20 0-65,-18 0 160,18-20-32,20 21 128,-20-2 33,0 2 63,-18-1-256,18 0-96,-20 0 96,21 0-128,-21-19 65,20 39 95,-18-40-64,-2 40 32,20-20 64,-19 0 32,19 0 33,-20 1 63,2 19-64,-3-20-288,-17 0 96,-21 20-96,19 0 32,-19-20 0,0 20 0,0 0-96,-1 0 96,1-20-128,-20 20 0,20 0 64,0 0 0,-20 0-448,0-20 31,0 20-864,-20 0-1057,0 0-1410,20 0-5028</inkml:trace>
  <inkml:trace contextRef="#ctx0" brushRef="#br0" timeOffset="266313.2322">15244 11406 12139,'-20'0'1121,"20"0"-1153,0 0 1217,0 0 1121,0-20-992,0 20-1122,0 0-32,20 0 320,1 0-191,-1 0-193,19 0 96,1 20 0,0-20 0,-1 0 0,1 19 1,-1-19 63,1 21-64,1-21 32,-3 0-64,3 19 65,-21-19-193,-2 0 32,-18 0-192,0 21 96,0-21-129,-18 19 97,-2 2 64,-21 18 0,21 1 0,-19 0 0,19-1 0,-20 1-32,21 0 128,-1-1-224,0-19 160,20 0-288,0 0-1057,0-20-1410,-20 0-4644</inkml:trace>
  <inkml:trace contextRef="#ctx0" brushRef="#br0" timeOffset="267647.3085">16099 11168 2210,'0'0'1441,"0"0"0,0 0 866,0 0-514,-20 0-672,20 0-416,-21 0 224,21 0 96,-20 0-449,0 20-383,20-20-129,-18 0 96,18 19 32,-21-19-64,1 20-64,0 0 0,20 20-32,-20-21 0,20 21 0,0-20 0,0 20-32,0 0 0,20 0 128,0-21-96,0 21 32,1-20 1,17 0 31,23 0 0,-23 0-64,23-20 0,-2 0-96,-19 0-193,19-20 33,-19 0 32,19 0-224,-18 0 127,-3 1 289,3-21 64,-21 0-96,0 0 97,-20 0-1,-20 0 288,-20 20 256,1-19 321,-22 19-32,2 0-96,-1 20-257,1-20-447,0 1-65,-1 19 0,1-20-64,18 20 0,21 0-161,-18 0-95,38 20-192,-21-1 127,21 21 257,0-20 96,21 19 64,-21 1 0,18 0-64,2-20 128,0-1 97,-20 2-1,41-2-32,-21 2 32,19-21 161,1 0-97,19 0-64,1-21 96,-1 21 161,-18-19-385,17 19-352,-37-21-641,-1 21-1537,-20 0-4485</inkml:trace>
  <inkml:trace contextRef="#ctx0" brushRef="#br0" timeOffset="268598.3629">15682 11565 11402,'0'20'1057,"0"-20"160,0 0 962,0 0-1283,0 20-768,20 0-416,-20 0-705,0-1-288,18-19-513,-18 20-1473,0 0-5733</inkml:trace>
  <inkml:trace contextRef="#ctx0" brushRef="#br0" timeOffset="268747.3714">15720 11863 11851,'0'20'256,"0"-20"1153,0 0 994,0 19-1539,0-19-992,0 0-1313,0 21-1666,0-21-3203</inkml:trace>
  <inkml:trace contextRef="#ctx0" brushRef="#br0" timeOffset="268904.3804">15720 12081 8199,'0'20'3395,"0"0"-2946,0-20 896,0 20-96,0-20-960,0 0-546,0 20-1696,0 0-1795</inkml:trace>
  <inkml:trace contextRef="#ctx0" brushRef="#br0" timeOffset="269039.3881">15741 12319 768,'0'41'2338,"0"-41"-1921,0 19 2369,0-19-223,20 20-353,-20-20-352,0 20-513,0-20-768,-20 19-1218,20 2-3523</inkml:trace>
  <inkml:trace contextRef="#ctx0" brushRef="#br0" timeOffset="269154.3947">15761 12578 11723,'-20'40'-577,"20"-20"-1089,0-20 161,0 0-4837</inkml:trace>
  <inkml:trace contextRef="#ctx0" brushRef="#br0" timeOffset="269333.4049">15720 12817 2946,'0'20'1730,"21"-20"-1057,-21 19 255,0-19-159,20 20-481,-20-20-256,0 0-544,0 0-3812</inkml:trace>
  <inkml:trace contextRef="#ctx0" brushRef="#br0" timeOffset="269464.4124">15720 12936 128,'0'40'8584,"0"-40"-8136,0 19-2145</inkml:trace>
  <inkml:trace contextRef="#ctx0" brushRef="#br0" timeOffset="269614.421">15741 13134 3971,'-21'20'10122,"21"0"-9866,-18-20-320,18 20 64,18-20-609,-18 0-2113,21 0-2275</inkml:trace>
  <inkml:trace contextRef="#ctx0" brushRef="#br0" timeOffset="269761.4294">15720 13253 2017,'21'0'3524,"-21"0"-1731,0 0-351,20 20 1024,-20-20 97,0 0-1026,0 0-768,0 21-385,0-21-288,0 0-160,0 19-737,0-19-2818</inkml:trace>
  <inkml:trace contextRef="#ctx0" brushRef="#br0" timeOffset="271036.5024">15801 13671 1345,'19'-20'5701,"-19"20"-3202,0 0 63,0-20 96,0 20-736,0 0-1025,0 0-609,-19-20-63,-1 20 63,20 0-288,-20 0 64,0 0-32,-1 0-192,3 0 224,-2 0-160,0 20 128,-1 0-64,1 0-32,2 0 64,-3 0-32,21-1 0,0 1-193,21 1-95,-21-2 64,38 1-128,-17-20 95,-1 20-31,18-20 64,3 19 224,-1-19 64,-21 0 64,21-19 96,-20 19-128,0 0 192,-1-20 321,1 0-65,0 1-95,-20-2 63,0 1 65,0 1-545,0-1 64,-20 0-32,0 0 0,-19 0 160,-1 0-288,20 20 128,-19 0 0,-22 0-32,43 0-64,-22 20 32,19 0 32,1 0-96,20 0 64,0 0 160,20-20-32,1 19-96,19-19 0,-1 0-96,1 0-96,-1 0-321,1 0-608,-20 0-512,19 0-1026,-39 0-2434</inkml:trace>
  <inkml:trace contextRef="#ctx0" brushRef="#br0" timeOffset="271591.5341">16198 13790 9673,'-20'20'5541,"20"-20"-4100,0 0 289,0 0-161,0 0-576,0 0-544,0 20 159,0-20-223,0 0-129,0 19-128,0 2-64,0-1-32,0-1-32,0 2-160,0-2-481,20 1-448,-20 0-1057,0-20-3299</inkml:trace>
  <inkml:trace contextRef="#ctx0" brushRef="#br0" timeOffset="272360.5781">15344 11526 7719,'0'0'-160,"20"0"-2691,-20 0 2691,0 0 961,0 0 352,0 0 128,0 0 705,-20 0 288,20 0-224,-20 0-481,20 0-768,-19 0-673,-1 0-128,20 0-96,-20 0-705,-21 0-2274,21 0-3491</inkml:trace>
  <inkml:trace contextRef="#ctx0" brushRef="#br0" timeOffset="272566.5899">14728 11505 7783,'-59'0'-929,"19"0"-4324,20-19 3653,1 19 4129,19 0 33,-20 0-1345,20 0 897,0 0 353,-20 0-1218,0 0-1025,20 0-224,-20 19-801,1-19-608,19 0 32,-20 0 128,0 0 160,0 0-2883</inkml:trace>
  <inkml:trace contextRef="#ctx0" brushRef="#br0" timeOffset="272694.5972">14331 11526 2754,'-79'-21'2851,"39"21"-897,1 0 256,-1 0-1922,0 0-256,1 0-32,-1 0 192,19 0 225,3 0-578,-2 0-1152,-1 0-1217</inkml:trace>
  <inkml:trace contextRef="#ctx0" brushRef="#br0" timeOffset="272850.6061">13716 11486 12363,'-59'0'128,"39"0"-768,0 0 640,-1 0 64,1 0-192,2 0-385,-2 0-31,-1 0 448,21 0-257,-20 0-1312,20 0-2115</inkml:trace>
  <inkml:trace contextRef="#ctx0" brushRef="#br0" timeOffset="273009.6152">13299 11446 7559,'-79'19'1121,"20"-19"-1025,19 0 0,-1 0 801,2 0 288,-1 0-961,1 0-480,19 0-513,-20 0 289,40 0-609,-20 0-4741</inkml:trace>
  <inkml:trace contextRef="#ctx0" brushRef="#br0" timeOffset="273154.6235">12762 11465 9160,'-38'0'96,"17"0"-416,1 0 448,20 0 641,-20 0-129,2-19-576,-3 19-31,21 0-162,-20 0-2305</inkml:trace>
  <inkml:trace contextRef="#ctx0" brushRef="#br0" timeOffset="273702.6549">11989 11425 14862,'-20'0'768,"-1"0"-768,21 0 321,-18 0-65,-2 0-224,0 0-224,-1 0-1090,1 0-703,2 0-578,-3 0-3074</inkml:trace>
  <inkml:trace contextRef="#ctx0" brushRef="#br0" timeOffset="273855.6636">11434 11425 10730,'-61'0'2754,"41"0"-2626,2 0-224,-3-19 128,1 19-64,0 0-1057,0 0-1697,1 0-546,-1 0-1600</inkml:trace>
  <inkml:trace contextRef="#ctx0" brushRef="#br0" timeOffset="274020.673">11017 11406 9865,'-41'0'705,"21"0"-673,20 0 0,-20 0 32,20 0-160,-19 0-1026,19 0-831,0 0-642,-20 0-2081</inkml:trace>
  <inkml:trace contextRef="#ctx0" brushRef="#br0" timeOffset="274170.6816">10699 11406 10730,'-20'0'704,"0"0"-447,-1 0-225,21 0 96,-18 0-32,-2 0-288,20-20-513,0 20-224,-20 0-480,-1 0-1570</inkml:trace>
  <inkml:trace contextRef="#ctx0" brushRef="#br0" timeOffset="274329.6907">10302 11425 1761,'-60'0'2274,"21"0"-192,19 21-1857,-1-21-258,21 0-191,0 19 192,0-19-192,0 0 288,0 0-576,0 0-2499</inkml:trace>
  <inkml:trace contextRef="#ctx0" brushRef="#br0" timeOffset="274509.701">9766 11446 8840,'0'-21'0,"20"2"64,-20 19 0,0 0-64,0 0-2082</inkml:trace>
  <inkml:trace contextRef="#ctx0" brushRef="#br0" timeOffset="274704.7122">9626 11386 8680,'0'0'128,"0"0"-993,0 0 128,0 0 449,20 0 320,-20 0-352,20 20-5061</inkml:trace>
  <inkml:trace contextRef="#ctx0" brushRef="#br0" timeOffset="275520.7588">9468 11386 6854,'0'0'1473,"0"0"513,0 0 224,0 20-256,20-20-480,0 0-513,-1 0-353,21-20-95,-20 20-225,19 0-160,-19 0-608,0 0-770,-20 0-1825,0 0-3235</inkml:trace>
  <inkml:trace contextRef="#ctx0" brushRef="#br0" timeOffset="276146.7947">8654 11088 9480,'-60'0'1250,"41"0"-706,-1 0-384,0 20-96,-1 0 65,1 20-1,2-1 0,18 1-32,0 0 32,0 19-64,18-19 64,2-1 96,21 1 33,-2-19 95,1-2 224,0-19 161,19 0 192,-19 0-192,19-19-65,-18-21-191,-3 0-289,-17 20-32,-1-20-160,-20 0 224,0 1-224,0-1 0,-20 1-192,-19-1 32,-2 0 32,1 20-64,-19 1 32,19-2 192,-19 21 0,19 21-128,20-2-1,1 21-31,-1-20 160,40 20-32,-20-1 96,39-19 33,-19 0-33,20 0-64,-1-1 64,1-19-32,-20 20-32,1-20-32,17 0-513,-18 0-1056,-20 0-1762,21 0-8104</inkml:trace>
  <inkml:trace contextRef="#ctx0" brushRef="#br0" timeOffset="276557.8182">9091 11446 11498,'0'0'1794,"0"0"-1730,0-21 449,0 21 576,0 0-385,0 0-127,19 0-417,-19 21-160,20-2 0,-20-19 32,0 21-32,0-2 32,0 2 0,-20-2 64,1 1 0,-1 0 289,-20 0 95,40 0-31,-20-20-65,20 20-256,20-20 64,0 0-32,0 0-224,19 0-224,1 19 0,0-19-289,-1 0-960,-19 20-3140</inkml:trace>
  <inkml:trace contextRef="#ctx0" brushRef="#br0" timeOffset="277316.8616">9130 11465 1409,'0'-19'3459,"0"19"-1185,0 0 193,0 0 31,0 0-897,0 0-576,-20-21 64,1 21-160,-1 0-608,0 0-257,0 0-32,0 21-32,-19-21-481,19 0-1216,0 19-2147</inkml:trace>
  <inkml:trace contextRef="#ctx0" brushRef="#br2" timeOffset="286786.4032">13021 9061 9064,'0'0'513,"0"0"-513,0 20-64,0-20-33,0 19 161,20-19-64,-20 21-64,21-21-32,-21 19-384,0-19-2691</inkml:trace>
  <inkml:trace contextRef="#ctx0" brushRef="#br2" timeOffset="286960.4132">13121 9180 15118,'0'20'96,"0"0"128,20-20 32,-20 20-128,20-20-95,-2 20-642,3-1-1825,-1 1-2435</inkml:trace>
  <inkml:trace contextRef="#ctx0" brushRef="#br2" timeOffset="287104.4214">13220 9379 9320,'0'19'1730,"0"-19"-1666,0 0 352,0 20 577,0-20-128,20 0-577,-20 21-416,20-21-1185,-1 19-1602,-19 1-5156</inkml:trace>
  <inkml:trace contextRef="#ctx0" brushRef="#br2" timeOffset="287246.4295">13319 9598 7559,'0'0'512,"0"19"-576,20-19 160,-20 0 481,20 21-97,-20-2-704,19 1-1506,-19 0-3170</inkml:trace>
  <inkml:trace contextRef="#ctx0" brushRef="#br2" timeOffset="287393.4379">13438 9856 12684,'21'39'352,"-21"-39"-256,18 21 0,-18-21 64,20 19 32,-20 1-384,20-20-1313,-20 20-1282,21 0-2946</inkml:trace>
  <inkml:trace contextRef="#ctx0" brushRef="#br2" timeOffset="287543.4465">13558 10094 5605,'0'21'3972,"18"-2"-2723,2 1-288,-20-20-609,21 20-224,-1-20 128,-20 19-256,20-19-544,0 21-1762,-20-21-6823</inkml:trace>
  <inkml:trace contextRef="#ctx0" brushRef="#br2" timeOffset="287677.4542">13736 10313 13869,'0'40'672,"20"-40"-191,-20 19 31,20-19-416,-1 0-256,1 21-801,-20-21-2306,20 19-3972</inkml:trace>
  <inkml:trace contextRef="#ctx0" brushRef="#br2" timeOffset="287823.4625">13876 10551 9192,'18'41'128,"2"-41"-288,-20 19 192,20-19 32,1 20-64,-21-20-1249,20 20-1409,-20-20 1280,18 19 962,-18 2 256,21-21 64,-21 20-673,20-20-929</inkml:trace>
  <inkml:trace contextRef="#ctx0" brushRef="#br2" timeOffset="287960.4704">14113 10790 6726,'20'20'5221,"-20"0"-4677,0-20-448,20 19-288,-20 1-256,20-20-705,-1 20-1634,1 0-3491</inkml:trace>
  <inkml:trace contextRef="#ctx0" brushRef="#br2" timeOffset="288089.4777">14252 10949 3010,'20'20'4196,"-20"-1"-1633,0-19-1923,0 21-608,0-2-256,0-19-929,0 20-2370</inkml:trace>
  <inkml:trace contextRef="#ctx0" brushRef="#br2" timeOffset="288218.4851">14372 11188 1761,'0'0'1442,"0"0"-2531</inkml:trace>
  <inkml:trace contextRef="#ctx0" brushRef="#br2" timeOffset="288497.5011">14014 10750 8680,'40'20'1793,"-40"0"-1024,20 0 288,-1 0-160,1-1-705,0 1-993,0 0-2754,0 0-4965</inkml:trace>
  <inkml:trace contextRef="#ctx0" brushRef="#br2" timeOffset="288663.5106">14272 11108 6630,'0'20'-2274,"19"0"1185,-19 0 2178,20 0 1729,-20-1-1729,20 1-1089,1 0-64,-21-20-512,20 20-2499</inkml:trace>
  <inkml:trace contextRef="#ctx0" brushRef="#br2" timeOffset="288811.519">14431 11346 7110,'0'40'96,"0"-20"-993,20-20 257,-20 19 1024,20-19 193,-20 0-1026,20 21-960,-20-21 608,19 0 193</inkml:trace>
  <inkml:trace contextRef="#ctx0" brushRef="#br2" timeOffset="288945.5267">14550 11545 4516,'20'20'6054,"-20"-20"-5958,0 20-737,20-20-1025,-20 0-1857</inkml:trace>
  <inkml:trace contextRef="#ctx0" brushRef="#br2" timeOffset="289081.5345">14629 11684 14093,'0'20'1858,"0"0"-1026,20-20-447,-20 20-289,0-20-801,20 0-2754,-20 0-8296</inkml:trace>
  <inkml:trace contextRef="#ctx0" brushRef="#br2" timeOffset="289470.5567">14173 11526 448</inkml:trace>
  <inkml:trace contextRef="#ctx0" brushRef="#br2" timeOffset="290198.5984">14431 11425 12844,'0'21'2114,"0"-21"-1378,0 0 1186,0 0-192,20 0-641,-20 0-384,0 0-481,0 0 192,20 0-224,-20 0 257,0 0-97,0 0 32,0 0-255,0 0 31,-20 19 96,20-19-352,-20 0 160,-1 21-224,1-21 96,2 19-353,-23 2 129,1-2 160,21-19-32,-21 20 128,0 0 96,21-20-224,-1 20 160,0 0 32,0-20-32,20 0 128,0 20-192,0-20 0,0 19 256,20 1-32,0 0-64,19-20 0,-19 20-160,0 0 96,0 0 0,0-1-448,-1 1-97,1 0-63,-20-20 63,0 20-384,0-20-1088,0 0-4389</inkml:trace>
  <inkml:trace contextRef="#ctx0" brushRef="#br2" timeOffset="291229.6573">14649 11803 9769,'20'-20'1249,"-40"20"-224,20-19 1441,0 19-288,0-20-800,0 20-225,0-20 32,0 20-448,0 0-609,0 0-64,0 0-160,-20 20-193,0 0 1,20-1 192,-19 21 0,-1-20 96,20 0-32,0 0-32,20-1 32,-1-19-128,1 0-225,0 0 481,20-19-32,-21 19-96,21-40-160,-19 20 512,-21 0-384,0-19 257,0 19 95,0-20-160,-21 20 32,-19 0-160,1 20-96,19 0-96,-20 0-64,21 20 95,-1 0-63,0 20 0,20-1 160,0-19-64,0 20 128,20-40-160,19 20-257,1-20 545,0 0-224,-1-20 257,2 0-514,-21-20 641,-2 1-159,-18 19-129,0-20 288,-18 20-64,-2 1-160,-1-1-192,-19 0-32,1 20 32,-1 20 0,20 0 32,1-1 31,-1 21 130,20 0-130,0-1 65,20 1 289,-1-20-193,21-20-128,0 0 64,-1 0 64,2 0-96,-21-20 160,-2 0-160,2 0 0,-20-19 32,-20 19 64,2 0 0,-2 0-160,-1 20-64,-19 0-32,21 0 192,-21 20-160,20 0 192,0 0-224,20 0 320,0-1-192,20 1 0,0 0-256,0-20 352,19 20-417,1-20-2177,-19 0-13645</inkml:trace>
  <inkml:trace contextRef="#ctx0" brushRef="#br1" timeOffset="297758.0307">9725 13253 9961,'-18'20'1217,"-2"1"-704,20-21-193,0 0 256,0 0 545,0 0-288,0 0-512,0 0 351,0 0-95,0 0-65,20 0-159,-20-21 31,18 21-64,-18-20-64,20 20-127,-20 0-1,21 0-128,-1 0-160,0 0 416,-1-19-160,21 19 0,-20-20 0,19 20-96,1-20 128,0 0-64,-1 0 0,1 20 0,-19-20-64,17 1 64,3-1 33,-3 0-97,3 0 64,-1 0-32,19 0 32,-19 0-32,-1 20-32,1-19 96,1-1-160,-3 0 32,3 0 224,18 20-288,-19-21 96,-1 2 64,1 19-64,19-20 32,-19 1-32,0-1 64,-1 20-64,2-21-256,-3 1 544,3 20-288,18-19-32,-19-1 64,0 20 0,-1 0 0,1-20-96,1 20 96,-23-20-32,22 20-32,1-20 96,-2 20-64,1-20-32,-20 1 96,19 19-64,1 0-64,-1-20 160,-19 20-160,20 0 96,-1 0-32,-19 0 128,20-20-256,-1 20 96,-19-20 64,21 20 32,-3-20 32,-17 20-160,19-19 32,0 19 0,19-21 160,-19 21-288,-1-19-32,22 19 480,-23-20-320,3 20 64,-2-20-64,1 20 32,0 0 0,-1-21 0,1 2 0,-1 19 0,1-20 0,19 0 0,-19 20 0,1 0 0,-2-19 32,1 19-64,0-21 0,19 21-32,-19-20 0,-1 1 160,1 19-96,-1-20-32,2 0 96,-1 20-96,-1-20 32,21 0-64,-21 20 96,21-20 32,-21 1-96,1-1 32,19 20 0,-18-20 0,17 0 32,3 0-32,-2 20-32,1-39 64,-1 39-32,20-20 0,-18-20 32,-2 40-192,-19-20 416,19-1-160,-19 2-160,-21 19 64,21-19 64,0 19-32,-21 0-64,21-21 64,1 21-64,-3-19 32,3 19-96,-21-20 96,0 20-32,-1 0-192,1 0 96,0-20 96,-20 20 0,0 0 64,20 0-32,-20 0 96,0-20-96,0 20-160,20 0 128,-20 0 0,0 0 0,19 0-32,-19 0-32,0 0-1,0-20 97,0 20 65,0 0-65,0 0-161,-19 20 257,-1-20-192,0 0 192,0 20-192,-19-20 0,19 20-192,-20-20-257,-1 20-127,-18-1-65,19 2-64,-39 17 33,20-17 255,-20-1 289,-2 0-128,2 0 576,0 0-384,20-1 160,-1 1 32,-19 0-32,18 0 96,2 0 32,1 0 0,-3-20-96,-18 19 0,0 1-64,-20 0 192,20 0 545,-2 0-161,2 0-383,20 19-97,-22-18 0,22-21 96,1 19-32,17 1-96,1 0-32,21-20-32,-1 19-32,0-19-96,-20 21 128,1-21 0,19 20 32,-20-20-64,1 20 64,-2-20-32,3 0 32,-43 19 32,22 2-32,0-2 64,-21 1-32,1 0-32,20 0 32,-2-20 128,2 20-128,19-1-32,1-19 96,-1 0-32,20 20-64,0-20 32,-19 20-32,19-20 32,0 20 0,-19-20-32,-2 20 32,1 0-32,-19-20 0,0 19 0,-1-19 32,1 20 0,-2 1 128,3-1-96,-3-20-64,22 19 33,-1 1-33,-19-20 32,19 19-32,1-19 32,-1 21-32,-1-21 0,23 20 32,-22-20 0,-1 20-64,2-20 64,-1 20-32,1-20 0,-1 19 0,0 1 0,1-20 0,-1 20 0,-1 0-32,3-20 64,-3 20-64,3 0 32,17 0 0,-19-20 0,1 19-32,19 1 32,-20-20 0,20 20 0,1-20 0,-1 20 0,0 0 0,0-20-32,0 0 0,1 20 32,-1-20 32,20 0 0,-20 0 0,20 0 32,0 0-64,-21 0 32,21-20-32,0 20-32,0 0 32,0 0 0,0 0-32,0-20 0,0 20 32,-20 0 32,20 0-32,0 0-32,0 0 64,20 0 0,-20 0-32,21-20 0,-1 20 0,19-20 0,1 20 0,0-20 0,-1 1 0,21-1 0,-1-20 0,0 20 32,2 0-32,18-19 0,0 19 32,-19 0-32,19-21 0,-20 22 0,2-1 0,18-19 32,0 18-32,0 1 64,1-19-32,0 19 0,-1 0-32,-20-20 0,21 21 32,-21 19-32,2-20 0,-3 0 0,1 20 0,-18-20 0,18 0 32,1 20-32,-21-19 0,21 19 0,-1-21 0,2 2 0,-23 19 0,23-20 0,-22 0 0,21 20 0,-21-21 0,21 21-32,-21 0 64,22-19-32,-3 19 0,3 0 0,-22-20-32,21 0-32,-1 20 64,-19-19-64,-1 19 32,22-21 32,-23 1 0,3 20 0,18-19 0,-19-1 0,0 20 0,-1-20 0,21 20 0,-21-20 0,1 20 0,19-20 0,-18 20 32,18-20 32,1 1 128,-21 19-32,1-20-128,19 0 32,-39 20-32,21-20-64,-3 20 32,3-20 32,-3 20-32,3 0-32,-1-20 0,-1 20 96,1-19 0,0 19-160,-1-20 96,1 20 32,-1-20 64,22 0-192,-23 0 481,3 20-1026,-1-21 1218,-1 2-577,1 0-32,-1 19 32,1-21 32,-20 21-64,19-19-129,-19 19 129,21-20-96,-21 20 128,-2 0-64,2-20 32,1 20 32,-1 0-32,0-20 32,0 20-96,-1 0-64,1-20-64,0 20-97,0-20 33,19 20-64,-19-19 31,0 19 225,0-20 64,0 20 32,-20 0 32,0-20-32,0 20-96,-20 0 128,20 0-64,-20 20-64,20-20-96,0 0 96,-20 0 96,20 20-64,-20-20-32,1 0 0,-1 19 64,0-19-64,-20 20 64,1-20-97,19 20 65,-21-20-32,3 20 32,-3 0 0,21-20 32,-19 20 0,-21-1 0,21-19 0,-21 21 0,1-2 0,19 0 0,-19 2 32,-2-21-32,22 20-224,-21 0 512,1 0-384,-20 0 128,18-1 32,-18 1 0,0 0 32,0 0 32,-20 0 0,18 0-32,2-1 64,0 1 32,0 0-96,19 0-31,1 0-33,-2-20 32,2 20-64,1-20 32,-3 19 0,2 1 0,-20 1 32,19-2 0,-19 1 256,20 0 0,-2-1 0,2-19-63,-20 21 31,-1-1 160,1 0-95,-1 20-193,1-21-96,-1-19 32,21 20-32,0 0 32,-1 0-64,21-20 32,-22 20 32,23-1-64,-3-19 0,-18 20 0,19 0 0,-20-20 0,21 20 0,-2 0 32,-17 0-32,17-1 0,2 1 0,-1-20 0,0 21 0,1-1 32,-1-20-32,1 19 0,-21-19-32,21 20 64,-1-20-32,-1 19 0,2 2-32,-1-1 64,1 0-32,-21 0-288,20-1 576,-19 1-320,18 0 32,-18 0 0,1 0 0,17 0-32,1 0 64,1 19-64,-1-19 64,1 0-64,-1-20 32,20 20 0,0 0 32,20-20-32,-19 0-32,19 0 32,0 0 0,0 0-32,-20 0-32,20 19-32,0-19 0,-20 0-32,20 0 128,0 0 0,-21 0 0,21 0 0,0 0 64,21 0 32,-21 0 32,20 0-64,0 0-32,-1-19-32,21-1 0,-20 20-32,39-20 64,-19 0-32,19 0-64,2 0-32,18 1 64,-20-21 32,20 20 0,1-20 0,-1 1 0,0 19-160,0-20 63,2 19 1,-2 2 64,0-20 32,20 19 32,-20-21-32,21 22 96,-20-21 65,20 20-97,-21 0-32,-20 0 64,20 1 32,-19-1-32,19 20-32,-20-20-64,22 0 64,-2 0 32,0 20 96,0-19-95,1-2 31,0 2-96,-1-1 64,0 0-96,0-1 32,1 2 32,20-1-160,-21 0 96,0 20-289,-19-19 546,19-2-225,-20 1 0,2 1-64,-2-1 96,-1 20-32,3-20-32,-22 0 0,21 0-64,-21 0 128,21 20-64,-21-19 0,22-1 0,-3 20-64,-17-20 96,18 20 0,-19-20-32,0 20-32,-1-20 32,1 20 32,-1-20-64,22 1 0,-23 19 160,3-20-224,18 0 128,1 20-64,-21-20 96,21 0 128,-21 20-224,1-21 96,1 21-160,-23-19 192,23 19-288,-1-19 192,-20 19-32,19-21 32,1 21 32,-20-19-32,19 19 96,-19-20-224,-20 20 192,20 0-32,-20 0-96,20 0 64,-20 0 0,19-20-64,-19 20 64,20 0 160,-20 0-256,0 0 96,0 0 0,0 0 0,0 0 64,0 0 64,0 0-224,0 0 96,0 0 0,0 0-64,0 0 0,0 0 0,0 0-96,-20 20-33,1-20 1,-1 0 192,0 0-32,0 20 32,0-20 0,20 0-32,-19 19 0,19-19-32,-20 0-128,20 0-96,0 0-65,0 0 1,-20 21-225,20-21-383,-20 0-129,20 0 608,-20 0 161,20 0-897,0 0-1378,20 0-2081</inkml:trace>
  <inkml:trace contextRef="#ctx0" brushRef="#br1" timeOffset="297961.0424">14590 11803 5252,'19'0'257,"-19"0"-97,0 0 769,0 0-897,0 0-1377</inkml:trace>
  <inkml:trace contextRef="#ctx0" brushRef="#br1" timeOffset="313012.9033">11770 13095 2754,'0'0'2210,"0"0"-2210,0 0-96,0 0 32,0 0 192,0 0 192,0 0 97,0 0 512,0-20 32,0 20-257,20 0 513,-20-20 353,0 20 224,0 0-161,0 0-544,0 0-448,0-20 31,0 20-159,0 0-257,0 0 65,0 0-65,0 0-192,0 20 0,0-20-96,0 0 32,20 20 32,-20 0-32,0 19-32,21 1 96,-21 20-384,18 19-193,2-20 129,1 1 256,-21 0 32,20 0 31,0-20 65,-20-21 33,18 1 31,-18 0 160,0 0 96,0-20 193,0 0-289,-18 0 0,18-20-160,0 0-32,-20 0-32,20-19-64,-20-1-256,-1 0-417,1-20 96,2 0 481,18 1 0,-21-1 192,21 21 192,0-1 161,0 20-65,0 0-160,0 1-64,0 19-128,21 0 32,-3-20-32,2 20 0,21-20-96,-21 20 0,19 0 64,-19 20 32,0-20 32,-20 39 0,20-19 0,-20 20 64,0-20 160,-20 0 257,20-20-193,-20 19 96,0-19-384,-1 0-224,3 0 384,-2 0-768,0 0-674,-1-19-1921,21 19-3427</inkml:trace>
  <inkml:trace contextRef="#ctx0" brushRef="#br1" timeOffset="313711.9433">12167 12677 8167,'0'0'2755,"-19"0"-1986,19 0 1216,-20 0-735,20 0-706,0 0-320,-20 0 1,20 20 63,0 0 0,0 0-32,0 0 353,0-1-257,0 22-192,0-21 1,0 19-65,20 1-96,0-20-96,-1 0-1,1 0-639,0-1 223,1 1-1537,-1-20-1889,-20 20-4485</inkml:trace>
  <inkml:trace contextRef="#ctx0" brushRef="#br1" timeOffset="313928.9557">12327 12796 11883,'0'21'736,"0"-21"-832,0 20 1121,0-20 449,0 19-770,0-19-608,0 20-96,20-1-288,-20 2-481,19-21-704,-19 20-993,20 0-737,-20-20-3492</inkml:trace>
  <inkml:trace contextRef="#ctx0" brushRef="#br1" timeOffset="314101.9656">12347 12737 14253,'-20'0'769,"20"0"-1698,0 20 1249,-20-20 193,20 0-289,20 0-673,-20 0-2113,0 0-5157</inkml:trace>
  <inkml:trace contextRef="#ctx0" brushRef="#br1" timeOffset="314520.9895">12446 12598 9224,'-20'0'1410,"20"20"-610,0-20 1795,0 0-1154,0 0-864,0 0-129,0 0 33,0 0-257,20 0 0,-1 0-160,1 0 64,0 20 321,0-1-225,0 1-128,-1 0 0,1 20-96,-20-20 32,20 19-64,-20-18-96,20 18-289,-20-19-415,-20 20-546,20-20-640,-20 0-1441</inkml:trace>
  <inkml:trace contextRef="#ctx0" brushRef="#br1" timeOffset="315149.0255">12248 12638 9480,'-20'0'1826,"20"19"-961,0-19 1826,0 0-1442,0 0-833,0 0-288,0 0-192,20 0-1089,-20 0-3555</inkml:trace>
  <inkml:trace contextRef="#ctx0" brushRef="#br0" timeOffset="323593.5084">17765 8763 6085,'0'-20'7207,"0"0"-6406,0 20 32,-20-20 640,20 20-224,-18 0-480,-3-19-513,1 19-256,0 0 0,-19 19-96,-1 1 128,20 20-32,-19 0 64,-1 19 96,0 20 97,1-19-97,19 20 128,20-1-64,0-19-128,40-1-64,-21 1 64,41-20-96,-1-21 129,20 1-65,2-20 128,-2 0-96,-20-20 96,1 1-192,-1-1 32,-19-20-128,-20 0 160,-1-19 96,-19-1-128,0 0-32,-19 1-64,-21-20 96,0 19 0,-19 20-32,19 0-32,-19 21 32,-20 19-64,18 0-32,2 0-32,-1 19 32,21 21 64,-1-20-192,20 20 31,20 0 97,20-21 0,0 21 96,0 0 0,19-20 96,21 20 0,-1-21 33,2 1-129,18-20 64,-20 0 32,-19 0-385,0 0-223,-1-20-289,-19 1-608,-20-2-1922,0 2-8873</inkml:trace>
  <inkml:trace contextRef="#ctx0" brushRef="#br0" timeOffset="323933.5279">18123 8623 8359,'0'0'4453,"0"-19"-2339,0 19-32,21 0-321,-21 0-512,38 0-416,-17-20-448,19 20-321,-22 0-32,3 0 32,-1 0-256,0-20-161,0 20-255,-20 0-289,0 0-545,-20 0-1953,20 0-2915</inkml:trace>
  <inkml:trace contextRef="#ctx0" brushRef="#br0" timeOffset="324092.537">18223 8604 8712,'0'0'2690,"0"19"-1537,20-19 769,-20 21-224,18-2-417,-18 2-736,21 18-417,-21-19-96,20 20-513,-20-1-1248,0-19-4037</inkml:trace>
  <inkml:trace contextRef="#ctx0" brushRef="#br0" timeOffset="324553.5634">18559 9041 13196,'0'0'993,"20"20"640,0-20 642,21 20-834,-21-1-544,19 2-289,1-2-415,-1 1-225,1 0 32,0 0-257,-1 0-704,-19 0 193,0 0-481,-20-20-545,21 19-1089,-21-19-1121</inkml:trace>
  <inkml:trace contextRef="#ctx0" brushRef="#br0" timeOffset="324749.5746">18917 8922 16944,'-20'0'480,"0"0"-480,1 19 769,-1 21-33,0 0-415,-20 0-193,21 20-96,-21-1 0,20 1-320,0-21-577,1 1-160,-1 0-1025,20-20-1185,0-20-2595</inkml:trace>
  <inkml:trace contextRef="#ctx0" brushRef="#br0" timeOffset="325073.5931">19057 8584 9737,'0'-40'1890,"0"40"-1794,0 0 1473,0 0 321,0 0-609,0 20-192,0 0-96,0 19 224,0-18-448,0 19-193,0-1-351,0 1-161,18 0-32,-18-1 0,21-19-192,19 0-193,-20 0-255,-1 0-577,1-20-673,0 0-2210,0-20-8840</inkml:trace>
  <inkml:trace contextRef="#ctx0" brushRef="#br0" timeOffset="325229.602">19255 8703 14894,'0'40'1089,"0"-20"-737,0 0 769,0 0-320,19-1-513,1 1-448,0 0-1057,-20-20-1538,20 0-3042</inkml:trace>
  <inkml:trace contextRef="#ctx0" brushRef="#br0" timeOffset="325376.6104">19274 8584 14125,'0'-20'-1025,"0"20"-2242,0 0 1249,0 0-5796</inkml:trace>
  <inkml:trace contextRef="#ctx0" brushRef="#br0" timeOffset="325584.6223">19393 8485 12812,'0'0'800,"0"20"-704,20-20 1410,1 19-33,19 1-640,-22 20-513,23-1-31,-21 1-193,0 20 0,-20-20-64,0 0-128,0 19-353,0-19-447,-20-1-1251,0-18-3874</inkml:trace>
  <inkml:trace contextRef="#ctx0" brushRef="#br0" timeOffset="326150.6547">19950 9001 10473,'0'0'2883,"0"0"-1954,0 0 2146,0 0-1377,20 0-641,-1 0-641,21 0 160,-20 0-447,19 0-65,1 0 0,-20 0-32,19 0-288,-19 0-353,-20 0-672,20 0-1570,-20 0-7014</inkml:trace>
  <inkml:trace contextRef="#ctx0" brushRef="#br0" timeOffset="326356.6665">19930 9140 15983,'0'20'608,"0"-20"-416,20 0 1346,0 0-481,-1 0-577,21 20-288,0-20-159,-1 0-66,1 0-735,-20 20-1154,19-20-3811</inkml:trace>
  <inkml:trace contextRef="#ctx0" brushRef="#br0" timeOffset="332690.0287">21120 8922 10634,'0'-20'2306,"0"20"-1025,0 0 993,0 0-608,0 0-641,0 0-673,0 20-64,0-1 161,0 41 95,0 0-256,20 0-159,-20 39-33,21-20-192,-21 1-65,20-1 1,-20-20 128,20 2 0,-20-22-96,19-18 192,-19-2-32,0-19 256,0 0 1,0-40-97,-19 21-256,19-41 224,-20 20-160,20-40-128,-20 21 0,20-21-160,-21-19-385,21 19 32,0 1 353,21-1 288,-21 41 96,20 19 64,19 0-32,1 0-64,0 20 65,-1 20-161,1 0 32,-1 20-65,1 0 33,-20 19 0,-20-19 64,-20-1-32,0 1 161,0-20 351,-19 0 33,-1 0-289,1 0-224,19-20-32,0 0-385,0 0-639,20-20-994,0 20-3748</inkml:trace>
  <inkml:trace contextRef="#ctx0" brushRef="#br0" timeOffset="332965.0445">21796 9121 17264,'0'0'608,"0"0"1,0 0 1281,0 0-1250,19 0-736,-19 0-128,0 19-481,0-19-1152,0 0-4165</inkml:trace>
  <inkml:trace contextRef="#ctx0" brushRef="#br0" timeOffset="334746.1463">22252 8644 15182,'0'-40'1409,"0"20"-736,0 20-673,0 0 128,0 20 320,20 20 33,-20 0-193,20 19-160,-20 20 96,20 1-127,-20-1 63,0 21-128,19-21-96,-19-19-257,0-1 97,20 1-288,-20-40-97,20 0-608,-20-20-1474,0 0-2305</inkml:trace>
  <inkml:trace contextRef="#ctx0" brushRef="#br0" timeOffset="334983.1599">22491 8644 18545,'0'40'-320,"0"-21"160,20 41 512,-20-20 353,0 19-385,19 1-224,-19-1-96,20 21-32,-20-20 0,0-1-192,20 1-129,-20-21-223,0-19-193,20 0-800,-20 0-1410,0-20-3107</inkml:trace>
  <inkml:trace contextRef="#ctx0" brushRef="#br0" timeOffset="335561.193">22967 8842 15182,'-20'0'1121,"20"-20"-1121,-19 20 256,-1 0 289,0 20-385,-21 20-160,23 0 0,-2 19 96,-1 1 0,21-1-32,0 1-32,21 0 32,-1-1 0,19-39 0,21 20-96,-21-20 224,21-20 33,-21-20-129,1 20-64,-1-40 192,1 20-224,-20-19 256,-20-21 33,21 20-129,-21 0 32,-21 1 224,-19-1 1,1 0-33,19 21-256,-40-2-96,21 2-32,-1 19-96,1 0-384,-1 19 191,20-19 97,20 21 32,0-2 128,20 21-32,20-20 0,-21 20 0,21-21-32,0 2-32,-1-2-1,-19 1 1,20-20-128,-21 0-705,21 0-865,-20 0-3234</inkml:trace>
  <inkml:trace contextRef="#ctx0" brushRef="#br0" timeOffset="335841.209">23384 8822 1473,'-20'-19'14061,"-1"19"-13933,21-20 161,0 20 1600,0 20-671,0-1-642,0 21-256,21 0 289,-21-1-225,20 21-256,0 0-128,0 0 65,-20-21-162,19 21-159,-19-20-481,0-1-544,20 1-737,-20-20-1441,0-20-2402</inkml:trace>
  <inkml:trace contextRef="#ctx0" brushRef="#br0" timeOffset="336102.2239">23582 8763 12972,'-20'-20'512,"20"20"-640,0 0 2819,0 20-577,0 0-1121,0 19-97,20 21-63,-20-1-128,20 1-321,1 20-159,-21-21-193,20 1-32,-20 0-321,0-21-608,18 1-384,-18 0-897,0-21-3812</inkml:trace>
  <inkml:trace contextRef="#ctx0" brushRef="#br0" timeOffset="339672.4281">18877 10472 16303,'-19'0'1537,"38"0"-1441,-19 0 994,20 0-162,20-20-351,-1 20-353,22 0-224,-2 0 0,-19 0-96,-1 0-256,1 0-705,-20 0-993,-20 0-3748</inkml:trace>
  <inkml:trace contextRef="#ctx0" brushRef="#br0" timeOffset="339863.439">18917 10611 15246,'0'20'737,"20"-20"-417,19 0 1089,1 0-95,-19 0-866,17 0-480,-17 0-897,-1 0-1537,0 0-4101</inkml:trace>
  <inkml:trace contextRef="#ctx0" brushRef="#br0" timeOffset="340454.4728">19731 10393 6245,'0'-21'4901,"0"2"-4004,0 19 1505,-20 0-448,0 0-1089,1 0-385,19 0-352,-20 0-31,-20 19-33,40 2 96,-20 18-64,1 1-96,19-1 192,0 1-96,19 1-128,1 18 64,20-19-160,-1-1-64,1 1-129,19-20 33,-19 0 160,19-20 192,2 0-32,-22-20 32,21-20 225,-40 20-129,19-19-32,-39-1 288,20 0-320,-40-20-64,0 20-64,1-19-96,-41 19-32,1 0 128,-2 21 64,2-1 64,-20 20-96,19 0 64,21 20-128,19-1 128,0 21-64,20-20-64,40 20 64,-20-20-96,39 20 64,-19-21-128,19 1 96,0 1-64,2-21-33,-2 0-319,-19 19-577,-1-19-2178,-19-19-9769</inkml:trace>
  <inkml:trace contextRef="#ctx0" brushRef="#br0" timeOffset="341198.5154">20466 10670 3395,'0'0'1537,"0"21"193,-20-21 1857,20 20-1217,0-1-640,0 1-641,0 0-32,0 0-448,0 0-385,0 0-96,20-1-64,-20 1-128,20 0-224,-20-20-225,19 20-576,-19-20-1537,0 0-2755</inkml:trace>
  <inkml:trace contextRef="#ctx0" brushRef="#br0" timeOffset="341971.5596">20664 10511 12459,'-20'0'2018,"20"0"-1281,0 0 1313,0 0-545,0 0-384,20 21-256,1-2-352,17 1-161,3 1-32,-3 18-192,23-19-128,-22-20-128,1 19-320,0 2-193,-21-21-832,1 20-737,0-20-2915</inkml:trace>
  <inkml:trace contextRef="#ctx0" brushRef="#br0" timeOffset="342172.5711">20942 10452 14926,'-59'20'993,"39"0"-993,0-1 608,-21 21 1026,23 1-930,-2-22-479,20 21-257,-20 0-161,20-20-447,0 19-994,20-19-1985,0-20-4997</inkml:trace>
  <inkml:trace contextRef="#ctx0" brushRef="#br0" timeOffset="342359.5818">21201 10670 9352,'0'41'8873,"0"-22"-8873,0 1 192,0 0 1185,19 0-1024,-19 0-514,20 0-671,0-1-482,0-19-1696,0 0-11276</inkml:trace>
  <inkml:trace contextRef="#ctx0" brushRef="#br0" timeOffset="342612.5963">21557 10592 10409,'21'0'2755,"-1"0"-2595,19 0 1378,1 0 351,-1 0-1152,1 0-609,-20-21-224,19 21-897,-39 0-1665,0-20-4005</inkml:trace>
  <inkml:trace contextRef="#ctx0" brushRef="#br0" timeOffset="342813.6078">21677 10432 13580,'0'20'1282,"20"0"-674,-20 19 1122,19 1-1,1-20-768,-20 20-704,20 0-161,-20 0-32,0-20-577,0-1-1761,0 1-4773</inkml:trace>
  <inkml:trace contextRef="#ctx0" brushRef="#br0" timeOffset="343512.6478">22232 10452 10313,'20'-20'1922,"-20"0"-2242,0 20 576,0-19 1314,0 19-129,-20-21-480,1 21-705,-1 21-160,-20-2 192,20 1 97,1 40-161,-1-20-96,20 39 0,0-20-64,20 1 32,19-20-96,1 0-192,19-1 64,1-19 64,-1-20 96,-18 0 64,18 0 0,-19-39 0,-21 19 0,1-20 193,0 0 63,-20 1-96,-20-21-224,0 21-32,-19-21 64,-2 20-192,-17 0 224,-3 20-160,2 20 128,0 0 0,19 0-128,20 40 160,0-20 65,20 20 95,20-1 0,20-18-96,19 18-64,-19-19 0,19-1-160,2 2-64,-2-1-480,-19-20-706,-21 0-3458</inkml:trace>
  <inkml:trace contextRef="#ctx0" brushRef="#br0" timeOffset="344012.6764">22748 10730 14093,'0'20'320,"0"-20"417,20 0 1793,0 0-1761,1 0-609,17 0-64,-17 20-64,-1-20-64,-20 0-96,0 20-64,-20 0-64,-1 0 63,-17-1 97,17 1 64,1 0 64,0 0-32,20-20 64,0 20 33,0-20-162,40 0 65,-19 20-480,17-20-1282,3 0-2338,-1-20-6694</inkml:trace>
  <inkml:trace contextRef="#ctx0" brushRef="#br0" timeOffset="344350.6957">23185 10631 11498,'20'39'1602,"-20"-18"-1058,39-1 1442,-19-1-288,1 1-1186,19 0-383,-22 0-418,3 0-31,-1-20-609,20 20-1217,-21-20-1249,1 0-2723</inkml:trace>
  <inkml:trace contextRef="#ctx0" brushRef="#br0" timeOffset="344587.7092">23463 10551 11883,'-20'41'512,"1"-2"-159,-1-19 2273,0 20-928,20-1-1058,-20 1-480,-1 0-31,21-20-161,-18 19-225,18-19-896,0 0-2402,0 0-8168</inkml:trace>
  <inkml:trace contextRef="#ctx0" brushRef="#br0" timeOffset="345034.7348">23702 10790 9833,'20'0'1089,"-20"0"-993,20 0 2338,-20 0-704,19 20-929,1-20-577,-20 0-32,20 20 160,-20-20-31,0 19-193,20-19 96,-20 20-96,0 0 0,0 0-64,0-20-64,0 20-64,-20 0-96,20-20 160,-20 0-32,20 20 32,0-20 32,0 0 0,20 19-32,0-19-32,0 0-32,-1 0-288,1 21-545,0-21-1089,20 0-1986</inkml:trace>
  <inkml:trace contextRef="#ctx0" brushRef="#br1" timeOffset="346378.8117">24297 9200 11851,'0'0'961,"-20"0"448,20-20 545,0 20-769,20 0-512,0 0-129,0 0-31,-1 0-33,21 0-64,0 0-127,19 0-129,-18 0-128,18 0-32,1 0-64,-1-20 0,-19 20-192,-1 0-129,-19 0-191,0-20-481,1 20-897,-21 0-1313,-21 0-1218,1 0-3810</inkml:trace>
  <inkml:trace contextRef="#ctx0" brushRef="#br1" timeOffset="346702.8302">24495 8981 11627,'0'0'800,"0"0"-1024,0 0 769,0 0 640,-20 20-641,-19-20-127,19 20 95,-20 0 33,1 0-1,-1 19 65,0-18 95,1-2-287,19 21-225,20-20-32,0 0 0,20 0-32,-20 0-32,39-1-96,-19 1 65,20 0-33,-1 0 0,1 0-161,0 0-223,-19-1-577,17-19-2242,-17 20-6726</inkml:trace>
  <inkml:trace contextRef="#ctx0" brushRef="#br1" timeOffset="347273.8629">24277 10551 17360,'0'20'384,"0"-20"321,0 0 1025,20 0-769,0 0-225,0 0-191,19 0-225,21 0-256,-21 0-96,22 0 0,-23 21-192,23-21-321,-22 0-191,1 0-257,0 0-417,-21 0-992,1 0-1730,-20-21-2562</inkml:trace>
  <inkml:trace contextRef="#ctx0" brushRef="#br1" timeOffset="347596.8814">24475 10452 6181,'-18'0'5926,"18"0"-6150,-21 20 288,21-20 416,-20 0-480,0 0 0,0 20 64,0-20 64,1 19 353,-1 2 480,0-21 288,-20 19 32,21 1-512,-1-20-481,0 21 0,20-21-95,0 19 31,0 1-96,20 0-32,19-1-96,1 2-128,0-1-641,19-1-992,-19 1-2211</inkml:trace>
  <inkml:trace contextRef="#ctx0" brushRef="#br0" timeOffset="354130.2551">21041 9895 9288,'0'0'769,"-20"0"544,20 0 1410,0 0-994,0 0-1344,0 0-193,0 21 353,-20-2 31,20 1-160,-19 20 65,-1 0-1,20-1-159,0 2-161,0-22-96,0 21-32,0-21 32,20 2-224,-1-1-321,1-20-576,20 0-1153,-19 0-2466</inkml:trace>
  <inkml:trace contextRef="#ctx0" brushRef="#br0" timeOffset="354304.265">21140 10055 10986,'0'19'5061,"0"-19"-4997,0 20 640,0-20 706,0 21-1058,0-2-256,21 1-384,-21-20-417,20 20-736,-20-20-1666,0 0-2242</inkml:trace>
  <inkml:trace contextRef="#ctx0" brushRef="#br0" timeOffset="354482.2752">21201 9955 13965,'-20'0'1633,"20"0"-1985,0 0-353,20 0 129,-20 0-2948</inkml:trace>
  <inkml:trace contextRef="#ctx0" brushRef="#br0" timeOffset="354664.2856">21280 9836 16783,'0'20'353,"20"-20"223,-1 20 1346,1-1-993,0 21-577,0-20-192,0 20-192,-1 0 129,-19-20-97,0 19-33,0 1-31,-19-20 64,-1 0-256,-20-1-352,20 2-962,20-21-3939</inkml:trace>
  <inkml:trace contextRef="#ctx0" brushRef="#br0" timeOffset="355421.3289">23702 10094 11082,'0'-20'1057,"0"20"1569,-21-19-479,21 19-930,0 0-288,0 0-353,0 0-127,-20 0 223,20 19 1,0 1-225,-18 1-160,18-2 1,-20 21-161,-1 0-64,21-20-64,0 19-224,0-19-417,21 0-352,-1 0-576,-2 0-1250,-18-1-3715</inkml:trace>
  <inkml:trace contextRef="#ctx0" brushRef="#br0" timeOffset="355614.3399">23781 10214 16495,'-20'20'0,"20"-20"288,0 19 994,0 1-1058,0 0-801,20-20-1024,0 20-2339,0 0-7943</inkml:trace>
  <inkml:trace contextRef="#ctx0" brushRef="#br0" timeOffset="355776.3492">23860 10154 13068,'-19'-20'1569,"19"20"-3074,0-19 1153,0 19-129,0 0-8872</inkml:trace>
  <inkml:trace contextRef="#ctx0" brushRef="#br0" timeOffset="355951.3592">23900 9995 8776,'0'-20'7014,"0"20"-6982,20 20 1666,0-20-353,19 20-960,1 0-257,-1 19-96,-19 2 0,21-22 0,-41 21-64,20 0-96,-20-1-32,-20 1-513,-1 0-1217,-19-1-3875</inkml:trace>
  <inkml:trace contextRef="#ctx0" brushRef="#br0" timeOffset="454672.0057">21499 8306 1761,'0'-20'8680,"0"0"-7815,0 20 1217,0-20 417,0 20-962,0 0-672,0-20-96,0 20-97,-21 0-287,21 0-225,0 20-160,-20 0 96,0 0-96,0 0 96,20 0 0,-19 19 160,19 1 65,0 0-1,0-21-96,0 22-32,0-22-192,19 21 64,1-20-64,-20 0-192,20-1-160,0-19-97,-20 21-127,21-21-289,-21 0-929,0 0-2113,0 0-4966</inkml:trace>
  <inkml:trace contextRef="#ctx0" brushRef="#br0" timeOffset="454890.0182">21598 8505 6277,'18'0'5958,"-18"0"-5702,0 19 1634,0 1 64,0 0-1217,0 0-545,0 0-160,21-1-352,-21 2-353,20-21-961,-20 19-3266</inkml:trace>
  <inkml:trace contextRef="#ctx0" brushRef="#br0" timeOffset="455058.0278">21677 8365 17840,'-20'0'225,"20"0"-578,0 0 1218,20 0-577,0-20-704,-20 20-1442,19 0-2946</inkml:trace>
  <inkml:trace contextRef="#ctx0" brushRef="#br0" timeOffset="455364.0453">21756 8147 15150,'0'0'1345,"0"0"-1025,20 0 1730,-20 20-736,20-1-482,-1 2-511,21-2-161,-20 1 0,0 20-32,1 0-128,-3-1 32,-18 1 32,0 0-32,0 0-64,0-1-160,0-19-256,-18 20-545,-3-20-1217,1 20-4997</inkml:trace>
  <inkml:trace contextRef="#ctx0" brushRef="#br1" timeOffset="465410.6199">4386 5067 128,'0'0'1185,"0"0"769,0 0-97,0 0-31,0 0-192,0 0-385,-20 0 128,20 0-64,0 0-160,0 0-192,0 0-160,0 0-192,0 0-225,0 0-256,0 0 0,0 0 161,0 0 95,0 0 0,20 0 33,-20 20-129,0-20-96,20 0 0,-20 0-64,19 0-31,1 0-1,0 0-32,0 0-96,0 0 32,-1 0 64,1 0 32,0 0-32,0 0-64,1 0 64,-1 0-96,-2 0 96,2 0-32,1 0-96,-1 0 128,0 0-64,-2 0 0,-18 0 0,21 0 64,-1 0-96,0 0 32,0 0 64,-1 0-64,1 0 0,0 0 32,0 0 0,0 0 0,19 0-32,-19 0 0,0 0 0,1 0 0,-3 0 32,2 0-64,0 0 96,-20 0-96,21 0 0,-1 0 128,-2 0-128,3 0 32,-1 0 64,-20 0-96,20 0 0,0 0 64,-1 0-32,1 0 0,-20 0-96,20 0 160,0 0 0,0 0-96,19 0 0,-19 0 64,0 0-64,0 0 32,1 0 0,-3 0 0,2 0 0,1 0 32,-1 0-64,0 0 32,-2 0 0,3 0 0,-1 0 0,0 0 32,0 0-64,-20 0 32,19 0-32,1 0 64,0 0-32,0-20 0,0 20 32,-1 0-64,1 0 32,0 0 32,-20 0-64,20 0 64,0 0-32,-1 0-96,1 0 128,0 0 32,1 0-96,-1 0 32,-2 0 32,2-20-32,1 20-32,19 0 0,-21 0-32,1 0 96,0 0-160,0 0 0,19 0 64,-19 0 160,0 0-224,0 0 128,21 0-32,-23 0 0,2 0 32,0 0-32,21 0 64,-2 0-160,1 0 0,-20 0-65,19 0 33,1 0 128,-20 0-128,19 0 128,1 0-64,-20 0 32,19 0 96,-19 0-32,21 0-32,-3 0 0,3 0 32,-3 0 32,-17 0-128,19 0 64,-1 0-32,1 0 0,-20 20-161,20-20 65,-1 0 64,2 0 64,-3 0 32,-18 0-128,21 0 64,-3 0 32,3 0-32,-21 0 32,19 0 64,1 0 64,-20 0 0,19 0 32,-19 0-32,20 0-32,-19 0-64,-3 0 64,2 0-192,0 0 192,1 0-160,-1 0 64,-2 0 32,3 0 0,-21 0-32,20 0 64,-20 0-32,20 0-64,-20 0 128,0 0 0,0 0 96,0-20-128,0 20 32,0-20-64,-20 20-128,20-20 321,0 20-97,0-20-128,-20 1 96,20-21-160,0 20-513,-21-20 993,21 1-480,0-1-32,-18 0 64,18-1 96,0 2-32,-20 0-32,20-1 64,0-20 64,-21 20-32,21-19-32,0 19-32,0 1-32,0-22-64,0 22 32,0-1 64,0 0-32,0 0 128,0 21 128,0-1 33,0 0 95,0 20-192,0-19-160,0 19-32,0 0-64,0 0-96,-20 0-32,20 0-1,0 0-63,0 0-96,0 0 95,-20 0 129,20 0 96,-18 0 32,-3 0 64,1 0-32,0 0 0,0 0-32,-19 0-32,19 0-32,-20 0 96,1 0-32,19 0 0,-39 0 32,19 0 0,-1 0 32,-18 0 32,0 0-64,-21 0 32,21 0 128,-20 0-32,18 0-64,2 19-128,-1-19 0,1 0 32,19 0-96,1 0 32,-1 0 0,-19 0 32,19 0 32,-19 0 0,-20 0 32,18 20 0,2-20 0,-21 0 0,21 20 0,0-20-32,-22 0 0,42 19-32,-21-19 64,21 0 0,-1 0-32,1 0 32,19 0-160,0 0-161,-21 0 225,3 0 32,-3 0 32,3 0 32,-23 0 0,21 0 64,-19 0-64,0 0 32,-1 21-32,1-21 32,18 0-32,3 0 160,-23 0-64,41 0 1,-19 0-33,-1 0 128,1 0-64,19 0-128,0 0 32,-21-21 32,23 21-96,-22 0-32,-1 0 128,23 0-64,-23 0 0,1 0 0,1 0 0,-21-19 0,21 19 0,-1 0 0,-1 0 0,23 0 32,-22 0-32,19 0 96,1 0 128,20 0-64,-18 0-63,18 0-65,-21 0 0,21 0-64,-20 0 32,20 0-32,0 0-32,0 0 31,0 0-95,-20 0 96,20 19-32,0 2 32,0-2 0,0 1-32,0 20 32,0 0 32,0 0 0,20 19 0,-20 1 0,0-1 0,20 1 0,-20 20 0,0-21 0,-20 1 0,20 20 0,0-21-32,0-19 0,-20 0 96,20-1-224,0-19 128,0 20 128,0-20-32,0 0-128,0-20-352,20 19-1282,0-19-9032</inkml:trace>
  <inkml:trace contextRef="#ctx0" brushRef="#br1" timeOffset="473510.0832">20664 8047 6117,'0'-19'417,"0"19"1729,0 0-769,0 0-480,0 0 192,21 0-96,-21 0-160,18 0-161,-18 19-95,20 1-161,-20 20-224,21 0-96,-21 20 1,0-1-33,0 1 0,0 0-64,0-1 64,0 1 0,0-1 0,0 0 64,0 2 64,0-2 64,0 1 65,0-1-129,20 1-96,-20-1-64,0 21 32,0-20-64,0-1-32,0 1 32,0-1-32,20-19 32,-20 0-32,0-21 64,0 22-32,0-22 32,0 1 32,0 19-64,0-18 0,0 19-32,0-20 96,0-1-64,0 21 32,0-20-32,0-20 0,0 20 96,18-20-64,-18 0 64,0 0 0,0 0-96,0 20 97,0-20-97,0 0 96,21 0-160,-21 0 32,0 0 0,0 0 32,0 0-97,0 0 162,0 0-98,0 0 130,20 0-97,-20 0 64,0 0-32,20 0-64,-20 0 32,20 0-64,-1 0 96,1 0 0,0 0-32,0 0 0,0 0 32,-1 0 128,1 0-192,0 0 96,0 0-64,1 0 160,-1-20-192,18 20 32,-17 0-64,19 0 160,-1 0 0,1 0-192,-1 0 160,1 0-32,19 0-32,-19 0 32,19 0-96,-19 0 96,1 0-32,-2 0 96,1 0-192,19 0 160,-19 0-64,-1 0-32,1 0 64,0 0-32,19 0 32,-18 0-64,-3 0 32,23 0 32,-22 0-32,1 0 32,0 0 64,-1 0-192,1 0 64,19 0 0,-18 0 64,17 0-32,-17 20 32,18-20 64,-19 0-160,19 0 0,1 0 224,19 0-32,-20 0-192,22 0 128,-22 0-64,0 0-32,1 0-224,-21 20 512,21-20-256,-21 0 32,2 0-32,-1 0 0,-22 20 65,3-20-1,19 0-128,-20 0-1,-1 0 65,21 0-32,0 0-32,-20 0 64,19 19-64,2-19 32,-3 0 64,-18 0-32,21 0 0,-21 0 32,19 0-32,-19 0-32,0 0 96,0 0-64,-1 0 96,1 0-96,-20 0 0,0 0 65,20 0-1,-20-19-96,0 19 32,0 0 0,0-20 32,0 20-64,0 0 0,-20-20-33,20 0 65,0 0 0,-20 0 0,20 1 0,0-21 0,-19 0-64,19-1 96,0 2-160,0-21 32,0 1 0,0-21 224,0 21-64,0-21 0,0 21 32,0-21 33,0 20-129,-20 1 0,20-1 64,0 1 0,0-1 0,0 20-32,0-19 0,0-1-32,0 21-32,-20-21-32,20 1 64,-20 18 0,0-18-32,-19-1 0,19 20 0,-1 1-32,1 19-65,20 0-31,-18 20-64,-2-20-96,-1 20-1,1 0 1,0 0 160,1 20 0,-1-20 32,0 0 96,-20 0 32,1 0-32,-21 0 0,-19-20 32,-21 20 32,1 0-32,0-20 0,0 20 32,-21 0 0,21 0-32,20-20 0,-20 20 0,0 0 96,-1-19 64,-19-1 128,20 20 97,-21-21-225,1 2 32,-19-1-64,19 20-64,-1-20-32,1 20-128,0-20 160,1 20-32,17 0-64,2 0-32,-1 0-32,1 0-192,40 0-161,-20 20-223,39 0-770,1-20-1280,-1 20-2755</inkml:trace>
  <inkml:trace contextRef="#ctx0" brushRef="#br1" timeOffset="477585.3163">4584 5027 7206,'-20'0'673,"0"0"512,20 0-96,0 0 385,-20 0 383,20-20-415,0 20-610,0 0-127,0 0-192,0 0-321,20 0 160,20 0-32,1 0-159,38 0-226,0 0 162,20 0-33,0-20-96,21 20 96,-1 0-64,19 0 0,-19 0 96,-19 20-288,-1-20 192,-20 0 64,-19 0 32,19 0-160,-38 0-32,-3 0 128,-17-20 32,-1 20-64,-20 0 192,0-19 32,0 19-192,-20 0 0,-21-20-128,3 20-128,-3 0 544,-18 0-993,-1 0 673,1 0-864,0 0 992,-22 20-513,2-20 289,0 0 64,-20 0-64,20 19 64,-2-19-32,2 0 0,0 0 96,20 0-64,-21 20 32,21-20 32,18 0-32,3 0-32,-3 0 32,21 0 32,2 0 0,18 0 0,0-20 64,0 20-96,0 0-32,18 0 32,2 0 64,21 0-32,-3 0-32,23 0 0,38 0 0,-20 0-96,41 0-64,-21 0 160,39-19 32,-19 19 64,21 0-32,-21 0 0,0 0 128,-19 0-63,-21 19-97,-20-19-32,-19 0-64,-20 0-161,-1 0 97,-19 0 192,-19 0 0,-21 0-192,0 0 96,1 0 64,-40-19-32,-2 19-32,-18-20 32,0 20-192,-1 0 737,21 0-994,0 0 257,0 0-4004</inkml:trace>
  <inkml:trace contextRef="#ctx0" brushRef="#br1" timeOffset="478837.3879">17627 9796 11114,'-60'0'1441,"60"0"-159,0-20 95,0 20-320,0 0-64,20-19-321,0 19-351,19 0-129,21 0 0,20-20-96,-1 20 32,40 0-64,-20 0 33,41 0-65,-21 0 64,19 0 96,2-20 0,-1 20 64,-1 0-64,-39-20-63,1 20-129,-40 0-32,-21 0 96,1 0-257,-40 20-159,0-20-160,-20 0 31,-20 20 225,1-20 192,-40 0 64,18 20 32,-38-20-64,0 0 64,0 0-64,-21 0 256,-18 0-192,-1 0 128,-1 0 96,22 0-31,-1 0 31,40 19-160,-2-19-128,43 0 32,17 20-32,21-20 32,0 0 32,39 0 0,22 0 96,-2 0-64,40 0 0,20 0 32,1 0 32,19-20 97,-21 20-65,21 0-64,-39 0-96,-1 0-128,-20 0-865,-39 0-449,1 0-1985,-23 0-10826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1:08:29.63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</inkml:brush>
    <inkml:context xml:id="ctx1">
      <inkml:inkSource xml:id="inkSrc285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1" timeString="2011-11-13T21:20:58.467"/>
    </inkml:context>
  </inkml:definitions>
  <inkml:trace contextRef="#ctx0" brushRef="#br0">1884 4888 6053,'0'0'1730,"-19"0"-865,19 0-225,-20 0 609,20 0 481,-20 0-417,20 0-800,0 0-321,0 0 288,0 0 65,20 0-65,0 0-159,-1 0-129,21 0 0,-20-20 0,39 1-96,-19-1-96,39-20 96,0 19-96,-18-18 33,18 18-33,-20 2 0,1-1-33,-1-19-95,2 18-32,-22 2-32,1 19 64,-20-20 0,-1 0-32,-19 20 128,0 0-64,0 0-705,0 0-1153,0 0-609,0 0-3298</inkml:trace>
  <inkml:trace contextRef="#ctx0" brushRef="#br0" timeOffset="354.0203">2598 4471 7783,'-18'0'2947,"18"0"-3172,0 0-223,0 0 736,0 0 673,18 0 0,3 0-737,-1 0-192,0-20 161,0 20 543,-1 0-287,1 0-193,-20 0-192,20 0 0,0 0 0,19 0-32,-19 0-64,0 0 0,-20 0-32,20 0 0,-20 20 32,20-1 160,-20 1 128,0 0 33,0 0-129,0 0 96,0 0-160,-20 20-96,0-21-288,20 1-257,-20 0-832,20-1-2659</inkml:trace>
  <inkml:trace contextRef="#ctx0" brushRef="#br0" timeOffset="9638.5513">5180 2583 7046,'0'-20'1858,"0"20"224,-20 0 865,20 0-481,0 0-961,0 0-191,0 0-898,20 0 321,-20 0-97,20 0-223,0 0-129,-1 0-160,1 0 0,0-20-128,0 20 0,0 0 32,19 0-160,-19 0-96,0 0-192,0 0-449,1 0-384,-3 0-1090,-18 0-3330</inkml:trace>
  <inkml:trace contextRef="#ctx0" brushRef="#br0" timeOffset="9832.5624">5259 2682 14221,'0'20'737,"0"-20"-33,20 0 546,0 0-450,0 0 1,19 0-449,-19 0-352,20 0-320,-1 0-513,-19 0-1249,1 0-2850</inkml:trace>
  <inkml:trace contextRef="#ctx0" brushRef="#br0" timeOffset="10856.621">2499 3636 5701,'-18'0'1185,"18"0"96,0 0 705,0 0 545,0 0-65,0 0-993,0 0-544,0 0-160,0 0-193,0 0-223,18 0 95,2 19-128,0-19-63,1 0 31,17 0 32,3 0-256,18 0 64,-19 0-96,19 0 1,1 21 95,19-21-128,0 0 64,2 0 96,18-21-192,-20 21 64,0-19 0,21 19 0,-21-20 0,0 20 32,1-20-128,-1 20 128,0 0-96,1-19 96,-20 19-64,-1 0 0,1 0 0,-21 0-32,1 0 0,-1 0 96,2 0-64,-21 0-32,-20 0 0,20 0-32,-20 0-256,18 0-385,-18 19-576,0-19-1634,0 0-5381</inkml:trace>
  <inkml:trace contextRef="#ctx0" brushRef="#br0" timeOffset="11694.6689">6053 2146 10089,'0'0'2434,"0"0"-2530,0 0 1057,0 20 801,0-1-577,0 21-256,0 0-321,20 0-383,-20 0-65,20 0 32,0-1-288,0-39-417,-1 20-1056,-19 0-2915</inkml:trace>
  <inkml:trace contextRef="#ctx0" brushRef="#br0" timeOffset="11938.6829">5874 2563 17904,'-39'20'481,"39"-20"-65,0 0 225,19 0-193,1 0 577,41 0-448,-2 0-385,0 0-32,1 0-224,19 0 96,0 0 64,-18 0-256,18 0-192,-20 0-97,-19 0-319,0-20-65,-21 20-833,1 0-1281,-20 0-3170</inkml:trace>
  <inkml:trace contextRef="#ctx0" brushRef="#br0" timeOffset="12262.7014">6152 2742 14765,'20'0'-224,"0"0"929,0 0-481,0 20-160,1 0 32,-3-20-96,2 19-416,0 0-129,1 2 97,-21-1 256,-21 0 192,1 0 256,0 0 705,2-1 448,-3 1-31,21-20-353,-20 20-673,20-20-160,0 0-32,20 0 64,1 20-192,17-20-256,3 0-320,-21 0-321,-2 0-929,3 0-3235</inkml:trace>
  <inkml:trace contextRef="#ctx0" brushRef="#br0" timeOffset="13538.7744">7026 2345 10570,'0'-21'992,"0"21"-1024,0-19 737,0 19 1890,0-19-1538,0 19-545,0 0-352,0 19-192,0 0 128,0 21 257,20 0 31,-20 0-128,0 19-128,0 1 64,20-1-159,-20-19 31,19 19-32,-19-38-225,20 19-159,-20-21-545,20 0-1665,1-19-2915</inkml:trace>
  <inkml:trace contextRef="#ctx0" brushRef="#br0" timeOffset="13785.7885">7225 2385 15919,'0'0'832,"0"0"-1088,0 0 512,0 19 513,0 1 448,20 20-192,-20 19-737,0-19-191,0-1 127,20 21-256,-20-20-64,18 0-161,-18-20-383,21 0-225,-21-1-192,20 0-1185,-20-19-2883</inkml:trace>
  <inkml:trace contextRef="#ctx0" brushRef="#br0" timeOffset="14259.8156">7563 2483 14381,'0'0'577,"-21"0"-449,21 0-128,-20 0-96,20 20 256,-20 0-64,20 0-128,0 20 32,0-1 96,0 1 64,20 0 32,0 0-64,1-20-31,17 0 63,3-1-160,-3 0 96,3-19 160,-1-19 32,-1 0-96,-19-1-95,0-21-129,0 22 32,-20-21-32,-20 0-353,0 1-320,-39-1 129,19 0 640,-19 40 545,18-20 416,-17 20-257,17 20-95,21 0-513,20 0-128,0 0 64,0 0 96,40 19-96,-1-18-96,1-21-224,19 19-192,-18-19-289,-1 0-1056,-1 0-2467</inkml:trace>
  <inkml:trace contextRef="#ctx0" brushRef="#br0" timeOffset="14607.8356">7980 2364 13100,'0'-19'1153,"0"19"929,0 0-1249,0 19-193,0-19 97,0 21-224,0 38-33,0-20-32,0 1-31,18 20-225,-18-21-128,20 21 32,1-21-320,-21 2-385,20-21-95,0-1-642,-20 0-1152,18 2-3139</inkml:trace>
  <inkml:trace contextRef="#ctx0" brushRef="#br0" timeOffset="14861.8501">8118 2364 14029,'20'21'-64,"-20"-2"832,0 21 354,0-1 415,0 21-256,20-20-640,-20 39-449,0-20-160,20-18-32,-20-2-384,19 1-385,-19-20-448,0-20-641,20 20-1313,-20-40-6598</inkml:trace>
  <inkml:trace contextRef="#ctx0" brushRef="#br0" timeOffset="15291.8747">8237 2185 64,'0'-19'11402,"0"19"-10056,20-20 1184,-20 20-480,20-20-288,-20 20-737,19 0-289,1 0-383,0 0-257,0 0-64,0 20-288,-20-20 448,19 20-320,-19-1-65,0-19-63,-19 40 192,19-20 128,0-20-256,0 20 320,0 1-256,0-2 128,19-19-32,1 0 0,0 19 96,1-19-64,-1 0-288,-2 0-449,2 0-576,1-19-2179</inkml:trace>
  <inkml:trace contextRef="#ctx0" brushRef="#br0" timeOffset="27919.5969">6152 7629 6566,'0'0'865,"0"0"288,-19 0 800,19 0 354,0 0-225,0 0-1121,19 0-641,-19 0 128,20 0 65,-20 0-225,20 0-192,0 0 96,21 0 97,-23 0-65,43 0-128,-2 0 0,20 0-64,1-19-32,-1 19 32,20 0-32,1 0 64,-1 0-32,0 0-96,-20 19 0,20-19 64,1 0 96,-1 0-96,0 0 64,0-19-32,-20 19 64,2 0-128,-22-19 0,1 19 64,-21 0-64,1 0 32,-19 0-224,-3 0-224,-18 0-545,0 0-1506,-18 0-4515</inkml:trace>
  <inkml:trace contextRef="#ctx0" brushRef="#br1" timeOffset="98509.6345">2560 9121 2626,'20'0'1954,"-20"0"-1730,0 0 0,18-21 641,-18 21 833,0 0-513,0 0-801,0 0 1,0 0 127,0 0 225,0 0-1,0 0-191,0 21-129,0-21-127,21 0 31,-21 0-32,0 0 65,20 0-193,-20 19 96,0-19-64,20 0-64,-20 0-64,0 0-64,20 20 0,-20-20 128,0 0 33,19 0-33,-19 20-32,0-20 32,20 0-64,-20 0 32,20 20-64,-20-20 0,20 0 0,-20 0-64,20 20 64,-20-20 0,0 0 0,19 20 0,-19-20 0,20 0 32,-20 0-32,20 20 32,-20-20 0,20 0 1,-20 19-1,20-19-32,-20 20 64,21-20-160,-21 0 128,18 20-64,2-20-64,-20 20 64,20-20 0,1 20 64,-1 0-32,-20-20-32,18 19 0,3-19 32,-21 20-32,20-20 0,0 21 0,-20-21 0,20 19 0,-1-19 0,1 20 0,-20-20 0,20 0 0,0 20 0,-20-20 0,20 19 32,-20-19-32,19 0 0,-19 21 0,20-21 0,-20 20 32,20-20 0,0 0-64,-20 20 64,20-20-64,-20 0 64,19 20-160,-19-20 160,20 19-32,0-19 32,1 21 0,-1-21-32,-2 0 32,2 19-32,21-19 0,-21 0 0,-1 0-96,-19 20 32,20 0 0,0-20 0,0 20 64,0-20 0,-20 20 0,19-20 0,1 20 0,-20-20 0,20 19 0,0-19 0,-20 0 0,20 20 0,-1-20 0,-19 20 0,20-20 0,0 20 0,-20-20 0,20 20 0,-20-20 0,21 0 0,-1 20 0,-20-20 0,18 19 0,2-19 0,1 21 0,-1-21 0,-20 19 0,20-19 0,-1 20 0,-19 0 0,20-20 0,0 20 32,0 0 0,0 0 32,-1-20 0,1 20 32,0-1-32,0-19-32,-20 20-32,20 1 32,-1-2 32,1 1-64,0 0 0,-20-1 32,20-19 32,1 21-32,-3-1-32,2-1 64,1 1-32,-1-20 32,0 20-64,-2 0 96,3-20-96,-1 20-32,0 0 96,0-20-64,-1 19 64,-19 2-64,20-21 0,0 19 33,0-19-1,0 0 0,-20 20-32,19-20 64,1 0-64,0 0 0,0 20 0,1-20 0,-21 0 0,20 20 0,-2-20 32,-18 0-32,20 20 0,1-20 0,-21 0 0,20 19 0,-20-19 0,20 0 0,-2 0 32,3 21-32,-21-21 0,20 0 0,0 19 0,-20-19 0,20 0 0,-1 20 0,-19-20 0,20 0 32,0 21-32,0-21 32,-20 0-64,20 19 64,-1-19-32,-19 20 96,20-20-96,-20 0 96,20 20-64,0-20 0,1 19 0,-21-19 64,18 21-96,2-21 64,-20 20-64,20-20 32,1 19 0,-21-19 0,20 20 0,-20-20-32,18 20-64,-18-20 192,21 20-96,-1-20-32,-20 20 32,20-20-96,0 0 128,-20 20-64,19-20-32,1 19 64,-20-19-32,20 20 0,-20-20 64,20 20-64,0-20 97,-20 20-1,19-20-96,1 20 32,-20-20 96,20 20-128,0-20-32,0 20 96,1-20 0,-21 19-160,18-19 96,2 21 0,-20-21 128,21 19-224,-21-19 96,20 0 32,-20 20 0,20-20 64,-2 21-224,-18-21 160,21 0-32,-21 19 0,20-19 32,-20 0-32,20 20-32,-20-20 96,20 20-128,-20-20 64,0 0 0,19 20 64,-19-20-96,20 0 0,-20 0 32,20 20 32,-20-20-32,20 0 64,-20 0-64,20 20 0,-20-20-96,19 0 192,-19 19-160,20-19 128,-20 0-96,20 20 32,0-20 64,-20 0-64,20 0 0,-20 20 0,19-20 0,-19 0-32,20 20 0,-20-20 96,20 0-64,1 20 32,-21-20-32,20 0-32,-20 19 96,18-19-160,-18 0 192,20 0-64,-20 20 0,21-20 0,-21 20-32,0-20 32,0 0-64,20 20 64,-20-20 64,0 0-128,0 0 96,20 20-64,-20-20 32,0 0-32,19 20 32,-19-20 0,20 0-64,-20 0 32,20 19 64,-20-19 1,20 0-33,0 21-129,-20-21 226,19 0-161,-19 19 128,20-19 32,-20 21-128,20-21 64,0 0 32,-20 19-96,20-19 96,1 21-64,-21-21-32,18 0 0,2 19 0,0-19 64,1 20-64,-1-20 0,-20 20 64,18 0-32,3-20 64,-1 20-32,0 0-32,0-20 129,-1 19 31,1 1-128,0-20-32,0 20 96,0 0-96,-20 0 32,19 0 64,1-1-288,0-19 352,0 20-192,19 0 96,-19 0-64,0 20-32,0-40 32,1 19 0,17 2 128,-17-2 65,-1 0-321,18 2 192,-17 19-64,-1-20 64,20 0-64,-21-1 0,21 1 32,-20 0-32,0 0 0,19 20-160,-19-40 416,21 39-192,-3-19 64,-18 0-96,21 0-64,-21 0 32,-2-1 129,3-19-97,-1 20-32,0 1-64,0-2 160,19 1-128,1 0 96,-20-1-96,19 2 96,-19-1-96,21-20 32,-23 20-64,22-1 128,-19 2-128,17-2 128,-17 1-32,19 0-32,-20 0 128,19 0-416,-19-1 608,20 1-319,-20 0 127,19 0-128,-19 0 32,21 0-64,-23-1 32,2 1-32,21 1-32,-21 18 64,19-19 0,-19-1-32,20 2 96,-21-1-64,21 0 0,-20 0-256,0-1 544,19 1-320,-19 0 0,0 0 32,0-20 32,-1 20-96,1 0-256,0 0 608,1-20-320,-1 19 0,-20-19 64,0 0-384,0 20-64,18-20-193,-18 0-352,0 0-1057,-18 0-2338</inkml:trace>
  <inkml:trace contextRef="#ctx0" brushRef="#br0" timeOffset="117467.7188">5477 10949 1153,'0'0'1697,"0"0"-95,0 0-129,-20 0-160,20 0-512,0 0-320,0 0 127,0 0-159,0 0-97,0 0-128,0 0-128,0 0-64,0 0-32,0 0 64,0 0 96,0 0 161,0 0 127,0 0 225,0 0 128,0 0-161,0 0-159,0 0-161,0 0-160,0 0-64,0 0 96,0 0 1,20 0-65,-20 0-32,0-20 64,0 20-32,0 0-32,21 0 96,-21 0-32,0-20 33,20 20 31,0-20-64,-20 20-32,18-20-32,3 0-32,-1 1-32,0 19 0,-20-20-64,20 0 64,-1 0 0,1 20 0,-20-20-32,20 0-32,0 20 64,0-19 64,-1-1-96,1-1 65,0 2-33,20-21-32,-21 21 0,21-2 0,1 1 32,-23-20-32,2 21 32,21-1-64,-21-20 32,-1 20 0,21 1 0,-20-2 0,19 2 0,-19-1 0,0 0 0,20-20 32,-19 20-32,17 1 32,-18-1-32,21-20 96,-23 20 0,3-19-96,19 18 64,-1 1-64,-19-19 0,20 19 0,-20-20 0,19 20-32,-19-19 64,20 18-32,-21-18 32,21 19 160,1 0 192,-23-20 1,23 21-321,-21-21-64,18 0 32,3 20-256,-1-20 416,-1 21-128,-19-21-128,20-1 128,-1 22-64,1-21 96,19 0 32,-18 20 257,-1-19-257,-1 19 96,1-20 0,-20 20-64,19-19-32,1 19 129,-1-20-65,1 20 96,-20-19-96,19 18 32,-19-18-159,21 19 31,-21 0-128,-2 0 0,23 0 64,-21 1-32,19 19-32,-19-21-257,0 2 1,-20 19-192,20 0-97,-20-20-384,0 20-640,0 0-1026,-20 0-2081</inkml:trace>
  <inkml:trace contextRef="#ctx0" brushRef="#br0" timeOffset="117864.7415">7502 8882 96,'0'20'6822,"0"-20"-6790,0 0 673,0 0 1409,0 0-609,20 0-736,0-20-289,19 20 97,1-20 96,1 0 63,-2 20 97,1-20-288,-1 20-449,1-19 0,-20 19-64,0 0-32,-20 19-32,20-19-64,-20 20 160,-20 0-32,20 20 0,-20-20-64,20 20 128,-20-21-64,20 21-64,0-20-64,0 0-545,0 0-1281,0-1-3491</inkml:trace>
  <inkml:trace contextRef="#ctx0" brushRef="#br0" timeOffset="119755.8497">8257 8623 256,'0'0'4548,"20"0"-4484,-20 0 417,0 0 319,0 0-223,0 0-513,0 0 0,0 0 224,0 0 161,-20 0 127,20 0 1,0 0 159,-20 0-63,20 0-128,0 0-161,0 0-288,0 0-96,0 0-32,0 0-192,0 0 224,0 0 32,0 0-32,0 0 64,0 0 64,0 0-32,0 0 64,-20 21-32,20-21-96,0 0-32,0 0-32,0 0-32,0 0-32,0 19-96,-20-19 128,20 0-32,0 0-32,0 0-32,0 0 64,0 0 96,0 0-97,0 0-511,0 0-962,0 0-2818</inkml:trace>
  <inkml:trace contextRef="#ctx0" brushRef="#br0" timeOffset="120655.9012">8296 8604 4131,'0'0'1154,"0"0"287,-19 0 769,19 0-128,-20 0-513,20 0-576,-20 0-192,20 0-417,-20 19-287,0 2-97,20-21-32,-19 19-33,19 2-159,0-2 128,-20 1 0,20 20-64,0-20 0,0 0 0,0-1-97,20 21-255,-1-20-289,1 0-192,0 0 128,20-20-224,-21 19 193,21-19 511,0 0 385,-21 0 0,21-19 0,1-1 32,-23 0 192,2 0 97,21 0-1,-41-19 321,20 19-225,-20 0 96,0-20-63,-20 20-193,0 1 929,-1-2 0,1 2-256,-18 19-160,-3-21 32,2 21-353,-1 0-320,0 0-128,21 0-128,-21 21-320,20-21-193,0 19-352,1 2-256,19-2 608,0 1 417,19-20 128,-19 20 0,20 0 96,0 0 64,20-20 96,-21 20-96,21-20-64,0 0 64,-1-20-64,2 20 0,-3-20-64,-18 20-961,1-20-2498</inkml:trace>
  <inkml:trace contextRef="#ctx0" brushRef="#br0" timeOffset="132074.5543">6192 7629 6053,'-20'0'673,"20"0"-257,-20 0 609,20 0 833,0 0-513,0 0-864,0 0-417,0 0 256,0 0 513,20 0-128,-20 0-1,20-19-255,-20 19-1,20 0 0,0 0-223,1 0-161,-3 0 0,2 0-32,21 0 0,-3 0 0,3 0-32,-21 0 0,19 0 0,1 0 0,0 0 0,-1 0 0,1-19 0,-1 19 0,21 0 32,-21 0-32,2 0 0,17 0 32,-17-21-32,18 21 0,-19 0 0,20 0 0,-21 0 32,22 0-96,-2 0 128,-19 0-64,19 0 0,-19 0-32,-1 0 32,1 0-64,-1 0-160,1 0-65,1 0 33,-3 0 96,3 0 128,-21 0 64,19 0 96,1 0 32,-1 0-32,-19 0 97,20 0-65,0 0-96,-21 0-32,1 0 64,0 0-32,0 0-32,-20 0 0,21 0 0,-21 0-64,0-19-32,0 19-96,18 0-609,-18 0-1089,0 19-1889</inkml:trace>
  <inkml:trace contextRef="#ctx0" brushRef="#br0" timeOffset="135713.7624">5477 10929 960,'0'0'-576,"0"0"672,-20 0 1826,20 0 384,0 0-1185,0 0-352,0 0 64,-18 0 95,18 0-223,-21 0-513,21 0-192,-20 0 0,20 0 0,-20 0-96,20 20 0,-20-20 64,20 20 32,0-20 0,0 19 64,0 2 96,20-21 0,0 19 1,0 1-65,1-20-160,-3 0-32,2 0-1,1 0 65,-1-20 0,0 20 64,-2-19 64,-18-2 1,0 2 159,0-1 320,0 0-31,-18 0-193,18 0-31,-20 20 287,0-20 1,-21 20-129,23 0-192,-3 0-288,1 0 0,20 20-64,-20-20-288,20 20-128,0-20 159,20 20 97,-20-20 160,20 20-64,1 0-224,-3-20 95,2 0 129,1 0 96,-1 0 64,-20 0 32,20 0 128,-20 0 1,18 0-1,-18-20-64,0 0-32,-18 20-96,18-20 96,-20 0-32,0 20 32,-1-20 225,1 20 95,2 0-128,-3 0-192,1 0-256,0 0 0,0 20 0,20 0 96,0 0-32,0 0 0,20 0 64,0-1-161,0-19 33,1 21 96,-3-21 64,2-21 160,1 21 65,-1-19-1,-20 19 128,20-20-128,-20 0-128,-20 0 0,0 20-96,-1-20-32,1 20 64,-19 0 0,19 0-64,0 0-1665,0 20-6631</inkml:trace>
  <inkml:trace contextRef="#ctx0" brushRef="#br0" timeOffset="154026.8099">7443 11505 2722,'0'0'3587,"-20"0"-2113,20-19 512,0 19 416,0 0-288,-20 0-705,20 0-704,0 0-192,0 0-65,0 0-192,20 0-64,0 0 129,0 0-65,19 19-160,1-19 0,-1 21 64,22-21-224,-2 19 192,20-19-128,-19 20 160,-1-20-192,1 0 32,-21 0-64,2 0 32,-21 0-32,0 0-160,-20 0-160,0 0-161,0 0-288,0 0-1313,-20 0-1249,-21 0-1794</inkml:trace>
  <inkml:trace contextRef="#ctx0" brushRef="#br0" timeOffset="154472.8354">7680 11326 2562,'-18'0'6118,"18"0"-5542,0 0-255,0 0 639,-20 0 898,-1 0-384,1 20-866,0-20-384,2 20 1,-23 0 63,21 0-96,-19-20-32,19 19-64,-20 2 97,20-21-1,1 19-256,19-19 64,0 21 0,0-21 64,0 19 160,0-19 0,19 21-96,1-2-32,0-19 0,0 20 1,19 0-97,-19 0-193,0 0-415,0 0-481,1-1-1666,-3-19-3363</inkml:trace>
  <inkml:trace contextRef="#ctx0" brushRef="#br0" timeOffset="155014.8664">8336 11526 12299,'-20'0'1474,"0"0"-1026,20 0 1186,0 19-161,20-19-865,0 0-127,0 20-33,19-20-95,1 20-321,1 0 192,-3 0-352,3 0 224,-21-1-96,19 1-192,-19 0-385,0-20 33,-20 0-513,20 20-993,-20-20-1858,-20-20-5221</inkml:trace>
  <inkml:trace contextRef="#ctx0" brushRef="#br0" timeOffset="155238.8792">8614 11425 11627,'0'21'-609,"-20"-21"64,1 19 1058,-1 2 1120,-21 19-351,3-1-674,18 1 1,-21 0 95,21-21-479,20 21-353,0-40-1346,0 20-2626</inkml:trace>
  <inkml:trace contextRef="#ctx0" brushRef="#br0" timeOffset="156340.9422">8794 11148 6566,'0'0'993,"0"0"416,0 0 737,-21 0-224,21 0-865,0 0-705,0 0-64,0 0 129,0 0 63,0 20-63,-20 0-33,20-1 0,-20 1 65,20 0-225,0 20-160,20-21-64,-20 1-320,20 0-609,1 0-1185,-21 0-1826,18-20-5861</inkml:trace>
  <inkml:trace contextRef="#ctx0" brushRef="#br0" timeOffset="156889.9736">8932 11227 2146,'0'0'4196,"0"0"-3844,0 20 1890,0-20 288,0 0-1056,0 20-641,0 0-33,0-20 33,20 19-513,-20-19-224,0 20-63,0 0-450,20-20-2017,-20 20-3428</inkml:trace>
  <inkml:trace contextRef="#ctx0" brushRef="#br0" timeOffset="157633.0161">9051 11148 1665,'0'0'2114,"0"0"352,0 0-512,0 0-416,0 0-33,0 0 33,0 0-161,0 0-288,0 0-416,0 0-257,0 0 64,20 0 97,-20 0-321,20 0-96,-20 20 33,19-20 31,-19 20 0,20-1-32,0 21-128,-20-20 32,20 0-128,0 19 32,-20-19-256,0 0-417,0 0-672,-20 19-2434,-20-18-8073</inkml:trace>
  <inkml:trace contextRef="#ctx0" brushRef="#br1" timeOffset="161908.2607">6986 11505 11434,'-20'0'1954,"20"0"-1858,0 0 1282,0 0 864,0 0-1217,0 0-673,0 0-192,0 0 353,0 0-129,0 0-128,0 0-96,0 0-192,0 0 64,-19 0-320,19-19-160,0 19-193,0 0-672,-20 0-577,20 0-1281,-20-21-929</inkml:trace>
  <inkml:trace contextRef="#ctx0" brushRef="#br1" timeOffset="162065.2696">6767 11406 5829,'-18'-20'2114,"18"20"-801,0-20-224,0 20-736,0-20-578,-21 20-1120,21 0-833,0 0-512,0 0 255</inkml:trace>
  <inkml:trace contextRef="#ctx0" brushRef="#br1" timeOffset="162411.2894">6649 11267 10281,'-20'0'1153,"0"0"-288,20-20 192,-20 20-705,20 0-287,0 0-546,0 0-256,0-20 225,0 20-545,0 0-192,0 0-129,-20-20 418,20 20 575,0 0-287,0-19-33,-19 19 449,19-20 224,0 20 352,0-20 481,-20 20 736,20-20-64,0 20-544,-20-20-448,20 20-385,0 0-64,0-20 0,0 20 32,-20-19 192,20 19 161,0 0-353,-20-21-769,20 21-896,0 0-1795</inkml:trace>
  <inkml:trace contextRef="#ctx0" brushRef="#br1" timeOffset="162578.299">6370 10969 2114,'0'0'2658,"-18"0"-1985,18 0-289,0 0 32,0 0-159,-20 0-193,20 0-353,0 0-703,0 0-866,-21 0-1089</inkml:trace>
  <inkml:trace contextRef="#ctx0" brushRef="#br1" timeOffset="162736.308">6232 10909 9480,'-20'0'257,"20"-20"-161,-20 20 352,20 0 417,0 0-897,0-20-2210,-20 20-4484</inkml:trace>
  <inkml:trace contextRef="#ctx0" brushRef="#br1" timeOffset="162931.3192">6093 10830 8584,'-20'0'1057,"20"-20"-929,0 20-64,0 0 384,-20-20-256,20 20-384,0 0-416,0 0 95,0 0-352,-19-20-480,19 20-481,-20 0 353,0 0-385,20-20 609,-21 20 993,1-20 96</inkml:trace>
  <inkml:trace contextRef="#ctx0" brushRef="#br1" timeOffset="163053.3261">5935 10711 1889,'0'0'1922,"0"-20"-416,0 20-514,-20 0-255,20 0 0,-21-21-545,21 21-128,0 0-544,-20-19-962,20 19-2049</inkml:trace>
  <inkml:trace contextRef="#ctx0" brushRef="#br1" timeOffset="163977.379">5775 10571 5124,'0'0'2403,"-20"0"-1923,20 0-512,0 21 64,0-21 224,0 19 65,0 1-289,0 0-64,20-1-96,0-19-577,0 0 160,0 0 449,-1 0 224,1 0 481,-20-19 480,0-1 256,20 0 1,-20-20-193,-20 20-225,20-20-351,-20 21-97,1-1 129,-1 20-128,0 0-257,0 0-224,0 20-160,20-1-353,0 2-224,0 18-608,20-18-128,0 18 159,0 0 514,19-18-225,-19-1 320,0-20 673,1 0 737,-21 0 960,20 0 257,-20-20-224,0-1-609,-20 2-417,-1-21 1,1 21-128,0-2-353,1 1-128,-1 1-32,0-2-32,0 21-96,0 0-225,20 21-95,0-2 64,0 1-33,0 1-31,0-2-161,20 1 97,0-20 32,0 20 319,0-20 129,-20 0 161,19 0 159,1 0 64,-20-20 33,0 0 31,0 20-160,0-19-63,-20-2 31,20 1 96,-19 20-192,-21-19-160,20 19-64,20 19-64,-20-19 0,20 20 32,0 1 32,0-2 32,20 1-32,0-20-32,20 20-129,-21-20-479,1 0-1923,0 0-3875</inkml:trace>
  <inkml:trace contextRef="#ctx0" brushRef="#br2" timeOffset="166414.5184">5556 10909 1953,'-38'20'3812,"38"-20"-3011,0 0 96,0 0-385,0 0 225,0 0 96,20-20-225,-20 20 65,18-20 128,3 0 159,-1 0-63,0 1-96,19-1-160,-19-20-257,20 20-96,-20 0-64,19-19-95,-19 18-97,20 2-32,-21-1-32,1 20-129,-20 0-415,0 0-257,0 0 289,-20 20 319,1-20 225,-21 19 0,20 2 193,-19-1 127,-1-1-64,0 1-128,21 0-64,-21 0 32,-1 20-96,23-40 0,-2 19 32,20-19-64,-20 0-64,40 0-32,-20 0 32,20-19 64,-2 19-64,23-40-160,-21 20 192,19 0 64,1-19 64,-20 19 352,0-1-32,-20 21-95,0-19 95,0 19-192,-20 19-320,0-19-160,0 21 192,-19 18 32,-1-19-128,20 0 95,-19 20 97,19-20 0,0-1 65,20-19-33,-21 0 0,21 0-64,21 0 160,-1 0 64,0-19-160,-2-1-64,23 0-32,-1-20 0,-21 20 64,21 1 0,-20-1-96,0-1-32,-1 21 160,-19-19-32,0 19 96,0 0-64,-19 19-96,-1-19 0,-20 41 32,20-22 32,-19 21-32,19-20 32,-21 20-33,23-21 66,-2 1 31,0-20 128,20 0-128,0 0 0,20 0-32,18-20 64,3-19-160,-21-1 32,39 0-128,-19 1 64,-1-1 0,1 0 96,-20 21-32,0-2-97,-20 21 97,-20 0-256,-20 21 96,1 18 192,-21 0 160,1 2 32,-2 18 65,23-19 191,-23-1 225,22 1-289,19-40-288,20 20-128,20-20 0,1-20 128,17-20-64,23 1-160,-22-1-128,21 0 128,-21 1 96,-19 18-161,20-18-95,-40 39 96,0-20 160,0 40-224,-20-20-33,-20 39 161,20-18 128,-19 18-32,-1-19 64,1 20 0,19-20 160,0 0 385,-1-1-225,42-19-224,-21-19-95,40-1-1,-22-20-64,23 0-33,-1 21 65,-21-22 32,1 22-32,0-1 97,-20 0 63,0 20-96,0 20-128,-20 0-128,-19-1 31,19 22 97,-20-2-32,19-19-32,3 0 128,-2-20 64,20 0 64,0 0 64,0 0-95,0-20-161,20 0-161,-2-19-223,3 39-257,-1-20-832,0 20-1794</inkml:trace>
  <inkml:trace contextRef="#ctx0" brushRef="#br2" timeOffset="167236.5654">5656 9558 7302,'0'-20'64,"0"20"449,0 0 1217,0 0-97,-19 20-864,19-20-577,-20 20 32,0 19 289,20-18-65,-20 18-224,-1 21-160,3-21-32,18 21 33,-20-20-1,20 19-32,0 1 32,0-20-64,20-1 0,-20 2-225,18-2-383,3-19-385,-21-1 320,20 2 1,-20-21-449,0 20-769,0-20-1858</inkml:trace>
  <inkml:trace contextRef="#ctx0" brushRef="#br2" timeOffset="167561.584">5358 10154 10473,'20'0'-224,"0"20"512,0-20 1090,1 19-449,17 22-513,-17-22-352,-1 1 0,18 0 64,-17 0-32,-21-20 161,20 20 319,-20-20 129,20 0 0,-20 0 63,0 0 65,0 0-288,20-20-225,-20 20-288,0-20-64,0 0-545,19 0-672,-19-19-769,0 18-1889,20 21-3396</inkml:trace>
  <inkml:trace contextRef="#ctx0" brushRef="#br2" timeOffset="168297.6261">5755 9220 5188,'0'0'481,"0"0"-2019,0 20 1474,0 0 545,20-1 1216,-20 21-415,20 0-610,0-1-63,-20 2-1,20-22 513,-20 21-416,19-40-192,-19 19 159,0-19 193,0 0 769,0-19-1154,0-1-384,-19-19-64,19 18 32,-20-18-32,0-1-32,0 0-64,0 1-288,20-21-545,0 20 737,0 20 64,0 1-192,40-2 191,-20 2 33,0 19 321,-1 0 63,1 0-224,0 19-32,-20-19 32,0 21 289,0-2 127,-20-19-128,-19 20 1,19-20-33,-20 0-256,20 20-128,1-20-384,-1 0-641,20 0-1858,0 0-4356</inkml:trace>
  <inkml:trace contextRef="#ctx0" brushRef="#br2" timeOffset="168724.6505">5953 8743 7783,'0'0'993,"-18"0"-897,18 0 352,0 0 225,0-20-161,0 20-544,0 20 96,0-20 449,0 20 640,0 0 320,18 0-223,-18 19-514,0-19-511,20 20-193,1-20 32,-21-1 0,20 2-385,0-2-287,-1-19-449,-19 0-1057,20 0-929,-20-19-5797</inkml:trace>
  <inkml:trace contextRef="#ctx0" brushRef="#br2" timeOffset="169011.6669">6133 8803 2690,'0'0'5061,"0"0"-4613,0 0 193,0 0 192,0 0 320,-20 0-449,20 19-287,0-19 255,20 20 193,-20 0-384,0 0-225,19 0-224,-19 0-64,0-1-160,20 2-225,-20-21-960,0 19-1057,20-19-2275</inkml:trace>
  <inkml:trace contextRef="#ctx0" brushRef="#br2" timeOffset="169277.6822">6172 8684 6053,'0'0'993,"0"0"-64,0-21 1313,20 21-96,0 0-320,-20 0-641,41 21-480,-23-21-353,2 19-96,0 21-128,1-20-64,-1 20-31,-2-21-1,-18 21-97,0-20-223,0 20-673,-18-21-576,18 2-1058,-20-2-2818</inkml:trace>
  <inkml:trace contextRef="#ctx0" brushRef="#br0" timeOffset="177201.1354">2420 10571 4356,'0'0'1697,"-20"0"-1152,20 0 288,0 0 1024,0 0 578,0 0-770,0 0-928,0 0-577,0 0-32,0 21 321,20-21-129,20 0-160,-1 0 32,22 19-64,-2-19 65,1 0-161,-1 0 64,0 0-32,21 0-32,-21 0-128,20 0 96,-18 0-96,-2 0-65,1 0 65,-21 0 0,21 0-96,-1-19-288,-18 19-33,-23 0 129,23-21-225,-21 21 1,-20 0-1,20 0-288,-20 0 353,0 0 63,0 0-384,0 0-768,0-20-3460</inkml:trace>
  <inkml:trace contextRef="#ctx0" brushRef="#br0" timeOffset="177519.1535">3313 10412 10698,'0'0'256,"20"0"-576,0 0 384,1 20 480,17-20 289,3 0-545,-1 0-256,-1 0-64,-19 20 32,0 0 0,0-20-160,-1 20 32,1-1 64,-20-19 64,20 21 0,-20-2-32,0-19 32,0 0 96,0 20 64,-20-20 96,20 21-128,-20-2-128,-19 1-96,19 0-704,0-1-1090,0 2-3107</inkml:trace>
  <inkml:trace contextRef="#ctx0" brushRef="#br0" timeOffset="178307.1986">1428 10452 5957,'0'-20'1409,"0"20"-159,0 0 191,0 0 449,0 0 0,20 0-545,-20 0-608,20 20-257,19 0-128,-19-20-95,20 20-161,19-1-32,-18-19-256,-3 21-449,3-21-512,-3 19-833,-17-19-1185,-1 0-2562</inkml:trace>
  <inkml:trace contextRef="#ctx0" brushRef="#br0" timeOffset="178522.2109">1667 10253 10826,'0'20'352,"0"0"-448,-21-20 160,21 20 641,-20 0 192,20 19-705,-20 1-128,20 0-64,-20 0-256,20 0-769,0-21-737,20 22-1537</inkml:trace>
  <inkml:trace contextRef="#ctx0" brushRef="#br0" timeOffset="178860.2303">1646 9856 7014,'-20'-20'801,"0"20"-641,20 0 32,0 0 769,0 0 737,0 0-641,0 20-417,0 19-223,20-18-65,0-2-128,-20 21-128,39-20-32,-19 0-128,1 0-320,-1 0-641,0-1-1121,-2-19-3395</inkml:trace>
  <inkml:trace contextRef="#ctx0" brushRef="#br0" timeOffset="179149.2468">1746 9816 8295,'20'20'64,"-20"-20"65,18-20 1120,3 20 320,-1 0-768,0-20-545,0 20-384,-1 0 96,-19 20 128,20-20-96,-20 20 128,0 0-128,0 0 64,0-1-32,0 2-64,0-2 32,0 1-64,0-20 32,0 0 64,20 0 32,-20 0-160,20 0-865,0 0-832,-20-20-1827</inkml:trace>
  <inkml:trace contextRef="#ctx0" brushRef="#br0" timeOffset="179401.2612">1904 9677 9160,'0'-20'609,"0"20"-321,0 0 1698,20-19 0,0 19-545,0 19-672,-1-19-545,1 20-128,0 0-64,0 0 64,1 20-64,-1-1-32,-2 1-224,-18 0 0,0 0-545,0-1-1185,0 1-3235</inkml:trace>
  <inkml:trace contextRef="#ctx0" brushRef="#br1" timeOffset="183522.4969">3989 10532 5669,'0'0'1890,"0"-21"-385,0 21-832,0 21 127,0-21-31,0 19-448,0 1-97,0-20-64,20 21-64,-1-21 0,-19 0 64,20 0 0,0-21-128,-20 1-32,0 1-32,0-2 128,0 2-31,-20 19 31,0-20 160,1 20 192,-1 0-256,0 0-127,0 0-130,0 20 1,20-1 32,0 2-32,20-2 32,-20-19-96,20 20 64,0-20 0,0 0 96,-1 0 0,-19 0 0,20 0 96,-20 0 32,0-20 97,0 20 63,0 0-32,-20-19 0,1 19-159,19-21-97,-20 21-64,20 0-225,0 0-1184,0 0-2275</inkml:trace>
  <inkml:trace contextRef="#ctx0" brushRef="#br1" timeOffset="183875.5171">4048 10651 10730,'0'0'993,"0"0"-1122,0 0 226,0 19-65,20-19-32,0 0-96,-20 21-1378,20-21-1729</inkml:trace>
  <inkml:trace contextRef="#ctx0" brushRef="#br1" timeOffset="184018.5253">4208 10770 8872,'18'20'480,"-18"-20"-480,0 0 257,0 0 383,20 20-576,-20-20-993,21 0-2306</inkml:trace>
  <inkml:trace contextRef="#ctx0" brushRef="#br1" timeOffset="184173.5342">4425 10969 2049,'20'0'161,"0"19"-97,-20-19 160,0 0-192,20 21-96,-20-21-1474</inkml:trace>
  <inkml:trace contextRef="#ctx0" brushRef="#br1" timeOffset="184457.5504">4704 11148 64,'0'0'1825,"20"0"-1825,-20 20 0</inkml:trace>
  <inkml:trace contextRef="#ctx0" brushRef="#br1" timeOffset="184559.5562">4783 11188 4195,'0'19'-352,"0"-19"-1890</inkml:trace>
  <inkml:trace contextRef="#ctx0" brushRef="#br1" timeOffset="184667.5624">4823 11227 2306,'0'0'256,"0"0"-224,0 0 673,0 0-481,0 0-1633</inkml:trace>
  <inkml:trace contextRef="#ctx0" brushRef="#br1" timeOffset="184784.5691">4902 11247 4131,'0'20'-1185,"0"-20"-865,0 0 2275,0 0 703,0 0-2561</inkml:trace>
  <inkml:trace contextRef="#ctx0" brushRef="#br1" timeOffset="184926.5772">4941 11267 11947,'0'0'160,"0"0"449,0 0 1216,0 0-992,0 0-961,0 0-449,0 0-1280,20 0-2275</inkml:trace>
  <inkml:trace contextRef="#ctx0" brushRef="#br1" timeOffset="185080.586">5022 11287 10505,'0'0'3300,"-21"0"-3397,21 0 1315,0 0 992,0 0-1345,0 0-930,0 0-959,0 0-834,0 19-2530</inkml:trace>
  <inkml:trace contextRef="#ctx0" brushRef="#br1" timeOffset="185549.6129">4981 11306 5413,'0'20'4932,"-20"-20"-4483,20 0 319,0 0 225,0 0-352,20 0-129,-20 0-191,0 0-129,20 0-320,-20 0-961,21 0-1345,-21 0-2467</inkml:trace>
  <inkml:trace contextRef="#ctx0" brushRef="#br3" timeOffset="189687.8496">5358 11088 1825,'20'-19'1313,"-20"19"513,20-21 576,-20 21-223,20 0-1,-20 0-609,0 0-960,0 0-129,0 21-320,-20-2 32,0 1 33,0 0-33,0 0-32,1 0-32,-21 0 160,0 19 353,1-19-225,-1 0-223,19 0-129,21-1-128,0-19-225,0 0-287,0 0 63,41-19-223,-21-1-482,19 0-575,-19 0 287,20-19 770,-20 19 672,-1-20 64,1 20 224,0 0 705,-20 1 1185,0 19-481,0-21-832,0 21-417,-20 21-288,0-2-96,-19 1-64,-1 0-64,20 20 32,-19-1 96,-1 1 32,1 0 32,19-21 32,-1 1 32,21 0-96,-20-20-64,40 0 96,-20 0 97,41-20-65,-23-19-128,23 19-193,-21-20 97,19 1 64,-19 19 64,0-20-64,0 20-160,0-19-32,-20 18 96,0 21 32,0 0-1,0 0-864,-20 21 577,0-2 320,0 1 32,0 20 32,1-20 0,-21 19 32,20-19 64,-1 0-64,21 0 0,-18-20 32,18 0 64,0 0 256,18 0-224,3-20-128,-1 0 0,0-19-96,0 19-128,19-20-192,1 0-1,-20 0 289,19 20 128,-19 1 0,-20 19 0,0 0 321,-20 0-289,0 19-32,-19 22 32,-1-2 64,-19 1-64,19 0 128,1-1 384,-2 1 161,21-1-160,0-19-385,20-20-256,0 0-97,0 0 354,20-20 63,21 1-160,-3-21-256,3 20-417,-21-19-704,19 19 352,-19 0-673,0 0-512,0 0 577,-20 20 1409,0 0 993,0 0 31,-20 20 129,0-20 32,-19 20-128,19 0-480,-20 0-289,1 19-32,-2-19 160,21 20 385,-18-21-385,38-19-224,0 20-288,0-20-129,18-20 449,22 1-128,1-1-384,-2-20-97,1 1 65,-1 19 160,1-20 191,0 0 161,-21 21 1,-19-2 511,0 21 1,-19 21-545,-1-2 64,-20 1 224,1 20 160,-1 19-320,-1-19-64,3 0 1,17-1-65,21-19 224,0 0-224,0-20 256,21-20 64,-1 0-160,19-19-160,1 19-32,-20-20-64,-1 20-64,1-19 64,0 19 128,-20 20 32,0-20 128,-20 40-160,0 0 32,-19 0-32,-1 19-96,19 1 0,3-1-1569,18-19-3780</inkml:trace>
  <inkml:trace contextRef="#ctx0" brushRef="#br3" timeOffset="190416.8913">5279 11465 8936,'0'0'1826,"0"0"-129,-20 0 225,20 0-352,0 0-385,0 0-833,0 0-224,0 21-32,0 19 128,0-1-95,0 1 31,0 19-64,20 21-32,-20-1-320,20 21 576,0-21-416,-1-19 64,21 19 0,-20-39-128,21 19-257,-23-19-127,2-20-321,-20-1-192,21 1-320,-1 1-513,-20-21-1377</inkml:trace>
  <inkml:trace contextRef="#ctx0" brushRef="#br3" timeOffset="190942.9213">5139 11724 5861,'-18'0'769,"18"0"320,0 0 1121,-20 20 96,20-20-448,0 0-609,0 0-352,0-20-96,0 20-545,0-20-128,20 0-32,-20 0 0,18 1 32,3-1 0,-1 0-31,0-20-97,0 20 32,19 1 0,-19-2 32,0 2-128,0 19 64,-20-21 32,19 21-64,-19-19-32,0 19-33,20 19 65,-20-19 96,0 21-128,0-2 160,20 2-192,0-2-384,-20-19-673,20 20-1954,1-20-5541</inkml:trace>
  <inkml:trace contextRef="#ctx0" brushRef="#br3" timeOffset="191953.9792">5518 12319 7238,'0'0'1250,"0"0"319,0 0 417,0 0-353,0 0-608,0 0-576,0 0 31,0 0 129,0 20-193,20-20-288,-20 21-128,18-2 0,3 1-64,19-20-224,-20 20-288,-1-1-706,1-19-1440,-20 21-3396</inkml:trace>
  <inkml:trace contextRef="#ctx0" brushRef="#br3" timeOffset="192472.0088">5815 12399 10570,'0'20'1057,"0"-1"-97,20 22-351,-1-2-193,1 1-320,0 20-96,1-1-192,-1 1 192,-2-1 0,-18 1 32,20-21 32,-20-18 385,0-21 448,0 0-705,-20 0-96,20-21 32,-18-18 160,-2-21-128,-1 1-256,1-1-672,0-19 95,1 20 481,19-1 64,0 19 128,19 22 96,1-1 128,0 0 256,1 20 97,-1 0-193,-2 0-191,2 20-65,-20 0-192,0 20 32,0-20 64,-20 0-32,20 20 64,-18-21-449,-2-19-447,-1 0-1090,21 0-2402</inkml:trace>
  <inkml:trace contextRef="#ctx0" brushRef="#br3" timeOffset="192827.0291">6053 12081 5797,'-19'0'1409,"19"0"962,0 20 703,0-20-863,0 20-770,0 0-448,0 0-449,0 0-255,0-1-129,0 21-128,19-20 32,-19 0-64,20 0-352,-20-1-161,20 1-320,0-20-160,-20 0-1025,20 21-1185,-20-21-3203</inkml:trace>
  <inkml:trace contextRef="#ctx0" brushRef="#br3" timeOffset="193137.0468">6152 12101 12235,'0'0'673,"0"0"-673,0 20 1505,20-20-288,-20 20-736,20-20-385,0 20-32,0-20-32,-20 20-32,21-20-64,-21 19 64,-21 1 64,21-20 64,0 20 192,-20 0 225,20-20-193,0 0-288,0 0-160,0 20-96,20-20-641,1 0-704,-3 0-1762,2-20-2114</inkml:trace>
  <inkml:trace contextRef="#ctx0" brushRef="#br3" timeOffset="193381.0608">6291 12042 11530,'-20'0'577,"20"0"32,20 0 1473,0 0-833,1 0-705,-1 20-320,-2-1 289,23 21-289,-21 0-64,-20-20-32,20 19-128,-20 1-320,0-20-673,0 19-993,0-19-1729</inkml:trace>
  <inkml:trace contextRef="#ctx0" brushRef="#br0" timeOffset="197660.3056">6034 10492 3875,'0'0'-512,"0"0"-1090,19 0-158</inkml:trace>
  <inkml:trace contextRef="#ctx0" brushRef="#br0" timeOffset="197768.3117">6034 10492 256,'39'-20'64,"-59"40"-96</inkml:trace>
  <inkml:trace contextRef="#ctx0" brushRef="#br0" timeOffset="198409.3484">5994 10472 576,'-21'0'993,"21"0"-609,0 20-63,0-20 159,-20 0-384,20 19-128,0-19 128,-18 21-160,18-2 160,-20-19-96,-1 20-96,1 1 160,0-2-32,1 1-32,-1 0-32,20-20-352,-20 19 160,0 2 224,20-1 32,-20-20 0,1 19 64,19-19-32,-20 20 128,0-20-288,20 20 32,-20 0-128,0 0-129,20-20-896,-19 20 386,-1-1 831,0 1 127,0 0-31,20-20-64,-21 20-32,3 0 256,18 0-128,-20-20-96,0 20 96,20-20 993,-21 19-96,21 2-961,-20-21 97,2 19-194,18 1 1,-21 1-64,1-21-160,0 19-64,20 1 160,-20-20 96,20 20 64,-20-20 64,1 0 32,19 20 160,-20-20-160,0 20-64,20-20 0,-20 20-96,20-20-384,-20 19-962</inkml:trace>
  <inkml:trace contextRef="#ctx0" brushRef="#br0" timeOffset="198502.3537">5160 11306 96,'-39'20'320,"39"0"-352,-20 0-351</inkml:trace>
  <inkml:trace contextRef="#ctx0" brushRef="#br0" timeOffset="198957.3797">4742 11625 224,'-38'39'288,"18"-19"-224,-21 0-64,23 0 833,-2 0 993,-1 0-930,1-1-159,0 1 224,0 0-256,-19 0-385,19 0-192,0 0 0,0-20 0,-19 19 65,19 2 127,0-2-32,-1 0 96,3 2-31,-2-1-193,0 0-160,-1 0 96,1 0-96,2-1 0,-3 1 32,21 0 32,-20-20 64,20 20 96,-20 0-224,20-20-128,-20 20-64,20-1-192,-19 1-161,19-20 129,-20 20 32,20-20-97,0 20-800,0-20-3524</inkml:trace>
  <inkml:trace contextRef="#ctx0" brushRef="#br0" timeOffset="199722.4235">5358 11088 896,'0'0'1250,"0"0"-642,-20 0 33,20 20 480,-19-20-673,19 20-288,-20-20 449,0 0-193,20 20-127,-20 0-161,0-20-64,20 20-32,-19-1 0,-1 1 0,0 0-32,0-20 0,-1 20 0,-17 0 0,17-1 0,1 1 32,-18 20-64,17-20 64,1 0-64,0-1-224,0 2-385,20-21 129,-19 19-33,-1 2-256,20-21 353,-20 19-193,20-19-192,-20 0 705,20 21 256,-20-21 577,1 19-513,-1 1-224,0-20 64,0 20-448,-1 0-1218</inkml:trace>
  <inkml:trace contextRef="#ctx0" brushRef="#br0" timeOffset="199888.433">4605 11724 1985,'-21'20'1762,"1"0"-929,0-1-641,0-19-192,1 20-288,19 0-225,-20 0 385,0-20 32,0 20 160,0 0 192,-19-20 33,19 19-257,0 2-673,-19 17-1025,19-17 930,0-1-481</inkml:trace>
  <inkml:trace contextRef="#ctx0" brushRef="#br3" timeOffset="203454.637">5319 11168 4067,'19'0'2178,"-19"-20"-1281,20 20 1025,-20-20 96,20 0 96,-20 20-865,0-20-832,0 20-33,0 0-192,0 0-192,-20 20-32,0 0 32,1 20 32,-21-20-32,20 19 0,-19-19 32,-1 20 32,20-21 64,-1 1-32,3 0-96,18 0-32,0-20-128,0 0 32,18-20 96,23-20-480,-21 21-609,39-21 32,-19-19 128,-1 39 160,-19-20 352,20 20 417,-20 0 0,-20 20-64,0 0-448,0 0-449,0 0 544,-20 20 321,-20 0 160,20-20 193,1 20 95,-21 0 32,0-20 257,21 20 63,-21-1-127,20 1-129,-1-20-256,21 20-160,0-20-96,0 0-448,21 0 191,-1 0 33,0-20-224,0 0-161,19-19-96,1 19-608,-20 0-257,19-20 1282,-39 21 1313,20-2 320,-20 1-480,-20 20 384,-19 0-384,-1 41-577,0-22-128,-19 21-64,18 0 0,23-1 0,-23 1-32,21-20-64,20 0 32,0-20 64,0 0 96,0 0 704,20-20-223,1 0-449,-1 0-64,19-19-64,-19 19 64,20-20-128,-21 20 64,1-19-32,0 39 0,-20-21 224,0 21 321,-20 21-513,-19 18 160,-1-19 32,-1 20 225,3-1 63,-3-19 97,21 20 191,-19-20-63,19-20-289,20 0-191,0 0-129,20 0-32,1-20 0,-3-20-96,22 20-128,1 1-97,-2-1 129,-19 0 128,0 20-32,0-20-32,-20 20 0,0 0 64,0 20 96,-20-20-96,0 20-320,20 0-3460,-20-20-5861</inkml:trace>
  <inkml:trace contextRef="#ctx0" brushRef="#br3" timeOffset="203881.6614">5121 11267 8167,'-41'20'609,"21"-20"-65,20 19-95,0-19 416,0-19 288,20 19-929,1-40-160,17 20-64,23-19 64,-22 19-64,1-20 32,0 20-352,-1 0-1826,-19 20-3203</inkml:trace>
  <inkml:trace contextRef="#ctx0" brushRef="#br3" timeOffset="207144.848">6688 12677 7975,'0'0'481,"0"0"-449,0 0 2434,0 20 160,0-20-1216,0 0-770,0 0-415,0 0-33,-20 0 32,1 0-224,-1 0-32,0 0-96,-20 20-96,21-20 63,-21 0 65,20 20 0,0-20-96,1 0 0,-1 20 192,20-20-64,-20 0-64,20 0 96,0 19 32,20-19 32,0 0 32,-20 0 64,39 0-64,-19 20-64,0-20-32,0 21 32,-1-1-192,1-20-577,0 19-736,0 1-706,0-1-928,-20 2-4067</inkml:trace>
  <inkml:trace contextRef="#ctx0" brushRef="#br3" timeOffset="208990.9536">7105 12737 7943,'0'0'1377,"0"0"-736,0 0 1697,-20 0 289,20 0-1218,0-20-512,0 20-289,-19 0-95,19 0-321,0 0-416,-20 0 416,0 0-256,0 20 0,0 0-64,0 19-160,20 2 31,-19-2 97,19 1 128,0 0-32,0-1-96,19 1 32,1-20 64,0 0 0,20-20 96,-1-20 160,22 0 96,-23-20-96,3 1 225,-21-1-1,18 0 33,-38 1-193,0-2 96,-18 2-224,-2 19 32,-41 0-160,23 0-128,-23 20-705,22 0-1345,-21 20-3523</inkml:trace>
  <inkml:trace contextRef="#ctx0" brushRef="#br3" timeOffset="211856.1175">5398 10988 4868,'0'0'1153,"0"0"-224,0 0 737,0 0-449,20 0-897,-20 0-288,0 0 0,0 0 224,0 0 321,0 0 96,0 0 223,0 21 258,0-21-194,0 0-479,0 0 95,-20 0 1,20 0-257,0-21-95,-20 21-1,0 0 0,0-19-64,-19 19 160,-1-20-95,1 0 127,-21 0 481,1 0-417,-2 0-192,2 0-31,-20-19-193,19 19 96,-19 0-192,20-20-1,-20 21 1,18-1 32,-18-1 64,19 2-32,21-1 64,-22 20-32,3 0 64,17 0 64,2-20-63,-1 20 31,20 0-128,1 0 64,-1 0-32,0 0 0,20 0-193,0 0 65,0 0 96,0 0-160,0-19 96,0 19-96,0 0-417,20 0-480,-20 19-192,0-19-449,20 0-384,-20 20-192,0-20-1377</inkml:trace>
  <inkml:trace contextRef="#ctx0" brushRef="#br3" timeOffset="212283.1419">4287 10472 5028,'20'-20'641,"-2"20"704,3-20 385,-21 20-129,20 0 193,-20 0-577,0 0-608,-20 0-65,20 0-288,-21 0 129,-17 20 95,-3-20-191,21 20-225,-19 0 64,-21-20-96,21 19 32,-1 2-32,20-21 0,-19 19 96,19-19 160,0 0-63,0 20 31,1-20-160,19 0-96,0 21 0,19-21 192,1 19 160,20 1-31,-20 0-97,39-1-192,-19 2-128,-1-1-257,1 19-800,-1-19-865,-19 0-1473,1 0-6855</inkml:trace>
  <inkml:trace contextRef="#ctx0" brushRef="#br3" timeOffset="215925.3503">6470 13134 1089,'-19'0'160,"19"0"-513,0 20 289,0-20 0,0 0-544,0 0 608,0 0 192,0 0 0,0 0 577,0 0 1249,0-20 672,0 20-864,0 0-321,0 0 289,0 0 0,-20 0-193,20 0-416,0 0-288,0 0-96,-20 0 0,20 0-65,0 0-127,-20-19-129,20 19-159,0 0-33,0 0-96,20 0-96,0 0 64,0 0 33,-1 0-33,21 0-64,19 19 0,1-19-96,-1 20 32,20 0-32,-18 0-96,18-20-192,0 0 95,-19 20-255,-1-20-64,2 0-1,-23 0-320,-17 0-1345,-21 0-4004</inkml:trace>
  <inkml:trace contextRef="#ctx0" brushRef="#br0" timeOffset="223137.7628">3076 4649 704,'0'0'1922,"0"0"-385,0 0-383,0 0-194,-20 0-127,20 0 128,0 0 32,0 0-192,0 0 128,0 0-289,0 0-63,0 0-65,0 0-31,0 0 95,-20 0 97,20 0 32,0 0 63,0 0 1,-21 0 0,21 0-64,0 0-1,0 0-319,0 0-321,21 0-32,-21 0-32,20 0 0,0 20 64,0-20-32,19 0 96,1 20-64,19-20 32,1 0-96,20 19 192,-1-19-320,-20 0 160,21 0-32,-21 21-32,0-21 0,-19 0 0,1 0 128,-3 0-192,-18 0 0,-20 0-128,0 0-257,0 0-992,-20 0-4421</inkml:trace>
  <inkml:trace contextRef="#ctx0" brushRef="#br0" timeOffset="225648.9064">3096 5882 9480,'-20'0'3620,"20"0"-3044,0 0 513,0 0 417,0 0 63,0 0-640,20 0-256,-1 0-97,21 0-95,19 0-161,1 0-32,19 0-159,0 0-33,1 0-64,0 0 0,-1-21-32,-20 21 0,22 0-96,-43-19-161,23 19-127,-22 0 0,-19 0-353,-20-20-1121,-20 20-4388</inkml:trace>
  <inkml:trace contextRef="#ctx0" brushRef="#br0" timeOffset="245299.0303">2936 4729 5445,'-20'-21'2114,"2"21"-193,18 0-575,-21 0 223,21 0 129,0 0-545,-20 0-128,20 0-128,0 0-32,0 0-33,0 0-95,0 0-353,0 0-287,0 0 95,0 0-128,20 0 128,1 0 32,-21 0-160,18 21 160,2-21-31,21 0-1,-3 0-32,3 0-96,-1 0 96,-1 0-160,1 0 224,-1 0-224,21-21 96,-21 21-96,1 0 0,19-19 0,-18 19-32,-1 0 32,-1 0 0,-19 0 0,20 0 0,-21 0-64,21 0 160,-20 0-128,19 0 96,1 0-31,1 0-1,-21 0 64,18 0-96,3 19 32,-21-19-64,-1 0 128,21 0-96,-20 0 0,19 0 0,-19 0-64,20 0 96,-1 0 0,1 0-32,-20 0 32,19 0-96,2 0 96,-1 0-32,-1 0-32,-19 0 32,20 0-64,-1 21 128,-19-21-64,20 0-32,-21 0 64,21 0-96,-20 0 64,21 0-32,-23 0-32,23 0 64,-1 0-65,-22 0 33,23 0-32,-1 0 32,-21 0 64,21 0 32,0 0-160,-1 0 128,-19 0 0,21 0-96,-3 0 96,3 0-32,-3 0 0,3 0 32,-21 0-64,19 0 0,1 0 96,0 0-96,-1-21 32,1 21 32,1 0-64,-3 0 0,3 0 32,-21 0 0,19 0 0,1 0 0,-1 0 0,1 0 0,0 0 32,-1 0-32,1 0 0,19 0-32,-18 0 0,-3 0 96,23 0-160,-22 0 64,1 0 0,0-19 32,19 19 0,-19 0-32,-1 0 128,1 0-192,19 0 192,-18 0-160,18 0 128,-19 0-64,0 0-32,19 0 32,-19 0-32,-1 19-32,-19-19 96,21 0 0,-23 0-64,23 21 0,-21-21 32,0 0-32,19 0 32,1 0-32,-20 0-96,-1 0 128,1 0-160,0 0 64,-20 0 160,0 0-32,0 0-32,0 0 0,0 0-32,0-21 0,0 21 32,0 0-128,0 0-65,20 0-95,-20 0 128,0-19 160,0 19 0,0 0-64,0 0 160,0 0-192,0-20 64,0 20 64,0 0 32,0 0-32,0-20-64,0 20-64,0 0 192,0-19-96,0 19 0,0-21 32,0 21 64,0-19 160,0-1-159,-20 0 63,20-20 96,0 20-256,0-19 128,0-1-192,0 0 0,0-19 0,20-1 0,-20 0-64,0 0 128,20 1-160,-20-20 127,0 39-31,0-20 64,0 20 97,0 1 31,0 19-64,0 0-64,0 0 32,0 0-96,0 0 96,0 20-96,0-19-97,0 19 1,0-20 96,0 20 0,0 0-32,0 0 128,0 0-32,0 0 0,0-21-32,-20 21-160,20 0 224,-20 0-128,0 0 64,0 0-32,1 0 64,-1 0 0,0 0-64,-21 0 0,3-19 128,-3 19-32,-18 0-32,19 0 128,1 0-224,-21 0 96,21 0 96,-1 0-192,-19-20 96,-1 20 64,21 0-96,-22 0 64,2 0-32,19-20-32,-19 20 64,19 0 0,0 0 32,1 0-32,-2-19-32,-17 19-32,-3 0 160,2 0-224,0 0 96,19 19 96,-19-19-192,-1 0 96,1 20 0,-2-20-32,22 0-32,-21 20 32,21-20 96,-1 0-256,0 0 0,1 0 160,-1 0-1,1 0 1,-22 0-96,2 0 192,-1 0-32,-19 0-32,20 0 0,-20 0 0,18 0 0,3 19 0,17-19 0,-38 0 0,19 0 0,1 0-96,0 0 32,-2 0 32,2 0 32,-1 0-96,1 0-32,0 21 128,-1-21-32,1 0 0,-2 0 64,2 20 32,19-20-32,-19 19-96,-1-19 128,21 0-64,-21 20 0,1-20 0,0 0 32,18 0-64,-18 0 64,19 0-32,20 0 32,-19 0-96,-1 0 96,0 0-32,1 0 32,19 0 0,-21 0-32,23 0 0,-23 0 0,21 0-96,0 0 192,20 0-160,-18 0 32,-3 0 32,21 0 0,-20 0 0,20 0-32,0 0 32,0 0-96,0 20 128,0-20-96,20 20 32,-20-20 64,0 20-128,0 0 160,0 0 96,0-1-160,0 21 96,0 20-64,0-20-64,0 20 0,0-1 0,0 20 224,0-19-288,0 0 96,0 19 0,0-19 32,0-21-64,0 21 64,0-1-32,0-38-32,0 18 32,21-19-192,-21-1-705,18 2-3555</inkml:trace>
  <inkml:trace contextRef="#ctx0" brushRef="#br0" timeOffset="246986.1268">9349 8087 1889,'0'20'1121,"20"-20"97,-20 40-418,20-20 1026,-20 39-192,18 1-321,3-1-64,-21 21-865,20 0-256,0-21-63,-20-19-65,20 0 96,-20 0 256,0-40 321,20 0 768,-20 0 225,-20-21-1218,20 2-320,-20-21-96,20-20 0,-20 21-32,0-21 32,20 1-160,-21-1-352,21 0-417,-18-20 192,18 21 257,0 19 352,18 20 544,3 0-224,-1 20-32,0 0 321,0 0 127,0 20-319,-1 20-161,1 0-128,-20-1 0,0-18-32,0 18 0,-20-19 64,1-20-32,-1 20 32,0-20-96,0 0-192,0 0-321,-1-20-672,21 0-1313,0 0-3620</inkml:trace>
  <inkml:trace contextRef="#ctx0" brushRef="#br0" timeOffset="247260.1425">9646 7789 2754,'0'-40'96,"0"21"833,0-1 1025,0 20 736,0 0-447,-20 0-770,20 20-96,0-1-160,-19 21-224,19-20-224,0 20-385,0-21-255,0 21-33,19 0-32,-19-1-353,20-18-383,0-1-193,1-1-512,-1-19-1346,-20 0-2338</inkml:trace>
  <inkml:trace contextRef="#ctx0" brushRef="#br0" timeOffset="247412.1512">9786 7868 10666,'0'40'2146,"0"-20"-2114,0 0 64,20 0-64,-20-1-32,19 2-897,1-1-1217,0-20-1377</inkml:trace>
  <inkml:trace contextRef="#ctx0" brushRef="#br0" timeOffset="247564.1599">9806 7749 4964,'-20'0'8552,"20"0"-8392,0 0-384,0 0-609,0 20-288,20-20-832,-1 0-5607</inkml:trace>
  <inkml:trace contextRef="#ctx0" brushRef="#br0" timeOffset="247780.1722">9865 7629 9096,'20'0'-32,"0"0"993,-1 0 961,1 21 0,0-1-1026,20 20-543,-21-20-129,-19 19 32,20-19 193,-20 20-129,0-20-192,0 19-32,0-19-96,-20 0-352,20-20-1346,0 20-2882</inkml:trace>
  <inkml:trace contextRef="#ctx0" brushRef="#br0" timeOffset="248019.1859">10242 8186 10345,'-21'0'4805,"21"0"-6951,21 0 1089,-21 0-1089,0 0-3235</inkml:trace>
  <inkml:trace contextRef="#ctx0" brushRef="#br0" timeOffset="248301.202">10381 7749 8359,'20'40'865,"-20"-20"1025,20 20-577,-1-1-640,-19 1-97,20 19-383,0 1 31,-20 0-96,20 0-64,-20-20-288,21-1-225,-21 1-576,18-20-320,-18-20 128,20 0-1025</inkml:trace>
  <inkml:trace contextRef="#ctx0" brushRef="#br0" timeOffset="248522.2147">10539 7829 10570,'20'20'576,"1"-1"-192,-1 1 193,-20 20 640,20 0 289,-2 0-994,3-1-384,-21 21-64,20 0 32,-20-1-224,20-19-320,-20 0-737,20-1-833,-1-19-545,-19-20-4836</inkml:trace>
  <inkml:trace contextRef="#ctx0" brushRef="#br0" timeOffset="248941.2387">10857 7948 3106,'0'20'769,"0"-1"-993,0 22 448,0-2 1025,0 1-288,0 20-929,20-20-320,0-1 384,0-19 192,19 0 65,2-20 223,-3 0 673,3 0 609,-21-20-96,19 0-161,-19-19-448,-20 18-384,0-18-352,0-1-321,-20 0-321,-19 20-191,-2-19 0,3 18-97,-3 2-63,1-1 480,1 20 224,-1 20 64,40-20-32,-20 40 224,40-20 97,0-1 31,0 21-191,19-20-1,1 0-160,1-20-96,-3 0-96,-17 20-256,19-20-897,-40-20-2947</inkml:trace>
  <inkml:trace contextRef="#ctx0" brushRef="#br0" timeOffset="249244.256">11096 7730 7110,'39'19'3139,"-19"-19"-1409,20 20 1024,-20 0-1088,0 0-449,19 0-608,-19 19-289,-20 1-32,20 0 33,1-1-129,-21 2-96,0-2 32,18 1-64,-18 0-32,0-1-64,20 1 128,-20 0-96,20-20-96,-20 20-288,21-21-289,-21 22-352,20-41-544,-20 19-257,0-19-1313,18 0-3075</inkml:trace>
  <inkml:trace contextRef="#ctx0" brushRef="#br0" timeOffset="249692.2816">11473 7730 8359,'0'0'257,"0"0"383,0 0 1250,0 19 416,0 1-800,0 0-609,20 20-65,-20-1-223,20 21-193,0-1-127,-20-18 31,19 18-288,-19 1 128,20-21-192,-20 1 128,0-20-192,20 0-256,-20 0-225,0 0-480,0-20-1858,0 0-7943</inkml:trace>
  <inkml:trace contextRef="#ctx0" brushRef="#br0" timeOffset="250326.3179">11671 7789 9256,'0'20'737,"0"0"-673,20-20 993,-20 20 577,20-20-129,0 19-1025,19 1-351,-19 0 31,0 0 160,19-20-128,-19 20-128,1 0 0,-1-20 0,0 19 32,-20-19 129,18 0-193,-18 21 96,0-21 224,0 0-32,-18 0-159,18 20 63,-20-20-64,20 19-64,-20-19-96,-1 20 64,21-20-64,-20 20 0,2 0 0,-3-20-128,21 20-352,-20-20-1346,20 20-3043</inkml:trace>
  <inkml:trace contextRef="#ctx0" brushRef="#br0" timeOffset="250529.3295">11989 8147 2338,'0'20'10442,"-20"-20"-10603,-1 19 258,3-19 703,-2 21 65,0-2-609,-21 21-320,23-20-192,18-20-833,-21 20-1666,21-20-3619</inkml:trace>
  <inkml:trace contextRef="#ctx0" brushRef="#br0" timeOffset="250845.3476">12307 7868 10537,'0'-19'481,"0"38"-257,0-19 2082,0 20-224,0 20-608,0 0-513,0 0-161,-21-1 33,21 21-352,0-20-417,0 20 256,0-21-192,0 1-160,21 0-256,-21-1-513,0-18-929,0 18-1152,20-39-3717</inkml:trace>
  <inkml:trace contextRef="#ctx0" brushRef="#br2" timeOffset="254609.5629">6550 9180 4932,'0'20'1986,"0"-20"-1313,0 0 512,0 0 512,0 0-191,0 20-385,0-20-64,19 0-160,1 0-289,0 20-287,0 0-97,0-1-96,-1-19 64,21 40 32,1-20-160,-3 0 97,3 0-65,18 19 0,1-18 0,19-2 0,0 1-64,0 0-32,20-1-64,-18 2-32,18-1 96,-20-20 32,-20 20-32,20 0 0,2-20 32,-2 0 0,0 0 0,0 0-32,20-20 0,-18 20 0,-2-20 32,0 0-32,0-20 32,0 20-32,21 0 0,-20-20 32,19 1 96,-20 19 385,1-20-33,-1 20-448,-19 0 32,-21-19 0,21 19-32,-21 0 160,1 0-352,1-20 160,-3 0-64,3 21 96,-21-21-64,19 0 64,-19 20 64,20 1-32,-40-2-32,20 2 65,-20 19-33,-20-20-128,20 20-225,0 0-383,-20 0-1026,20 0-1697,0 20-2467</inkml:trace>
  <inkml:trace contextRef="#ctx0" brushRef="#br2" timeOffset="254999.5852">9229 8922 12716,'0'19'1729,"0"-19"-1409,0 0 1794,0 0-480,20 0-801,0 0-545,1-19-416,-3 19 448,23-20-320,-1 20-32,-1-20 96,21 20-64,-21 0 32,1-20-32,-20 20 64,0 0-32,-1 0-64,1-20 64,-20 20-96,20 20 32,-20-20 0,0 20 0,0 0 0,0 0 128,0-1-192,21 21 160,-21-20-128,20 0-32,-20 0-288,18 0-129,2 0-672,1-20-2370</inkml:trace>
  <inkml:trace contextRef="#ctx0" brushRef="#br0" timeOffset="259026.8155">9646 9558 10281,'0'0'961,"0"0"-929,0 0-96,0 20 1153,0 0 897,20-1-929,-20 41-641,21-20 33,-21 19 127,0 1-159,20-20-65,-20 19-192,0-19-32,0-20-128,0 0-224,0 0-577,18-20-1377,-18 0-2242</inkml:trace>
  <inkml:trace contextRef="#ctx0" brushRef="#br0" timeOffset="259284.8303">9806 9578 12427,'0'0'1057,"0"20"-1153,0-1 192,19 2 865,-19 18 577,20 21-609,-20-1-577,20 1-160,-20-21-128,20 1 0,-20 0-96,0-20-737,20 0-1056,-20-20-2051,0 0-6149</inkml:trace>
  <inkml:trace contextRef="#ctx0" brushRef="#br0" timeOffset="259696.8538">10043 9697 13933,'-20'20'576,"20"0"-1024,-19 19 63,19 1 482,0 0 415,0-1-416,19 1-640,1 0-97,20-20 545,-19 0 128,17 0-32,23-20-32,-22-20 128,1 0 416,-20 0-31,19 0-289,-19-19-128,-20 18 256,0-18 321,-20 19-321,0-20-127,-19 1-65,-1 19 128,1 0-160,-22 20-64,23 0 0,17 0 0,-19 20 64,20 0 0,20-1-64,0 1 0,20 20 193,20-40 63,-1 20-32,22 0-224,-23-20-256,23 0-417,-22-20-576,1 20-2402,0-20-3332</inkml:trace>
  <inkml:trace contextRef="#ctx0" brushRef="#br0" timeOffset="259906.8659">10460 9578 13228,'20'20'352,"-20"-1"-159,0 21 1280,0 0 353,20 20-865,-20-21-609,0 21-416,0-21 0,21 1-224,-3-20-161,-18 0-704,20-20-1345,-20 0-1218,21 0-3266</inkml:trace>
  <inkml:trace contextRef="#ctx0" brushRef="#br0" timeOffset="260100.877">10600 9458 16815,'0'80'737,"20"-40"-705,-2 20 705,-18-1 448,21 1-544,-1-1-513,0-19-545,0-1-287,-1 1-610,-19-20-1985,20 0-7014</inkml:trace>
  <inkml:trace contextRef="#ctx0" brushRef="#br0" timeOffset="260619.9066">11135 9478 16399,'-19'0'673,"19"0"-962,0 0 193,0 20 609,19-1 352,-19 22-225,20-1-384,-20 19-63,20 1-97,-20-1-96,20-19 64,0 0-609,-20-1-384,20-18-544,-1-2-2082</inkml:trace>
  <inkml:trace contextRef="#ctx0" brushRef="#br0" timeOffset="261469.9553">11473 9776 13676,'0'-19'961,"0"19"-1249,-21 0 512,21 0 545,-18 0 96,-2 19-577,-1 1-288,21 0 0,-20 0 0,20 0 32,0 0-64,20-1-256,1-19-257,-1 0-95,-2 0 191,23 0-95,-1-19 63,-21-1 225,1 0 192,-20 0-160,20 0 128,-20 20 128,-20-20-288,20 20 31,-20 0 289,1 0 0,19 20-64,0-20 0,0 20 0,0 0-32,19 0 0,21 0-64,-20-20-288,19 19-32,-19-19 287,0 0 161,0 0 97,0-19-65,-20-1 0,0 20 32,0-20 448,-20 0 33,0 0-225,20 0-320,-20 20-32,20-19 0,0 19-224,20 0 0,0 0 96,0 0-65,19-20 97,-19 20 32,21 0-32,-3 0 32,3 0 160,-3-20 128,-17 20-224,-21 0-320,0 0 160,0 0 192,-21 20-160,3 0 32,-2-1 224,0 21 160,-1-20-288,21 0-96,0-20-384,21 20-1,-1-20 161,0 0-32,-2-20 191,3 20 225,-1-20 193,0 0 95,-20 0-96,20 0-128,-20 20-192,0-19-384,-20 19 160,20 0 128,0 19 31,0 1 97,20 20-128,0 0 0,-1 0 128,1 19 32,0-19-96,0 0-128,0-1 736,-20 1 1186,0-20 416,0 0-96,-20-1-193,0-19-287,-20 0-737,1 0-513,-1 0-256,-1-19-128,3-1-481,18 0-704,-1-20-1473,1 20-2884</inkml:trace>
  <inkml:trace contextRef="#ctx0" brushRef="#br0" timeOffset="261838.9764">12207 9836 14189,'0'0'2306,"21"0"-2690,-1 0 480,-2 0 256,2 0 641,1 0-705,-1-20 97,0 0-289,-1 0-96,-19 1 160,0 19-64,0-20 0,-19 0 0,-1 20 193,0 0-193,-21 0 128,23 0-224,-23 20-32,41 0-32,-20 19 0,20 1 32,20-20 64,-20 19-64,41 1 128,-3-20 64,3-20 32,18 20 0,-19-20-128,-1 0 64,1 0-31,-20-20-33,-20 20-385,20 0-1312,-20-20-4965</inkml:trace>
  <inkml:trace contextRef="#ctx0" brushRef="#br0" timeOffset="264860.1492">9825 7789 4580,'-19'-20'3619,"19"20"-1665,0 0-64,0 0-737,0-20 32,0 20-320,0 0-128,19-19 224,-19 19-1,0 0-351,0 0-193,0 0-191,0 19-161,-19 1-32,19 0 160,0 0-224,0 0 160,0 19-32,19-19 0,-19 20-32,20-20 32,-20 0-64,0-1 32,0-19-32,0 21 129,0-21-97,0 0 224,0-21-256,0 21-128,0-19-32,0-21-32,0 20-65,0 0-31,-20-19-160,20 19 160,-19 0 191,19 0 130,0 20 31,0 0-32,0 0-64,0 20-32,0 0 96,0 0-224,0-1-33,19 1-832,1 0-2146,-20-20-5765</inkml:trace>
  <inkml:trace contextRef="#ctx0" brushRef="#br3" timeOffset="281458.0985">9269 12200 4996,'0'60'641,"21"-20"384,-3-1 1954,-18 1-897,20 19-1025,-20-18-737,0 38-224,21-19-32,-21 19 737,20-19 256,-20-21-353,0-18 161,20-1 449,-20-20-546,0 0-447,0-20-257,-20-21 128,0-18-64,20 19-96,-21-19-96,21-20-224,-20 19-289,20-40 257,20 40 256,1 1 160,-1 39 0,0 0-64,19 20 128,-19 20-160,-20 0 160,20 20-128,-20-21-160,20 1 128,-20 1 192,0-2-160,-20-19 32,20 20-32,-20-20-320,0 20-577,-1-20-896,21 0-1378,-18-20-3427</inkml:trace>
  <inkml:trace contextRef="#ctx0" brushRef="#br3" timeOffset="281734.1143">9626 11902 10249,'-39'0'2050,"39"0"-384,-20 0 31,20 0-608,0 0-672,0 21-257,0-2 32,0 21 321,0 0-385,0 0 160,20-1-192,-20-19-160,20 20 96,-20-20-224,19-1-225,1-19-223,0 0-481,1 0-737,-21-19-1857,20-1-4549</inkml:trace>
  <inkml:trace contextRef="#ctx0" brushRef="#br3" timeOffset="281958.1271">9707 11961 10922,'-20'0'1281,"20"-19"-897,0 19 545,20 19 224,-2-19-576,2 21-97,1-21-319,-1 20 95,-20 0 256,0 20-95,0-21-161,0 1-160,-20 0 32,20 0-64,-21-20 160,21 20-128,0-20-352,0 0 416,0 0-576,21 0-769,-1 0-1378,0 0-2850</inkml:trace>
  <inkml:trace contextRef="#ctx0" brushRef="#br3" timeOffset="282194.1406">9885 11883 4356,'20'0'3299,"-1"0"-224,1 0-513,-20 0-704,20 40-897,-20-21-545,20 21-160,-20 0-160,0 0 1,0-21-1,0 21-96,-20-20-96,0 0-385,20 0-1056,-20-20-1570,20 19-8104</inkml:trace>
  <inkml:trace contextRef="#ctx0" brushRef="#br3" timeOffset="286461.3847">10321 12002 2178,'-19'-20'8872,"19"20"-7078,0-21 448,0 21-256,0 0-1442,0 21-159,19-1 191,-19 20 1,0-1-33,20 21-63,-20-20-225,0 19-128,0 1 0,20 0-128,-20-41 64,0 21-128,0-21-64,0 2 32,0-1-353,20 0-511,-20-1-1026,0-19-1698,20 0-5060</inkml:trace>
  <inkml:trace contextRef="#ctx0" brushRef="#br3" timeOffset="286686.3976">10500 12081 4003,'0'-19'10282,"0"19"-10026,0 0 1,0 19 1344,0 21-384,0 0-448,0 19-32,21 1-1,-21-1-223,18-19-449,-18 0-32,20-21-449,-20 2-287,21 19-417,-21 0-929,20-21-2338</inkml:trace>
  <inkml:trace contextRef="#ctx0" brushRef="#br3" timeOffset="287124.4226">10778 12161 14317,'20'0'416,"-40"0"-768,20 0 1025,-20 20-65,20-1-448,-20 21-160,20 0 0,0-1 65,0 21-33,0-40-129,20 19 33,-20 2-96,20-21-320,20 20 320,-1-21 160,1-19 192,-1 0 0,1 0-32,1-19 0,-23-2 33,2-18 31,1 19 192,-42-40-256,1 21-224,-18-21-352,-3 0-161,-18 40 193,19 20 256,1 0 192,-1 0 256,20 20-64,20 20-256,0-20 32,20-1 449,0 22 31,19-41-191,-19 19-129,20 1-128,-20-20-352,-1 0-833,21 0-2243,1-20-9190</inkml:trace>
  <inkml:trace contextRef="#ctx0" brushRef="#br3" timeOffset="287356.4359">11155 12042 13388,'0'39'353,"0"-19"960,0 20 993,0 0-1153,20 19-320,-20 1-353,20-21-288,0 21-95,-20-40-33,20 20-257,-20-20-543,19 0-385,-19-1-705,20 2-1537,-20-2-2595</inkml:trace>
  <inkml:trace contextRef="#ctx0" brushRef="#br3" timeOffset="287572.4482">11335 12042 15822,'0'99'161,"18"-59"31,-18 19 2050,0-19-576,20 19-1378,-20-19-192,0 19-96,0-38-96,0 19-481,20 0-928,-20-21-1026,0 21-1280,21-20-8135</inkml:trace>
  <inkml:trace contextRef="#ctx0" brushRef="#br3" timeOffset="288308.4903">11831 12101 13612,'0'0'64,"-21"20"-32,1-20 1218,0 0-834,0 20-352,1 0 0,-1 0-32,0-1 64,0 1 161,0-20 223,1 20 97,19 0-257,0-20-32,19 20 64,1-20-31,0 20-193,0-20-192,19 19 480,-19 1-352,20 1-96,-19-21 0,-21 19-320,18 1-353,2-20-544,-20 0-1538,0 20-2466</inkml:trace>
  <inkml:trace contextRef="#ctx0" brushRef="#br3" timeOffset="289305.5474">11671 12479 10826,'-20'0'1025,"20"0"832,-19 0 642,19 0-994,0 0-1088,0 0-65,0 0 128,0 0-223,19 20-193,1-1 0,0-19-320,0 21-545,0 18-993,-1-19-2530</inkml:trace>
  <inkml:trace contextRef="#ctx0" brushRef="#br3" timeOffset="289657.5675">12068 12360 9929,'-19'0'1665,"19"0"-255,0 0 1793,0 0-1858,0 0-416,0 0 0,19 0-321,1 0-287,20 0-289,-20 0 32,19 0-96,-19 0-288,1 19 31,-1-19-832,-2 0-1313,-18-19-2883</inkml:trace>
  <inkml:trace contextRef="#ctx0" brushRef="#br3" timeOffset="289952.5844">12465 12081 11018,'0'0'769,"0"20"448,0-20 1826,0 40-1346,0-20-608,20 19-224,-20 1-288,0 20-97,0 0-288,0-21-160,0 21-64,20-20-352,-20-21-545,0 21-1185,0 0-4452</inkml:trace>
  <inkml:trace contextRef="#ctx0" brushRef="#br3" timeOffset="292591.7353">7006 13512 11242,'0'20'1185,"0"0"-800,0-20 415,0 20-447,0-20-129,0 20-96,0-1 224,20-19 385,0 20 32,0 0-289,-1 0-159,1-20-129,21 20-96,-3 0 0,3-1-96,-1 1 64,19 1-32,0-2 32,1 1-32,19 0-64,0-20-32,0 0-128,2 0-64,18-20-65,-20 20-159,0-20 31,0-20 65,21 20 192,-20-19 224,-1-1 512,0-19 385,0 19-64,-18 0 96,18-19 128,-20 19-256,1-20-128,-1 20-513,2 0-160,-22 20-32,1-19-32,-1 19-96,1 0 96,-20 0-97,19 20-63,-19-20 160,0 20-96,-20 0-32,0-19-192,0 19-225,0 0-96,0 0-63,-20 0-545,20 0-1154,0 0-3586</inkml:trace>
  <inkml:trace contextRef="#ctx0" brushRef="#br3" timeOffset="292945.7556">8873 13075 10473,'-21'0'833,"21"0"-1057,0 0 1505,0 0 1314,21 0-1186,-21 0-897,20 0-63,-2 0 159,23 0-447,-21 0-129,19 0-32,1 0 0,0-20 0,-1 20 64,1 0-128,-1-20 64,-19 20-32,0 0-257,0 0 514,-20 0-289,21 0 128,-21 20 32,0-20-96,0 20 32,0 20-257,0-21 450,0 1-353,0 0-385,0 0-608,-21 20-609,21-21-736,0 1-3107</inkml:trace>
  <inkml:trace contextRef="#ctx0" brushRef="#br3" timeOffset="296559.9623">9786 13035 5252,'-20'-20'513,"20"20"768,0 0 449,0 0-545,0 0-256,0 0 224,0 0 160,0 0-192,0 0-544,0 20-161,0 0-160,20 20 1,-20-1-129,0 1-32,20 20-32,-20 0-128,19-21-96,-19 0-289,0 2-287,20-22-257,-20 2-257,0-2-735,20-19-1955</inkml:trace>
  <inkml:trace contextRef="#ctx0" brushRef="#br3" timeOffset="296828.9777">9905 13075 6277,'19'-40'1794,"-19"20"-1698,0 20 1730,0 0 736,20-20-928,-20 20-33,0 20-704,0 0-224,20 20 192,-20 0-225,20-1-351,-20 21-193,0-21-64,20 21-128,-20-20-225,19 0-319,-19-1-129,0-18-576,20-2-1058,-20 1-1728</inkml:trace>
  <inkml:trace contextRef="#ctx0" brushRef="#br3" timeOffset="297376.009">10162 13194 8456,'0'0'1249,"0"0"-1121,0 0 1505,0-20-63,-20 20-1090,20 0-480,0 0-64,0 0 0,0 0 32,0 20 32,0 0 0,0 19 0,0-19 32,0 20-64,0 0 64,20 0-32,-20-20-96,21 20 128,-1-21-224,-2 1-128,23-20 192,-21 0 95,19-20 66,1 1-66,-20-2 98,0 2 127,0-1 192,-20-1 32,0 2-191,0-1 223,-20 0-31,20-20-33,-20 20-224,-20 1-160,20 19-128,-19-20 64,19 20 0,-21 20-160,23-20-129,-2 19 289,-1 1 96,21 1 0,21-21 257,-21 19 127,20 1-32,-2 0-127,23-20-193,-21 0-193,0 0-511,-1 0-866,1 0-1568,0 0-6215</inkml:trace>
  <inkml:trace contextRef="#ctx0" brushRef="#br3" timeOffset="297621.023">10500 13075 10153,'-20'20'417,"20"0"-385,0-1 1793,0 21 33,0-20-1089,20 20-481,-20-1-192,21 1-64,-21 0-288,18 0-1314,-18-1-928,0-18-1602</inkml:trace>
  <inkml:trace contextRef="#ctx0" brushRef="#br3" timeOffset="297830.0349">10539 13055 12940,'0'40'128,"20"-20"-288,1 19 384,-21 1 833,20 0-705,0-1-256,-20 21-64,18-21-32,3 2-544,-21-1-1794,0-21-2467</inkml:trace>
  <inkml:trace contextRef="#ctx0" brushRef="#br3" timeOffset="298393.0671">11155 13035 13132,'-39'0'1377,"39"-20"-1153,0 20 1090,-20 0-193,20 0-385,0 20-351,0 0-1,0 20 193,0-1-1,0 1-416,20 20-96,-20 0-128,0-21-96,0 21-480,0-40-481,19 20-1218,1-21-2465</inkml:trace>
  <inkml:trace contextRef="#ctx0" brushRef="#br3" timeOffset="299063.1055">11373 13333 11370,'0'0'1185,"-20"0"-2498,20 0 1121,-18 0 704,18 0-127,-21 20-385,21-20-32,0 19 64,-20 2-32,20-1-160,0-1-161,20 2-319,1-21-225,-3 19 481,-18-19 223,20-19 129,0 19 128,1-21 161,-1 2-33,-20 19-352,0-20-353,0-1 161,0 21 64,0-19-64,0 19 127,0 0-511,0 19-674,0-19-640,18 21 481,-18-1 1313,21-20-161,-1 19 129,-20-19 929,20 0 992,-20 0 706,20 0-802,-20 0-672,0 0-96,0-19-481,0 19-352,0-20-480,0 20 95,0-21 33,19 21-673,1-19-417,0 19 770,0 0 640,0 0 64,-1 0 32,-19 0 224,20 0 96,0 0-96,-20 0 193,20 19-353,-20-19-1826,0 0-2594,0 0 3525,0 0 799,0 21 0,0-21 0,-20 20 223,20-20 417,0 19 289,0-19 449,0 21-898,0-21-736,0 0-353,20 0-448,0 0 449,-20 0 640,19-21 32,1 21-32,-20-19 672,0 19 866,0 0-1378,0 0 385,0 0-257,0 19-512,0 2-2691</inkml:trace>
  <inkml:trace contextRef="#ctx0" brushRef="#br3" timeOffset="299200.1133">11869 13671 4964,'-20'40'8552,"2"-40"-6918,-3 19-577,1-19-256,0 0-673,0 0-481,1-19-447,-1 19-482,0-20-1889,20 0-6278</inkml:trace>
  <inkml:trace contextRef="#ctx0" brushRef="#br3" timeOffset="299568.1343">11989 13492 11915,'20'0'224,"-20"0"-833,20 0 1666,0-20 129,19 1-418,-19-2-351,0 21-321,0-19 160,-1-1 160,1 20 65,-20-21-193,-20 21-96,1 0-128,-1 0-32,-20 0 64,20 21 97,1-1-129,-1-1-32,20 2 64,0-2 64,20 1-32,-1 0-32,1 0-128,20-20 64,-1 20-64,1-20 32,1 0-192,-3 0-801,-17 0-1473,-21 0-8040</inkml:trace>
  <inkml:trace contextRef="#ctx0" brushRef="#br3" timeOffset="300325.1776">11770 13353 8071,'0'0'2082,"0"0"-1698,0-20 1795,0 20-33,0 0-1186,-20 0-671,20-20-97,-19 20 64,-1 0-224,0 20-32,20 0 0,-20-1 0,20 2-160,0-1-160,20-1-65,0 21 1,0-40 256,19 20 160,-19-20 64,0 0-32,1-20 128,-3 1 193,2 19 95,-20-21-64,0 2 1,-20 19-225,20-20-192,-18 20-160,18-21-96,-21 21 63,21 0-287,0 21 0,0-1 223,0-1 193,0 2 64,21 18-32,-21-19 0,18 20 32,-18 0-608,20-21-1058,1 21-640,-21-20 224,20 0 544,-20 0 1346,0-1 769,-20 1 1857,20-20 513,-21 21-545,1-21-608,2 19-513,-3-19-736,1 0-513,-20 0-32,21-19-64,-1 19-641,0 0-128,0-21-512,0 21-1698,20 0-3844</inkml:trace>
  <inkml:trace contextRef="#ctx0" brushRef="#br3" timeOffset="300888.2099">11533 13512 2946,'0'-20'3428,"-20"20"-225,20 0-577,0-20-800,0 20-641,0 0-64,0-19-352,0 19-513,0 0-160,0-21-96,20 2 0,-20 19-64,19-20-577,-19-1-768,20 21-2082,0 0-7496</inkml:trace>
  <inkml:trace contextRef="#ctx0" brushRef="#br2" timeOffset="305399.4679">8972 2602 10217,'-20'20'1826,"20"-20"-96,0 0-161,20 0-128,19 0 65,1 0-641,19 0-289,21 0-191,-1 0-33,1 0-64,-1 21-160,1-21-64,-1 0-96,-20 0 32,2 0-160,-23 0 96,3 0-256,-21 0-1,-20 0-191,19 0-577,-38 0-1185,19 0-2146,-40 0-5125</inkml:trace>
  <inkml:trace contextRef="#ctx0" brushRef="#br2" timeOffset="305887.4958">9308 2464 224,'20'-20'1954,"1"20"1601,-21 0-608,0 0-673,0-20-416,0 20-193,0 0-352,0 0-704,0 0-353,-21 0-128,21 0 65,-20 20-97,2-20-96,-3 0 32,1 0-32,-20 20-32,1-20-257,-21 19 193,21-19 96,-21 20 32,21 0-32,19 0 64,-21-20 65,23 20-65,18 0-32,0-1-32,18 1 224,3 1 224,-1-2-63,20 21 31,-1-21-224,21 2-96,-1 19-32,-19-21-416,-1 0-449,1 2-992,-19-1-3140</inkml:trace>
  <inkml:trace contextRef="#ctx0" brushRef="#br1" timeOffset="324226.5447">18004 8763 992,'0'-20'833,"0"20"1121,0-20 993,0 20-289,0 0-544,0 0-384,0 0-321,0 0-191,0 0-129,0 0-353,0 0-223,0 0-161,0 0-64,0 0-63,0 0 63,0 0-64,0 20 32,0 0 97,0 0-193,0 0 32,0-1-192,0 1 128,0 0-96,0 0 32,0 20-128,0-21 128,0 21-64,0-20 32,0 20 32,0-20-64,0 19 96,0-18-96,-20 18 193,20-19-33,0 20 32,0-20 0,-20 19-96,20-19-96,0 20 0,0-20 160,0 0-224,0-1 64,0 1 96,0 20-96,0-20 32,0 19 32,-19-18-96,19 19 128,0-20-64,0 20 33,0-21-258,0 21 418,0 0-65,0-20-256,0 19 224,0-19-224,0 20 192,0-1-64,0-18 0,0-2-32,0 21 64,0-20-32,0 0 0,0 20-64,0-21 128,0 1-96,0 1 0,0-2 0,0 21 0,0-21 32,0 22 0,0-22 64,0 1 128,0 20-63,0-20-97,0 19-32,19-18 32,-19 18-64,0-19 64,0 20 0,0-21-96,0 21 96,0-20-32,0 1-32,0-2-64,0 1 192,0 0-32,0-1-192,0 2 160,0-1 0,0-1 160,0 1-192,0 0 128,0 0-128,0 20 0,0-21-32,0 1-32,0 0 64,0 0-96,0 0 161,0 0-97,0 0 160,0 20-256,0-21 160,20 1 32,-20 1-32,0 18 0,0-19-32,0 20 32,0-1-64,0-19 64,0 20 32,-20-20-96,20-1-32,0 21 32,0-20 0,0 20 96,0-21-128,0 21 0,0 0-64,0 0 64,0 0 32,0 0-32,-19-1-32,19 21 64,0-20-32,0-1 160,0 1-192,0-20 0,0 19 32,-20-18 64,20 17-192,0-17 128,0-1-64,0 20 96,0-1 0,0 1-32,0 0-33,0-1 65,0 21-64,0-20 32,0-1 64,0 1-96,0 0 225,0-21-226,0 2 65,0-1-32,0 0 0,0-1 32,0 2-160,0-2 96,0 21 32,0 19-96,0-19-64,0 0 128,0-1-32,0 2 192,0-2-96,0-19 0,0-1 0,0-19-32,0 21 64,0-21-224,0 0-65,0 0 97,0 0 192,20 20-288,-20-20 64,0 0 64,0 0 32,0 0 32,0 0 224,0 0-288,0-20 160,0-1-64,0 2 0,0 19 32,0-20-32,0 1 32,0-1 0,0-1 32,0 1-32,0 1 32,0-1 32,0 0-128,0-20 96,0 20 0,0 1 0,0-21 64,0 20-32,0-19 32,0 18-32,0-18 32,0-2-64,0 2-64,0 0 32,0-2 32,0 2-32,0 19 64,0-40-128,0 41 32,0-21 32,0 0 32,0 1 0,-20 19-32,20-20 32,0-1 0,-20 3-32,20-2 0,0 20 96,0-20-160,-20 0-128,20 1 384,0 19-64,0-20-96,20 20 64,-20-19-31,0 19-1,0-20 64,0 20-128,0-20-32,0 0 32,0 0 0,0 1 32,-20-1 32,20 0 32,0 1 128,0-1-192,0 20 64,20 1-32,-20-21 32,0 20-64,20-20 32,-20 0 33,0 20 63,0-20-128,0 1 192,0-1-160,0 0-64,0 1 96,0-1-128,0 20 96,0-20 0,0 21 160,0-1-192,0-1 129,0-18-33,0 19-32,20-20 0,-20 20-96,0-20 160,0 1-64,0-1 32,0 1-32,0-1-32,0 0 64,0 0-63,0 20 127,0-19-64,0 18-32,0-18-64,-20 0 32,20-2-96,-20 2 96,20 19-32,0-20-64,0 0-32,-20 0 128,20 21-32,0-1 128,0 0-64,20 0-128,-20-20 257,0 21-322,0-1 194,0 0-65,0-20-32,0 20-32,-20-20 64,20 21-32,0-1 128,0 0-160,20 0 32,-20-20-32,0 20 64,0 0 0,20 1-32,-20-22 0,0 22 96,0-21-128,0 0 64,0 1-64,0 19 64,0-20-32,0 0 0,0 20 64,0 1 0,0-2 0,0 2 96,0-21-160,0 20 0,0-20 0,0 21-32,0-21 64,0 0-64,0 0-96,0 1 32,0-1 96,0 20 0,-20 0 32,20 0-96,0 1 128,0 19-96,0-21 0,0 21-32,0-19 0,0 19 0,0-21-129,0 21 65,0-19-32,0 19 64,0 0 0,0 0 0,0-20 128,0 20-96,0 0-128,0 0 96,0 20-65,0-20 33,0 0 32,0 19 32,0 2-64,0-21 0,20 19-64,-20-19 32,0 21 96,0-21-1,0 19 1,0 1 128,-20 0-64,20 0-64,0 0-32,0 19 64,0-19 64,0 20-128,20-20 96,-20 19 64,0 1-128,0 0 64,0 0 0,0-1 64,0 1-160,0 0 96,0 20 32,0-21-96,0 1 32,-20 20-160,20-21 128,0 21-64,0 0 160,-20 0-64,20-1 64,0-19 32,-20 20-64,20-21 32,0 1 0,0 0-32,20 0 32,-20-21-64,0 21 64,0 0-32,0 0 64,0 20-64,0-21 96,0 21-192,0-21 96,0 21 0,0-20-64,0 0 96,0-21 0,-20 21 0,20-20-32,0 0 0,0-1 0,0 2 32,0-2-64,0 1 64,20 1-64,-20 18 32,0-19 32,0 20 0,0-20-32,0 19-32,0-19 64,0 0-32,0 0 64,0 0-64,0-20 32,0 19-32,0 1 32,0 0-64,0-20 32,20 20 0,-20 0 0,0 0-64,0-20 96,0 20-64,0-1 32,20 2 0,-20 18 96,0-18-160,0-2 64,0 1 32,0 0-64,0-20 0,0 20-32,20 0 96,-20 0-32,0-1 32,0 1-32,0 0 0,0 0 32,0 0 32,-20-1-64,20 21 96,0-20-128,0 0 128,0-20-128,20 20 0,-20-1 0,0-19 32,0 21 0,0-2-32,0 2 32,0-2 0,0 21 64,0-20-64,0 20-32,-20 0 32,20-1-288,0 1 512,0-20-224,0 0-64,0-1 32,0 1 32,0 0 32,0 0-32,0 0 0,0 19-64,0-18 32,0-2-64,0 21 128,0 0-64,0 0 64,0-1-96,0 1 96,0 0-64,0-21 96,0 21-64,0 0-224,0-1 480,0-19-352,0 20 128,0-20-64,0 19-32,0-18 32,0-1 64,0 19-32,0-18 0,0-2 64,0 21-384,0 19 576,0 1-288,0-20-64,0 20-128,0-21 127,0 0 33,0 2-32,0-21 160,0 19-128,0-19-32,0 0 64,0 20 64,0-20-128,0 0 96,0 19-96,0-19-32,0 0-32,0 0-96,0-20 127,0 20 33,0-20 96,0 0 0,0 0 0,0 19 0,0-19 64,0 0-96,0 0 64,0 0-96,0 0 0,0 0-128,0-19-128,0 19-33,0-20 321,0 20-32,0-20 96,0 0 0,0 20-32,20-20 32,-20 0 33,0 1-33,0-1-225,0 0 482,0-20-161,0 20-160,19 0-192,-19-19 448,0 19-192,20 0-96,-20-20 128,0 20-64,20-19-32,-20-2 64,0 2 0,0-1-32,0 0 32,0 1-32,-20-1-64,20-20 96,0 21-128,0-2 64,0 2 0,-20 19-32,20-20-129,0 1-607,0 19-802,0-40-1088,0 21-2788</inkml:trace>
  <inkml:trace contextRef="#ctx0" brushRef="#br0" timeOffset="330250.8893">17984 10988 5509,'-20'0'2146,"20"0"-545,0 0 33,0 0 256,-19 0-257,19 0-704,0 0-416,0 0-1,0 0 97,0 0-65,19 0 193,-19 0-33,20 0-319,0 0 63,0 0 97,0-19-225,-1 19 64,1 0-159,0 0-65,0 0 96,1 0-128,-3 0 0,2-20 0,1 20-64,19 0 33,-22 0-97,23 0 96,-21 0-96,19 0 0,-19 0 64,20 0-64,-1 0-64,1 0 64,19 0 96,2 0-96,-21 0 32,19 0 96,-19 0-96,19 0-32,0 0 96,-19-20-96,19 20 128,-19 0-96,19 0 64,2 0 0,-22-20-96,21 20 32,-21 0-32,1 0 64,19 0-64,-19 0 0,1 0 0,-21 0 0,19 0 0,1 0 0,-1 0 0,-19 0 0,20 20 32,-1-20-64,1 0 32,0 0 32,-1 0 0,2 0-64,-3 0 32,23 0-32,-22 0 64,1 0-32,0 0 0,19 0 0,-19 0-32,-1 0 64,-19 0 0,21 0-64,-3 0 32,-17 0 32,19 20-64,-20-20 32,-1 0 65,21 0-65,-20 0 0,19 0 0,1 0 32,0 0 0,-1 0-32,1 0 32,-1 0-32,2 0 32,-1 0-32,-1 0 64,1 0-64,-1 0 64,1 0-64,0 0-64,-1-20 160,1 20-96,1 0 0,-3 0 32,3 0-64,-21 0 64,19 0-64,-19 0 192,20-20-64,-21 20-64,21 0 64,-20 0-64,0 0 32,19 0-64,-19 0 0,0 0 32,1 0 0,-3-20 0,2 20-64,0 0 32,-20 0 96,0 0 0,0 0-160,0 0 96,0 0-96,0 0-288,0-20-321,-20 20-255,0 0-482,2 0-736,18 0-1601,-21-20-4613</inkml:trace>
  <inkml:trace contextRef="#ctx0" brushRef="#br0" timeOffset="330632.9112">21260 10711 11114,'0'-20'1409,"0"20"-127,0 0 1472,0 0-1184,20 0-770,0 0-95,-1 20-160,1-1-65,20 1-64,-1 0-287,1 0 63,1-20 0,17 20 0,-17 0-96,-23-20 96,3 0-31,-1 19-1,0-19-96,-20 20 0,0-20 32,0 20-32,-20 0-160,0 0 96,-1 0 32,3 0-32,-2 20-64,-1-21-32,21 1 64,-20 1-96,20-2-33,0 1 65,-20-20-64,20 0-32,0 20-192,0-20-33,-18 0-480,-3 20-1473,21-20-3619</inkml:trace>
  <inkml:trace contextRef="#ctx0" brushRef="#br0" timeOffset="331859.9813">21677 11326 3555,'0'0'6022,"0"0"-5542,0-20 1634,0 20 769,0 0-1346,0-19-832,0 19-65,-20 0-31,20 0-96,0 0-289,-20 0-256,-1 19 224,3 1 0,-2 0-128,-1 0 0,1 0 32,20 19-32,0 1 0,0 0 97,20-19-97,1 18 0,-1-19-64,19 20 64,1-20 32,-1-20-32,1 19 0,19-19 32,-19 0 32,0-19-160,-1 19 96,-19-20 64,1 0-32,-21 0-32,0 0 1,20 0 63,-20 1-128,-20-2 32,-1-19 64,1 21 32,2-2-64,-3 2-32,-19-1 0,0 0 32,1 20-96,-1-20 0,20 20-32,-19 0 32,19 20 32,0-20-352,20 20 95,-21 0 33,3-20 352,18 19-256,0 2 160,0-2 96,18-19 161,3 21-1,-1-21-96,20 19-128,-21-19-32,21 0-32,0 21 96,-1-21-96,1 0-32,1 0-32,-23 0-192,2 0-481,-20 0-1185,0 0-2690</inkml:trace>
  <inkml:trace contextRef="#ctx0" brushRef="#br0" timeOffset="340429.4715">17945 10949 1409,'0'0'3843,"0"0"-2369,0 0 768,0 0 160,0 0-736,0 0-417,0 0-224,19 0-192,-19 0-257,20 0-127,0 0-65,0 0-96,19 0-63,-19 0-161,20 0 32,-19 0-64,17 0-32,-17 20-64,19-20-32,-1 0-289,-19 0-319,0 19-1090,19-19-1249,-19 0-1794</inkml:trace>
  <inkml:trace contextRef="#ctx0" brushRef="#br0" timeOffset="340975.5027">18004 10988 3395,'-20'0'833,"20"-19"-33,0 19 674,0 0 383,-20 0-479,20 0 127,0-20-128,0 20-320,0 0-64,0 0-320,0 0-128,0 0-97,0 0-32,0 0-191,0 0-129,20 0 0,-20 0-64,20 0 32,20 0 0,-21 0 32,21-20-64,19 20-32,-18 0 0,17-20-32,3 20-352,-2 0-65,1 0-416,-21 0-1056,1 0-1154,-1 0-2338</inkml:trace>
  <inkml:trace contextRef="#ctx0" brushRef="#br0" timeOffset="341524.5341">18024 10969 704,'-20'0'1121,"20"0"-1793,0 0-257,0-20 1057,0 20 64,0 0-96,0 0-64,0 0 64,0 0 0,0 0-288,0 0-32,0 0 128,0 0 96,0 0 32,0 0 0,0 0 224,0 0 353,0 0 95,0 0 321,0 0-672,0 0-193,20 0-32,-20 0 256,20 0-63,-20 0-129,19 0-32,1 0 64,0 0-128,-20 0 64,20-20-448,-20 20-2178</inkml:trace>
  <inkml:trace contextRef="#ctx0" brushRef="#br0" timeOffset="341899.5556">18024 10949 2434,'-20'0'1697,"20"0"610,-20 0-225,20-20-673,20 20-384,-20 0-320,0 0 31,20 0-127,0 0-65,19 0-319,1 0-129,-1 0-96,2 0 32,17 0-64,3 0-32,-2 0 32,1 0-129,-1 0-479,0-20-129,22 20 160,-22 0-159,1 20-1,-1-20-224,0 0 0,1 0 288,-1 0 449,2 0 192,-22 0 192,1 0 225,-20 0-417,-1-20-65,-19 20 161,0 0-32,-19 0-192,19 0-32,-20 0-897,0 0-2883</inkml:trace>
  <inkml:trace contextRef="#ctx0" brushRef="#br0" timeOffset="342966.6166">18620 10949 1793,'40'0'769,"-21"0"-193,1 0 1250,0 0 384,20 0-993,-1 0-544,-19 0-96,20 0-1,-1 0 1,-19 0-1,21 0-352,17 0-31,-17 0 63,-2 0-192,1-20-32,19 20 0,-19 0 0,-1 0-32,1 0 0,0 0 0,-1 0 0,2 0 0,-21 0-96,0 0-32,19 20 96,-19-20 32,0 0 0,0 0 32,-1 0 32,1 0 288,0 0-31,0 0-225,0 0 32,-1 0 0,21 0 0,0 0-128,-1 0 0,-19 0 0,21 0-32,-23 0 32,23 0 0,-21 0 32,0 0-32,-1 0 0,1 0 32,20 0-32,-20 0 32,-1 0-32,1 0 0,0 0 0,0 0 32,0 0-32,-1 0 0,1 0 0,0 0 32,0-20-32,1 20 32,-1 0 64,-2 20-160,3-20 64,-1 0 0,0 0-32,0 0-128,-1 0 0,1 0 32,0 0 0,0 0 64,0 0 64,19 0 0,-19 0 32,0 0 32,0 0-64,19 0 32,-19 0 64,0 0-96,1 0 0,-3 0-32,2 0 32,1 0 0,19 0 32,-22 0 32,3 0 320,-1 0-64,20 0 97,-1-20 31,-19 20 513,20 0-705,-1 0-224,-19 0 33,0 0-33,-20 0-32,21 0 0,-1 0 0,-2 0 0,2 0 32,1 0-32,-1 0-32,0 20 32,19-20 32,-19 0 0,0 0-32,0 0 0,19 0 0,-19 0-32,0 0 64,19 0-32,-19 0 64,0 0-64,0 0 0,1 0-64,-3 0 160,-18 0-96,20 0 32,-20 0-32,20-20 96,-20 20-96,0 0-64,0 0-641,0 0-2178,-20 0-9320</inkml:trace>
  <inkml:trace contextRef="#ctx0" brushRef="#br0" timeOffset="343954.6731">21339 10711 3619,'-20'0'2050,"1"0"-128,19 0 96,0 0-385,0 0-256,0 0-448,0 0 64,0 0 96,0 0-128,0 19-64,19-19-192,-19 0-65,0 0-63,0 20-257,0-20 0,20 20-95,0-20-65,0 20-96,19 0-32,-19-20 96,20 20-128,-1-20 32,1 19-128,-19-19 192,17 20-64,-17 0 32,-1-20-160,0 20 160,-20-20-128,0 0 128,0 0-32,0 0 32,0 0-32,0 0-64,0 0 0,0 0-32,0 0-32,0 20-32,0-20 32,0 0-32,0 0 96,0 0 64,0 0-32,-20 20 32,20-20-32,-20 20-64,-1-1 64,21 2-32,-18-2 64,18 1-96,-20 1 128,20-2-64,-21 21-32,21-20 96,-20 0-96,20 0 64,-20-1-32,20 1 0,0-20-64,0 20 96,0-20-32,-18 0-96,18 0-449,0 0-768,18 0-641,-18 0-2210</inkml:trace>
  <inkml:trace contextRef="#ctx0" brushRef="#br0" timeOffset="352722.1746">19909 11585 6726,'0'0'2690,"0"-20"-928,0 20 1025,0 0-481,-20 0-769,20 0-480,0 0-384,0 0-128,0 0-417,20 0 32,-20 0 32,21 0-64,19 20-64,-21-20 128,21 20-192,0 0 193,-1 19-193,1 1 96,19-20-192,2 20 96,-23-21-97,3 21 65,-1-20 0,-1 0-96,-19-20 128,0 20-160,0-20 32,-20 0 0,0 0 64,0 0-224,0 0-353,0 0-320,-20 0-224,0-20-993,20 20-2306</inkml:trace>
  <inkml:trace contextRef="#ctx0" brushRef="#br0" timeOffset="353220.2031">20148 11526 8423,'0'-21'545,"0"21"-481,0 0 1409,0 0 321,0 0-481,-20-19-448,20 19-160,0 0-65,-20 0-191,20 0-321,-20 0-128,1 0 64,-1 0-32,-20 0-32,20 19 0,-19-19 32,19 0-32,-1 0 160,1 0 513,2 21-385,18-21-256,-20 19 0,20-19 160,0 20-31,20 0-1,-2 0 64,-18 0-160,20-20 96,1 20 0,-1-1-128,0-19-256,-20 20 320,19 0-512,1-20-481,0 20-640,0 0-1731,-20 0-3426</inkml:trace>
  <inkml:trace contextRef="#ctx0" brushRef="#br0" timeOffset="353790.2357">20784 11942 12139,'-20'0'2018,"20"0"-1313,-20 0 1184,20 0-191,0 0-705,0 19-417,20-19 1,0 21 64,-2 19-513,23-20-96,18 0 32,-19-1-128,0 1-449,-21 0-95,1 0-353,20-20-737,-40 0-960,21 0-1314,-21 0-6758</inkml:trace>
  <inkml:trace contextRef="#ctx0" brushRef="#br0" timeOffset="354007.2481">21021 11942 1057,'0'-19'11082,"0"19"-11082,-20 0 609,1 0 1569,-1 0-641,-20 19-928,20 0-385,-19 2 192,19 19-95,-21-20-289,23 19-161,18-19-351,-20 0-449,20 0-416,0 0-1410,20-20-2306</inkml:trace>
  <inkml:trace contextRef="#ctx0" brushRef="#br0" timeOffset="354418.2716">21120 11684 7014,'0'0'3139,"-18"0"-2338,18-20 1409,-20 20-160,20 0-1121,0 0-833,0 20-128,0 0 128,0 0-64,0 0 0,20 19 0,-20-19-64,0 20 0,0-20-32,0 0-160,0-1-385,18 2-544,-18-21-1025,20 19-1570</inkml:trace>
  <inkml:trace contextRef="#ctx0" brushRef="#br0" timeOffset="354628.2836">21220 11803 10634,'0'20'608,"0"0"-320,0 0 2755,20 0-1537,-20-1-1218,0 2-256,20-2-224,-20 0-513,20 2-1281,-20-21-1185,0 0-4644</inkml:trace>
  <inkml:trace contextRef="#ctx0" brushRef="#br0" timeOffset="355096.3104">21300 11744 10313,'0'20'1730,"19"-20"-801,1 0 2210,0 19-1346,0 1-736,0 20-352,-1-20-481,1 19-224,0-18 0,-20 17 0,0 3-320,0-21-481,-20 0-448,0 19-1249,-19-19-3492</inkml:trace>
  <inkml:trace contextRef="#ctx0" brushRef="#br1" timeOffset="357007.4197">19513 11425 928,'0'21'7912,"0"-21"-7432,0 0 1442,0 0 1473,0 0-1505,0 0-673,0 0-192,0 0-256,-21 0-224,21 0-353,0 0-160,0 0-160,0 0-641,0-21-1377,0 21-2114,0-19-4933</inkml:trace>
  <inkml:trace contextRef="#ctx0" brushRef="#br1" timeOffset="357180.4296">19513 11306 10345,'-21'0'1378,"21"0"-1250,-18-19 1633,18 19 321,0 0-1217,0 0-833,0 0-320,0 0 96,0 0-193,0-20-576,18 20-352,-18 0-833,0 0-1601,0-20-3684</inkml:trace>
  <inkml:trace contextRef="#ctx0" brushRef="#br1" timeOffset="357303.4366">19474 11227 6309,'0'-20'161,"0"20"-450,0 0 321,0 0-160,0-19-833,0 19-192,0 0 320,0-20 1,0 20-1473</inkml:trace>
  <inkml:trace contextRef="#ctx0" brushRef="#br1" timeOffset="357569.4518">19454 11009 6886,'0'0'-352,"0"-21"63,0 21 1955,0 0-1057,0 0-1570,0-19-1634,0 19-1024</inkml:trace>
  <inkml:trace contextRef="#ctx0" brushRef="#br1" timeOffset="357701.4594">19454 10949 8744,'0'0'-8392</inkml:trace>
  <inkml:trace contextRef="#ctx0" brushRef="#br1" timeOffset="358053.4795">19474 10969 14125,'0'0'993,"0"19"-32,-20-19 1025,20 21-1762,0-21-544,0 19-673,20 1-1121,-20 1-1922,18-2-6726</inkml:trace>
  <inkml:trace contextRef="#ctx0" brushRef="#br1" timeOffset="358179.4867">19474 11108 4804,'0'20'3075,"0"-20"-4420,0 20 896,0-20 898,0 20-641,0-20-2595</inkml:trace>
  <inkml:trace contextRef="#ctx0" brushRef="#br1" timeOffset="358319.4947">19474 11227 8904,'-20'20'3619,"20"0"-3555,0-20 65,0 20 159,20-20-2338,-20 19-8903</inkml:trace>
  <inkml:trace contextRef="#ctx0" brushRef="#br1" timeOffset="358833.5241">19533 11486 9513,'0'0'3042,"0"0"-10280</inkml:trace>
  <inkml:trace contextRef="#ctx0" brushRef="#br2" timeOffset="362685.7445">18103 10988 5028,'-59'0'321,"39"0"351,20 0 930,-20 0 352,20 0-609,0 0-224,-20-19 544,20 19 193,0 0-64,0 0-769,20 0-320,-20 0-289,0 19-96,20-19-128,0 0 161,-1 0-257,21 21 128,1-21-160,18 0 32,-1 0-32,3 0-64,18-21 32,0 21-32,0 0 0,22-19 96,-22 19-128,0 0-32,20 19 64,-20-19 64,21 0-64,-21 0 32,1 0-32,-21 0 32,0 0-64,-19 0 32,-19 0 0,-1 0 97,-20 0-226,0 0 161,0 0-128,0 0 64,0 0 64,0 0-32,0 0-64,-20 0 32,-1 0-64,1 0 64,0 0-128,-19 0 96,-1 0-64,-19 0 96,-1 0 32,-19 0-32,-1-19 32,1 19 32,0 0-96,-1 0 96,1 0-96,20 0 64,-22 0-64,22 0 64,0 0-32,-1-20-32,21 20 64,-21 0 0,1 0 0,18 0-33,3 0 33,-3 0 0,1 0-64,1 20-320,19-20 128,0 0 160,0 19-64,20-19 96,0 0-33,0 0 194,20 0-33,20 0-32,19 0 128,2 0-96,-2-19 0,20 19 0,20 0-32,0 0 0,0 0 0,1-20-64,-1 20 64,20 0 32,-20 0-32,1 0 128,-21 0 0,-19 0-63,-21 0-97,-19 0 0,-20 0 0,0 0-33,0 0-63,-20 0 128,1 0-32,-1 0-32,-40 0 0,1 0 0,-20 0-96,0-20 0,-41 20 64,1 0-32,20 0 160,-21-20-64,21 20 0,0 0-64,20 0 96,0 0-160,38 0-32,1 0 128,21 0 96,38 0-96,1 0-32,20 0 224,19 0-32,2 0 0,38 20-64,0-20 32,1 0-96,19 0 32,-1 0 96,1 20 321,-20-20-1,21 0-31,-21 0 31,-20-20-256,-19 20-32,-41 0-128,1 0-288,-40 0-160,-39 0-449,0 0 96,-40 0 641,-20 20-128,-21-20-64,21 0 63,1 0 353,-1 0 97,19 0-161,20 20 32,41-20 0,-1 0-32,40 0 0,40 0 64,19 0-160,1 0 64,40 0-64,-21 0-96,0 0 31,0 0-575,-19 0-1827,-21 0-3010</inkml:trace>
  <inkml:trace contextRef="#ctx0" brushRef="#br2" timeOffset="363353.7827">18877 9757 6566,'40'-40'1185,"-20"0"865,-20 40 128,0-20 96,0 20-769,0 0-960,0 0-417,-20 20 128,20 0 161,-20 20-65,0 19 32,20-19-191,-19 40 63,-21-21 160,20 21 33,0-20-65,1 18-32,19-18-192,-20-20-63,20 20-65,0-20-32,0-1 96,0-19-321,0 0-63,0 0-96,0-1-385,-20-19-128,20 0-512,0 0-1922,-20-19-4709</inkml:trace>
  <inkml:trace contextRef="#ctx0" brushRef="#br2" timeOffset="363613.7976">18579 10372 3715,'-20'0'8520,"20"0"-7751,0-19 0,0 19 608,0 19-608,20 2-65,0-2-351,-20 21-65,21 0 64,-1 0 65,0-1-65,19-18-64,-19-2 353,0 1 128,0-20 159,-1 0-63,21-20-224,-20 1-193,19-22-159,-19 22-129,0-21-160,0 20-257,-20 0-415,0 0-1154,0 20-2722</inkml:trace>
  <inkml:trace contextRef="#ctx0" brushRef="#br2" timeOffset="364299.8368">19096 9041 928,'0'-20'7528,"-21"0"-7464,21 0 512,-18 20 994,18 20-385,0 0 640,0 20-800,0 20-384,18 19-257,-18-19-223,21-1-129,-21 1 0,20-21 128,0-18 448,-20-21 225,0 0 384,0 0-256,0-41-737,-20 2-160,0-1 65,-1-19-65,3-1 32,18-19-128,0-1-609,0 1-1441,18 19-1121,3 0 2627,19 40 672,-1 20-160,1 0 128,0 20 640,-1 0 610,-39 20-225,20-1-513,-40 1-224,0 0-159,1-20-1,-21 0-64,0 0-64,1-1-448,19-19-962,0 0-2465</inkml:trace>
  <inkml:trace contextRef="#ctx0" brushRef="#br2" timeOffset="364652.857">19492 8524 6886,'-18'-19'2530,"-2"19"-2305,0 19 928,-1 1 865,1 0-449,20 0-384,0 19-96,0 1-384,0 20-257,20-20-287,1 0-65,-1-21-32,0 21-96,-20-20-545,18-20-672,23 20-1762,-21-20-2915</inkml:trace>
  <inkml:trace contextRef="#ctx0" brushRef="#br2" timeOffset="364833.8673">19573 8703 5060,'19'20'2178,"-19"0"-1121,0 0 353,20 0-97,-20 0-833,20-1-416,-20 1-192,0 0-352,0 0-673,20 0-2531</inkml:trace>
  <inkml:trace contextRef="#ctx0" brushRef="#br2" timeOffset="365107.883">19731 8505 6758,'20'0'3299,"19"0"-1729,-19 19 511,0 21-799,1 0-546,17 0-543,-38 0-33,20-1-96,-20 21 0,0-21 32,-20 1 0,2 0-192,-2-1-1345,-21-18-3204</inkml:trace>
  <inkml:trace contextRef="#ctx0" brushRef="#br0" timeOffset="369089.1107">16396 9598 1569,'0'-40'2915,"-20"40"-7398</inkml:trace>
  <inkml:trace contextRef="#ctx0" brushRef="#br0" timeOffset="369305.1231">16376 9517 960,'0'-39'641,"0"19"961,0 20 704,0-19 608,0 19-511,0-21-385,0 21-289,0 21-704,0-21-384,0 19-1,0 1-351,0 19-129,20 2-96,-20-1 0,21 19 32,-21 1-32,18 19-32,-18-19 64,20-21-32,0 21-160,-20-20-96,21-20-224,-21 0-1,20 0-832,-20-20-1473,-20 0-1731</inkml:trace>
  <inkml:trace contextRef="#ctx0" brushRef="#br0" timeOffset="369565.1379">16297 9856 1249,'0'20'12556,"20"-1"-12172,-20 2-192,19 18 865,1 1-128,0 0-545,0-20-256,1 19-128,17-18 0,-18-2 65,1-19 31,-1 0 128,-20 0 224,18-19 321,-18-2-160,0 1-449,0-19-64,21 19 64,-21-20-224,-21 20-64,21 0-545,0 20-1217,0-19-3138</inkml:trace>
  <inkml:trace contextRef="#ctx0" brushRef="#br0" timeOffset="370020.164">15840 8862 13292,'0'0'2434,"0"0"-2081,0 20 63,0 0 289,20 0-225,0-1-320,19 21-160,1-20-512,1 20-417,-3-20 0,3-20-320,-1 20-865,-22-20-1217,3 0-2883</inkml:trace>
  <inkml:trace contextRef="#ctx0" brushRef="#br0" timeOffset="370215.1751">16000 8743 2402,'-61'20'11467,"41"0"-10987,1 0-352,-1 19 417,20 1 352,-20 0-417,20 0-384,-20-1-96,40 1-192,-20 0-192,20-21-545,0-19-865,-1 0-1569,1 0-3716</inkml:trace>
  <inkml:trace contextRef="#ctx0" brushRef="#br0" timeOffset="370467.1895">16018 8425 9961,'-18'0'192,"18"0"-192,0 0-32,0 20 448,0-1 674,0 22-226,0-2-447,18 1-161,2-1-96,-20-18 128,20-2-127,1 2-33,-1-2-288,0-19-833,-2 0-1025,3-19-2242</inkml:trace>
  <inkml:trace contextRef="#ctx0" brushRef="#br0" timeOffset="370707.2033">16119 8425 11530,'0'0'385,"18"0"-353,-18 0 544,21 0 577,-1 0-416,0 0-609,0 20 0,-1-1 1,-19 2 159,0-1 288,0-1-127,-19 1-161,19 0-192,0-20-64,0 20 32,0-20-96,0 20-96,19-20-577,1 0-1088,0-20-1795,0 20-4996</inkml:trace>
  <inkml:trace contextRef="#ctx0" brushRef="#br0" timeOffset="370921.2155">16356 8306 11402,'-20'0'2883,"20"0"-2627,0 0 65,20 20 928,0-20 256,21 19-736,-3 22-449,3-22-256,-21 21 32,19 0-96,-39-1 96,0-19 1,0 20 31,-21-20-96,-17-1 0,17 2-449,1-2-1440,-18 2-3845</inkml:trace>
  <inkml:trace contextRef="#ctx0" brushRef="#br1" timeOffset="372977.3331">16496 10770 1217,'0'-20'32,"0"20"2690,0-20 2179,0 20-1378,0 0-1729,0 20-545,0-20-256,0 20-512,0-20-417,0 20-32,0 0-449,20-20-1184,-20 20-3044</inkml:trace>
  <inkml:trace contextRef="#ctx0" brushRef="#br1" timeOffset="373130.3419">16555 10889 13869,'0'0'1953,"-21"0"-1696,21 0 479,0 0-479,0 0-546,0 0-1632,0 0-2692</inkml:trace>
  <inkml:trace contextRef="#ctx0" brushRef="#br1" timeOffset="373252.3488">16575 10949 12555,'-20'20'385,"20"-20"-161,0 0 1121,0 0-1089,0 0-1921,0 0-2275</inkml:trace>
  <inkml:trace contextRef="#ctx0" brushRef="#br1" timeOffset="373373.3558">16555 10988 7719,'0'21'1345</inkml:trace>
  <inkml:trace contextRef="#ctx0" brushRef="#br3" timeOffset="376614.5412">16575 11009 9032,'-20'0'1762,"-1"0"-129,21 0 1282,0 0-1217,0 0-769,0 0-385,21-21-31,19 21-65,-1 0-128,21 0-160,-1 0-96,20 0 65,2 0-97,18-19 32,20 19-32,-20 0 64,1-20-192,-1 20 128,0 0-64,-20 20 0,-20-20-32,2 0-225,-43 19 33,23-19-96,-21 21 31,-20-21 65,0 0 160,0 0 160,0 0-64,-20-21 0,-1 21 64,-17 0 32,17-19-64,-19 19 32,1-20-32,-1 20-64,0 0 32,-19 0-32,0 20 32,-2-20-96,3 0 96,-3 0 32,-18 0-32,0 0 0,0 0 96,0 0-64,18 0-32,2 0 97,-1 0-97,21 0 0,-1 0 0,0 0 32,40 0 32,-19 19-128,19-19 32,0 0 96,0 0 160,19 0 32,21 0-128,0 0-64,-1 0 128,21 0-288,20 0 128,19 0 32,0 0-64,0 0 0,0-19 0,1 19 0,-21 0-32,20 0-64,-39 0 32,-1 0-96,-18 0-32,-23 0-160,-18 0 31,-39 19 321,19-19-32,-39 0-32,-1 21 0,1-21 128,-20 0-160,-2 0 96,2 0 0,-20 0 32,0 0 32,20-21 32,0 21-128,-2-19 64,22 19-64,0 0 64,39 0-64,-20 0 128,40 0-224,0 19 96,20-19 320,0 0-31,19 0-129,1 21-224,19-21 192,2 0-32,-3 0-32,23 0 0,-2 0 96,0 0-224,-20-21 96,2 21 32,-3 0 64,-17 0-288,-41 0-96,0 0-193,-20 21 193,-39-21-385,-2 0 353,-18 19 288,-20-19 32,20 0 0,-20 0 32,-1 0 128,20 0 128,1 0-192,20 0 97,19 0 95,19 0 32,42 0 33,-1 0-482,39-19 322,1 19-161,39 0 32,-20 0 96,0 0-96,21 0 0,-20 0-64,-1 0 64,-20 0-64,2 19 0,-2-19-64,0 20-96,-19-20 64,-20 0 32,0 0-128,-20 0-353,0 0-608,-20-20-2082,-20 20-5349</inkml:trace>
  <inkml:trace contextRef="#ctx0" brushRef="#br3" timeOffset="377021.5644">16793 11446 10281,'-20'0'1602,"20"-21"-1090,0 21 1250,-20 21-321,0-2-352,20 2-320,-39 19-609,19-1 449,0 21-257,-19 19-160,19-19 0,-20-1-63,19 20-161,3-20 192,-2 2-417,20-21-607,0-21-129,0 1-289,0 0-511,20-20-642,-20 0-479</inkml:trace>
  <inkml:trace contextRef="#ctx0" brushRef="#br3" timeOffset="377372.5845">16496 11505 3363,'-21'-19'-257,"21"19"546,0-21 2369,-20 2-31,20 19-129,0 0-672,0 0 0,0 0-1,0 0-960,20 0-384,21 0-225,-23 0-128,43 0 0,-2-21-32,1 2-32,-1 19 128,0-20-224,-19 0-32,-19 0 160,-1 20-96,-20 0-32,0 20 225,-20 0-65,20 0 0,-21 20-64,1 0 128,20 0-608,0-1-770,0 1-1216,20 0-2787</inkml:trace>
  <inkml:trace contextRef="#ctx0" brushRef="#br3" timeOffset="378546.6517">15702 12518 13132,'-40'0'384,"19"0"-384,1 21 192,20-2 449,0 41 0,20-1-193,1 21-256,-1 0-96,18-1-32,-17 0-64,-1-19 65,0 0 383,-20-21 32,20 1 385,-20-40-128,0 0-449,-20-20-192,20-20-32,-20 1-192,0-21 160,-1 1-256,3-1-481,18-19-384,0 18 481,0 2 704,0-1-128,18 21-32,3 19 64,19 0 96,-20 20-96,19 20 96,-19 0 0,-20 19 64,20-19 64,-20 20 1,-20-20 63,0 0-192,0-1-224,1 1-833,-1 1-1730,0-21-3106</inkml:trace>
  <inkml:trace contextRef="#ctx0" brushRef="#br3" timeOffset="378785.6653">15979 12260 13100,'-40'0'1121,"20"0"-416,20 40 416,0-21-609,0 1-288,0 40-192,0-40 32,20 20 1,0-20-33,-20 0-225,20-1-191,1 2-801,-3-2-1025,2-19-1442</inkml:trace>
  <inkml:trace contextRef="#ctx0" brushRef="#br3" timeOffset="379045.6802">16079 12300 11915,'-21'0'1922,"21"0"-1986,0 0 384,21 19 352,-1 1-191,-20 1-257,20-21-160,-2 19 0,3 1 64,-21-20 33,0 20-65,0-1 96,0-19-128,20 21 0,-20-21 0,0 0-96,0 20-96,0-20-160,0 0-193,0 0-672,0 0-833,20 0-1249,0 0-4068</inkml:trace>
  <inkml:trace contextRef="#ctx0" brushRef="#br3" timeOffset="379282.6938">16198 12200 13901,'-40'-19'448,"40"19"-832,0 0 512,0-20 416,20 20 65,20 20-225,-1-1-95,-19 1-97,20 20 0,-21 0 0,1 20-64,0-21-64,0-19 32,-20 20 0,0-20 1,0 0-97,0-20-289,-20 19-1184,20 2-2082,-20-21-6183</inkml:trace>
  <inkml:trace contextRef="#ctx0" brushRef="#br3" timeOffset="379823.7247">16058 12399 3042,'0'0'2499,"0"-20"-289,0 20-288,0 0 288,0 0-64,-20 0-801,20-19-640,-20 19-289,20 0 129,0 0-65,0 0-384,20 0 0,0 0 96,1 0-160,19 19-128,-1-19-224,-19 0-160,0 20 63,-20 0 193,0-20 160,0 19 64,-20 2 160,20-1 224,-20-20 1,20 20-129,-21-20-64,21 0 129,0 19-257,-18-19 64,18 0 64,18 0-32,3 0-256,-1 21 0,0-21-449,0 0-351,-1 19-1090,1-19-2050</inkml:trace>
  <inkml:trace contextRef="#ctx0" brushRef="#br3" timeOffset="380414.7585">16793 12618 10249,'20'0'577,"-1"0"-449,-19 0 865,0 0 320,0 0-865,0 0-383,-19 0 31,-1 20 224,0-1-96,-20 1 0,1 0 193,-1 20 159,1-20-95,-1-1-1,20 1-95,-1 1-1,21-1-96,21-20-32,-1 0-127,20 19-514,19-19-191,-19 20-674,19-20-1184,-19 19-705,-1-19-3811</inkml:trace>
  <inkml:trace contextRef="#ctx0" brushRef="#br3" timeOffset="380796.7804">17150 12737 4964,'40'-40'9769,"-40"20"-9576,0 20 319,0-20 737,0 20-672,0-19-385,0 19-160,-20 0 0,20 19-64,-20 1 0,1 20-64,19-20-96,0 19 0,-20 2 31,20-2 97,20-19 128,-1 20-64,1-20 161,20-20 255,19 20 0,-18-40 1,-3 20 127,3-41-31,-21 22 191,0-20-223,-1-2-161,-19 2-224,-19-1 64,-21 20-224,-1-20-32,3 40-544,-23-19-1026,22 19-2850</inkml:trace>
  <inkml:trace contextRef="#ctx0" brushRef="#br0" timeOffset="393363.4991">20505 7034 11306,'0'40'1634,"0"-21"-962,0 21-223,20 40-65,-20-1 289,0 1-257,0-1-224,0 21-96,0-41 1,20-19 351,-20 0 353,0-20 64,0-20 416,0-20-32,0 0-961,0-21-192,0-37-96,0-2 32,0 0-128,-20 1 96,20-20-512,0 19-673,20 1-32,-20 19 1184,20 21 1,0 19 64,19 20 65,-19 0 191,0 39 160,1-19-191,-21 20-97,0 0 0,0 0-64,-21 0 96,1-1 96,-20-19-160,21-20-31,-21 20-65,0-20-385,21 0-896,-1 0-1217,0 0-3300</inkml:trace>
  <inkml:trace contextRef="#ctx0" brushRef="#br0" timeOffset="393652.5157">20883 6696 13196,'-20'-19'1634,"20"19"-1346,0 0-192,0 0-96,0 19 352,0 2 161,-20-2-97,20 21 97,-20-20 223,20 20-191,-21-1-257,21 1-288,0 0-32,21-1-192,-21-19-545,20 0-224,0 0-704,19-40-1154,-19 20-2626</inkml:trace>
  <inkml:trace contextRef="#ctx0" brushRef="#br0" timeOffset="393808.5246">21041 6796 10634,'-20'40'3555,"20"-21"-3427,0 1 96,0 20 449,0 0-161,0-21-287,0 1-193,20 0-225,0 0-575,-20 0-1346,21-20-2114</inkml:trace>
  <inkml:trace contextRef="#ctx0" brushRef="#br0" timeOffset="394069.5395">21120 6717 7975,'0'0'993,"0"-21"673,0 21 1344,0 0-928,20 0-1121,-20 21-288,21-21-449,-1 39 417,0-19-385,-1 20-256,-19-20 64,20 19-32,-20-19-32,0 0 64,0 0-32,0 0 0,-20-1-256,20 1-641,-19-20-576,-1 20-2018,20 0-8393</inkml:trace>
  <inkml:trace contextRef="#ctx0" brushRef="#br0" timeOffset="394633.5718">21616 6915 2626,'0'0'7879,"-18"0"-8039,18 0 449,0 40 2017,0-1-416,0 1-513,18 19-416,-18 2-96,0 18-65,0-20-479,0 1-129,21-1-96,-1 1-64,0-21-160,-20-19-449,20 1-223,-20-2-962,19-19-2018,-19 0-8423</inkml:trace>
  <inkml:trace contextRef="#ctx0" brushRef="#br0" timeOffset="394842.5837">21756 6994 15374,'0'20'-128,"0"0"480,0 20 1218,0 19-609,0-19-513,20 20-320,-20-1-96,0 1-224,20-21-352,-20 21-545,19-20-609,1-21-1313,-20 1-2562</inkml:trace>
  <inkml:trace contextRef="#ctx0" brushRef="#br0" timeOffset="395266.608">22074 7154 3363,'0'0'11370,"0"0"-12811,-20 19 1249,20 1 288,-21 20-64,21-1 0,0 21-128,0-1-160,21-19-65,-1 20 257,0-21 128,19-18-32,1-2 161,0-19 511,-1 0 321,1-19 128,-1-2-256,-19-18-128,0-1-160,1 0-257,-21 1-192,-21-1-128,-19-20-64,21 21-96,-41-1 96,21 20-385,-1 1 33,-19 19 0,19 0 127,20 19 129,-1 1 160,21 20 64,0-1 193,41 1-1,-1-20-128,19 20-64,0-21 32,-19 1-96,19-20-192,-19 20-288,-19-20-1922,-1 0-2883</inkml:trace>
  <inkml:trace contextRef="#ctx0" brushRef="#br0" timeOffset="395700.6328">22550 7034 10185,'0'0'1666,"0"20"-1378,0-20 2563,0 20-1058,20 20-832,-20 0-128,20 19-224,-20-19-65,0 19-127,0 1-353,0-21 96,20 21-192,-20-21-192,0-19-65,0 1-319,0-2-481,0-19-545,0 0-1761,0 0-6502</inkml:trace>
  <inkml:trace contextRef="#ctx0" brushRef="#br0" timeOffset="395923.6456">22730 7034 11050,'18'59'961,"-18"-38"-449,20 19 1666,-20 19-96,0 0-1025,0 21-384,0-21-289,0 21-159,-20-41-161,20 1-32,20 0-481,-20-21-1024,20-19-1954,1 0-6791</inkml:trace>
  <inkml:trace contextRef="#ctx0" brushRef="#br0" timeOffset="396269.6654">23086 7114 14765,'20'0'1570,"0"0"-1954,-20 0 800,19 19 801,1 2-640,0-2-225,0 1-224,1 20 96,-3-20 33,2-1-129,1-19-32,-1 20 0,-20-20 96,20 20-32,-20-20 64,-20 0 97,0 20-193,-1 0-64,1 0-32,-19-1 64,19 21-64,0-20-64,0 0-480,20 0-1122,-19-1-1729,19-19-7624</inkml:trace>
  <inkml:trace contextRef="#ctx0" brushRef="#br0" timeOffset="396443.6753">23483 7491 14093,'-20'19'192,"0"-19"-608,-39 20 1505,18 1 544,3-2-1409,-3 2-800,21-21-3556</inkml:trace>
  <inkml:trace contextRef="#ctx0" brushRef="#br0" timeOffset="396788.695">23801 7431 11210,'59'-40'5509,"-39"21"-11210,-20-1 3811,0 0 4517,-20 20-1570,1 0-1025,-1 0 64,0 20 352,0 0 385,0 19-289,20 1-159,20 0-1,0-1 1,0 1 31,0-19 225,39-2-1,-19 0 97,19-19-64,0 0 384,-19-19-129,1-21-575,-2 21-225,-39-22-64,0-18-128,0 19 32,-39 1 32,-2-21-128,-17 40-673,17 0-2178,-18 1-12524</inkml:trace>
  <inkml:trace contextRef="#ctx0" brushRef="#br0" timeOffset="397614.7423">20703 7809 7655,'0'0'5989,"0"0"-5540,20 0 1537,1 0 512,-1 0-1025,39 0-480,1 0-320,19 0-417,-20 0-64,22 0-192,-22 0-544,-19 0-1634,-21 0-4036</inkml:trace>
  <inkml:trace contextRef="#ctx0" brushRef="#br0" timeOffset="399092.8268">21181 8306 8231,'0'20'1602,"0"-20"-865,20 19 1921,-20 1-480,0 20-769,0 0-640,19 0-352,-19 19-289,0 1-96,0-1 32,0 1-32,0-20-128,0 0-96,0-21-97,0 1-127,0 0-513,0-20-576,0-20-1058,0 20-4612</inkml:trace>
  <inkml:trace contextRef="#ctx0" brushRef="#br0" timeOffset="399287.838">21280 8386 15983,'0'19'352,"20"1"-288,-20 19 320,19-18-63,-19 18 191,0 21-224,20 0-191,-20-1-97,20 1-257,-20-1-159,20-19-865,-20-20-961,0 0-1570</inkml:trace>
  <inkml:trace contextRef="#ctx0" brushRef="#br0" timeOffset="399693.8612">21557 8485 14285,'0'20'3075,"0"-20"-3171,0 19 0,0 1 96,0 20 96,0-1-64,21 22-64,-1-22-160,-2 1 96,23 0 96,-1-21-64,-1 1-33,21-20 161,-21 0 33,1-20 63,-20 1-32,19-21 96,-39 0 192,0 1-223,-18-1-257,-3 0-33,-19 20-31,-19 0-64,-1 0 96,1 20 32,19 0 128,1 20-32,19 0 32,-1 0 32,21-1 0,0 2 97,41-2 31,-2 2-64,1-2-96,19-19-224,-19 0-481,19 0-928,-19 0-2243,1 0-3939</inkml:trace>
  <inkml:trace contextRef="#ctx0" brushRef="#br0" timeOffset="399893.8727">21954 8365 13805,'0'40'832,"0"0"-704,0 0 1218,21-1 255,-21 1-896,0 19-577,20-19-64,-20 0-384,20-20-353,-20 20-704,18-20-1154,3-20-1536,-21 0-5573</inkml:trace>
  <inkml:trace contextRef="#ctx0" brushRef="#br0" timeOffset="400101.8846">22054 8326 15822,'0'39'-96,"20"-18"481,-20 18 1088,20 21-288,0-1-544,-1 1-513,1-1-128,0 1 96,0-20-288,0 19-769,-1-39-384,-19 20-1122,0-40-4035</inkml:trace>
  <inkml:trace contextRef="#ctx0" brushRef="#br0" timeOffset="401068.9399">22888 8684 12299,'0'-21'2178,"0"2"-1986,-20-2 1346,-1 21-225,3 0-1153,-2 0-96,-1 21-96,1-2 128,0 2-32,20 18 97,0 1-97,0-20-32,20 19 32,21-19 64,-3 0-224,3 0-417,18-20-255,-19 0-418,19 0-447,-19 0-33,0-20 481,-21 0 384,1 0 481,-20 20 320,0-19 64,0-1 256,-20 20-95,1-20 63,-21 20 289,20 20 95,0-20 129,1 20-225,19-1-287,0 1-65,0 0-128,19 0-64,1 0-384,20 0-161,-1-20 97,1 0 128,1-20-353,-23 20 161,2-20 447,-20 0 194,0 0 95,-20 0-192,2 1-32,-3 19-32,1 0 0,0 0-64,20 0 0,0 19-128,0 1 96,20 0 64,0 0 96,1 0 160,-3 0-32,23-1 385,-21-19 480,-20 0 128,20 0-256,-20 0-481,0-19-224,18 19-128,-18-20-96,0 0-160,21 0-288,-21 0 95,0 20 193,20-20 160,0 20 128,-20 20 193,20 0 95,-1 0-64,1 0-224,-20 0-224,20-1-704,0 2-1731,0-21-4291</inkml:trace>
  <inkml:trace contextRef="#ctx0" brushRef="#br0" timeOffset="401421.9601">23742 8524 8199,'-20'-19'8264,"20"19"-8905,0 19 609,0 1 289,0 20 31,0-1-192,20 22-224,-20-22-353,19 21 353,-19-21 160,20 1 129,-20-20 159,0 0 64,20-20 1,-20 20-289,20-20-609,0-20 161,-1 20 192,21 0 32,-20 20 31,19-1 194,-19 2 127,-20-2 32,0 1 128,0 0 289,0-20-321,-20 20-159,1-20-258,-21 0-959,20 0-1443,0-20-3651</inkml:trace>
  <inkml:trace contextRef="#ctx0" brushRef="#br0" timeOffset="401739.9782">24058 8922 15951,'20'0'160,"-20"0"961,20 0 801,-20 0-1346,21-20-223,17 20-161,-17 0-96,19-20 0,-20 0 0,-1 20-128,1-20-128,-40 20-128,20-20-161,-19 20-352,-21-19 225,20 19 384,-19 0 63,19 19 97,-1 1 161,1 0 287,20 0 257,0 0-1,20 19-95,21-18-225,-2-2-224,21 1-64,-21-20-32,21 20-288,-21-20-705,1-20-1793,-40 20-10795</inkml:trace>
  <inkml:trace contextRef="#ctx0" brushRef="#br0" timeOffset="402253.0076">22629 9240 15566,'-39'0'-416,"19"0"-3075,0 20 2305,0 19 1218,20-19 33,0 20-98,0-20-95,20 19 64,0-18 737,0-2 160,0 21 288,19-40 288,-19 19-128,-20 2-352,20-1-576,-20-20-193,0 20 96,-20-20-96,0 0-320,0 0-513,-19 0-832,19-20-1410,0 0-2210</inkml:trace>
  <inkml:trace contextRef="#ctx0" brushRef="#br0" timeOffset="402663.031">22847 9379 13260,'41'79'-32,"-41"-39"-128,0 0 320,0-20 769,0 0-128,20 0-609,-20-20 0,0 0 577,0 0-321,0-20-416,20 0-128,-20-21 0,19 22 0,-19-21-385,0 21-896,20-2 288,-20 21 961,20 0 96,-20 21 544,0-2 225,0 1 0,0 0-321,20-1-288,-20 2-96,20-1 129,-1-20-33,-19 0 128,20 0 96,-20-20 65,0-1-129,0 21-64,0-19-128,20-1-128,-20 20-96,20 0 0,-20 0 32,20 20 160,-20-20-64,19 19 32,-19 2-64,20-1 0,-20 0-897,20 0-1505,0-20-1506</inkml:trace>
  <inkml:trace contextRef="#ctx0" brushRef="#br0" timeOffset="402995.05">23384 9538 15246,'0'-21'1089,"-20"21"-1377,-1 0 448,3 0 128,-2 21-224,0-1-96,20 20-192,20-21-385,0 2-736,-2-2 288,3-19 705,-21 0 192,40 0 64,-20 0 128,-1 0 64,1-19 192,0-2 481,-20 2 256,0-1-97,0 0-255,-20 0-192,20-1-161,-20 21-64,20-19-96,-19 19-32,19 19 65,0 2-33,0-1-32,19 0-384,1 0-449,20 20-608,0-21-1282,-21 1-2049</inkml:trace>
  <inkml:trace contextRef="#ctx0" brushRef="#br0" timeOffset="403219.0628">23643 9299 14894,'0'-20'1921,"0"20"-2049,0 20 513,0 0 736,0 20-353,18-1-575,2 21-65,1-1-96,-1 2-192,0-22-353,-1 21-768,-19-20-32,20 0-1058,0-21-703,0-19-6568</inkml:trace>
  <inkml:trace contextRef="#ctx0" brushRef="#br0" timeOffset="403421.0744">23920 9339 14477,'0'0'160,"0"20"-128,0-20 2275,0 20-898,0 19-736,0-18-289,0 18-192,20 21-96,-20-20-96,0-1-320,19 1-833,-19 0-993,20-20-2819</inkml:trace>
  <inkml:trace contextRef="#ctx0" brushRef="#br0" timeOffset="403868.1">24098 9657 14990,'0'0'-128,"0"0"-1218,21 20 3044,-1-20-609,-2 0-801,3-20-288,-1 20 96,0-19 0,0 19 0,-20-21-96,0 2-64,0 19 32,0-20 0,-20 20-32,20 0 0,-20 0 96,0 0 0,-1 20 0,21-1 32,0 21-96,0-20 64,21 20-160,-1-20-64,0 0 32,0-1 224,-1-19 0,1 0 160,0 0 225,0-19 383,0-1-127,-1 0-192,-19 0 191,20 0-31,-20 0-64,20 1-321,0-2 64,0 21-288,1 0-224,17 0-673,-17 0-2146,-1 21-9448</inkml:trace>
  <inkml:trace contextRef="#ctx0" brushRef="#br0" timeOffset="404026.109">24674 9737 22132,'40'0'385,"-20"0"-673,-20-20-129,20 20-3875</inkml:trace>
  <inkml:trace contextRef="#ctx0" brushRef="#br0" timeOffset="412072.5692">594 2602 11627,'-39'41'96,"19"-41"800,0 0 578,20 0 191,0 0 129,0 0-1057,0 0 224,0 0-193,20 0-319,0 0-161,19 0-192,1 0 0,-1 0-64,1 19-32,0-19-32,-1 0-64,2 20 64,-21-20-320,-2 0-321,-18 0-448,20-20-512,-20 20-2211,0 0-4324</inkml:trace>
  <inkml:trace contextRef="#ctx0" brushRef="#br0" timeOffset="412411.5886">693 2523 13260,'-20'0'384,"20"0"-576,0 0 448,0 0 65,20 0 992,0 0-160,0 0-865,19 0-192,1 20-31,1-20 31,-23 20 0,23 0-64,-1-20-32,-21 19 32,1-19-32,0 20 32,0-20 32,-20 0 96,0 21 64,0-21 161,0 19-161,0 1-64,0 0 64,-20-1-224,0 2 32,0 19-192,1-21-64,-21 0-32,19 22 63,1-21-511,2-20-930,18 20-768,0 0-1121</inkml:trace>
  <inkml:trace contextRef="#ctx0" brushRef="#br0" timeOffset="425703.3489">19790 12657 10057,'20'0'2050,"-20"-19"-1025,0 19 1089,0-20-448,0 0-642,0 20-383,-20-20-385,20 20-128,-39-20-31,19 20-194,-20 20 97,1 0-32,19 0 64,-20 19-64,21 1 64,-1 0-32,20-1 0,20 2 97,-1-21-1,21 19-32,0-20 64,-1 2-128,21 19-32,-21-20 64,2-1-32,-21-19 64,-20 20 96,0 0-96,-20 0-128,-1-20-288,-19 20-257,21-20-448,-21 0-929,20 0-1697,0 0-5382</inkml:trace>
  <inkml:trace contextRef="#ctx0" brushRef="#br0" timeOffset="425992.3654">20049 12737 12651,'39'-20'1122,"-19"0"-930,-20 20 1826,20 20-737,-20 0-384,0 19-417,20 2-352,0-2 32,-1 21-128,1-20-32,0 19 129,21-19-129,-21-20 96,-2 0 160,3 0 256,-1-20 193,0 0-224,-20-20-225,0 0-128,0 0-96,0-20-160,-20 1-417,20-1-191,-20-1 319,20 2-223,-21 20-834,21-1-1184,0-1-1795</inkml:trace>
  <inkml:trace contextRef="#ctx0" brushRef="#br0" timeOffset="426467.3926">20525 12737 1921,'20'20'13325,"-20"-1"-13133,0 1-64,0 1 865,0 18-384,20 0-545,-20 2-96,0-1 0,20-1 96,-1-19-32,1 0 64,-20-20 64,20 0 32,-20 0 32,20-20-31,-20 0 159,0-19-160,0-1-96,-20-1-480,20-17-65,0 17 193,0 21 128,20 1 128,-20 19 288,21 19-31,-21 1-65,0 21 32,18-2-128,-18 1-32,20 0 0,1-20 64,-1-1 193,0 1 191,-20-20-224,18-20-31,3 1-225,-1-21-32,0 20-96,0-20-97,-1 20-31,1-19-320,0 18 672,0 21 64,0 0 96,-20 21 33,19-1 63,1 19-64,0 1-160,-20 0-256,20-1-320,1 1-609,-1 0-1345,-20-20-3364</inkml:trace>
  <inkml:trace contextRef="#ctx0" brushRef="#br0" timeOffset="427182.4335">21815 12539 11434,'20'-21'993,"-20"21"-1185,0 21 64,20 18 256,-20 21 353,20-1-97,-20 1-192,20 20-96,-20-22 96,21 3 865,-21-2-64,0-39-32,18 0 352,-18-20-288,0 0-672,0-20-385,20 0 32,-20-19 32,21-1-288,-21-1-289,20 22 385,0-1 64,-20 1 192,18 19 0,-18 19-32,0 1-64,21 20-160,-21-20-449,0 20-1120,20-1-1667,-20-19-3010</inkml:trace>
  <inkml:trace contextRef="#ctx0" brushRef="#br0" timeOffset="427550.4545">22292 12895 11851,'0'0'672,"0"0"-544,0 21 1186,-20-21-65,20 40-833,0-20-256,0-1-95,20 1-1,0 0-64,-1 0 128,1-20 32,21 0 384,-21-20 1,-2 0-257,2 0-224,-20-19-160,21 19-480,-21 0-289,0-1-192,0 21 256,0 0 353,0 21 287,0 19-127,20-1 192,-20 1 96,20 20 32,-20-21 0,0 21 32,0-20 929,19-1 160,-19-18 321,-19-2 95,19 1-800,-20-20-641,0 20-416,-21-20-321,23-20-640,-23 0-929,21 1-2146</inkml:trace>
  <inkml:trace contextRef="#ctx0" brushRef="#br0" timeOffset="427903.4747">22590 13075 4195,'0'99'-768,"0"-59"-289,0-1 2690,0 2 2595,0-22-1025,0 1-480,0-20-801,20-20-801,-20 1-320,0-22-257,0 2-288,0-21-192,0 1-480,0-21-1025,19 21 63,-19-2 962,0 3 288,20 38 224,0 20 673,-20 0 288,20 39-257,-20-19-127,20 20-128,-20 0-161,-20-1-160,20 1-128,-20-20-96,20 0-448,-20-20-449,20 0-1025,-20 0-3363</inkml:trace>
  <inkml:trace contextRef="#ctx0" brushRef="#br0" timeOffset="428178.4904">22888 12796 10249,'20'21'96,"-40"-21"32,0 20 1506,20-1-449,-21 1-769,21-1-31,0 2 63,21-1 225,-1 0-129,20-20-191,-21 0 63,21-20 385,-20 0 160,0-1-192,-1 2-161,-19-1-159,0 1-289,-19-1-64,-1-1-96,0 21-128,-20 0-385,21 0-576,-1 21-673,0-21-1601,20 20-3491</inkml:trace>
  <inkml:trace contextRef="#ctx0" brushRef="#br0" timeOffset="428386.5023">23185 12796 11915,'-20'-39'801,"0"39"-801,1-20 2594,-1 0-672,20 20-1410,0 0-287,20 0 31,-1 0-32,21 0 32,1 0-32,-3 0-63,3 0-97,-3-20-128,3 20-481,-21 0-1569,-20-20-737,0 20-3843</inkml:trace>
  <inkml:trace contextRef="#ctx0" brushRef="#br0" timeOffset="428616.5155">23285 12379 9737,'-21'40'5701,"21"0"-5220,0 0 576,0 19 448,0 1-704,0-1-673,21 21-352,-21-20-97,20-1-159,0-19-257,-20 0-32,18-20 65,-18-1 63,0-38-416,21-1 449,-21 0 351,0-21 1,0 2-865,20-21-2530</inkml:trace>
  <inkml:trace contextRef="#ctx0" brushRef="#br0" timeOffset="428899.5317">23443 12419 11915,'0'40'512,"20"19"1730,-20-19 897,0 40-1537,0-21-1282,0 1-416,0 0 0,0-21-96,0 0 480,0-18-192,0-1 160,0-20-127,0-20-161,0-1-97,0 2-127,0-1-256,20-19-417,-20 18-449,20 1 674,0 1 608,0-1 128,-20 20 256,19 20 64,-19-1-95,0 1-193,0 1-32,0-1-32,0-1-673,0 1-2242,0-1-6085</inkml:trace>
  <inkml:trace contextRef="#ctx0" brushRef="#br0" timeOffset="429143.5456">23681 12876 10217,'21'-39'673,"-1"39"1633,0-20 737,-1-1-1442,-19 1-928,20 1-289,-20-1-31,0 20-257,0-20-128,-20 0-192,20 20 224,-19 0-193,-1 20 161,0 0 32,-1 0-96,1-1-32,20 1 64,0 21 64,0-22 64,20 1-128,1-1-320,-1 2-737,19-1-1218,1-20-3618</inkml:trace>
  <inkml:trace contextRef="#ctx0" brushRef="#br0" timeOffset="429405.5606">24058 12737 15983,'0'-20'224,"0"20"-128,-18 0 1826,-3 0-1474,1 0-544,0 0 96,20 20 32,-20 0-288,20-1-225,0 1-95,20 21-129,0-22-256,0 1 129,1-1 479,-21 2 353,18-21 96,-18 20 737,0-20-288,-18 0-321,-23 0-160,1 0-160,1 0-705,-1 0-3107</inkml:trace>
  <inkml:trace contextRef="#ctx0" brushRef="#br0" timeOffset="429572.5702">24119 12796 16239,'20'21'737,"-20"-21"-737,0 20 1313,0-1-641,0 1-896,0-1-769,0 2-448,0 19-2243,0-20-4099</inkml:trace>
  <inkml:trace contextRef="#ctx0" brushRef="#br0" timeOffset="429966.5927">24317 12796 6694,'20'41'672,"-1"-22"-95,-19 1 3139,20-1-1058,-20 2-1345,-20-1 193,20 0-289,-19 0-544,-1-20-513,0 19-256,-20-19-897,21 0-2723,-1 0-7911</inkml:trace>
  <inkml:trace contextRef="#ctx0" brushRef="#br0" timeOffset="444190.4063">19334 8306 1953,'-20'0'1762,"20"0"-192,0 0-1,0 0 33,0 0-193,0 0-128,0 0-256,0 20-288,0-20-321,0 0 1,0 19 63,0 1-64,0 1-191,0-2-97,0 21 0,0-21-64,0 22 0,0-2-96,0 1 64,0-1 32,0 1-32,0 0 0,0 0 32,0 0-64,0-20 0,0 19 0,0 21 0,20-21 32,-20 1-64,0 20 160,0-20 96,0 0-31,0 19 31,0-19-32,0 19 0,0-19-64,-20 0-64,20-1 65,0 21-65,0-20-32,0 0 64,20 0 160,-20-1 128,0 1-95,0 20-97,0-20 0,0-1-128,0 1-32,20 0 32,-20 19-288,0-19 512,0 0-256,0 0 0,19 20-32,-19-1 160,0-19 33,0 19-161,0 1 0,0-21 0,0 21 64,0-20 0,0-1 0,0 1-64,20 1 32,-20-2-64,0 0 0,0 2-32,0-2 0,0 1 96,20 19 0,-20 1-96,0 0 0,0-1 32,21-18 32,-21 18-32,0 1 0,0-21 64,20 21-128,-20-21 96,0 21 32,0-21 32,0 22-32,0 18-64,-20-19 0,20 19-96,0 0-128,0 1 64,0-1 160,0-19 32,0 0 128,0-21-96,0 21 128,0-1-128,0 1 64,0-1-96,0 1-64,-21 0 225,21-1-193,0-19 192,0 20-96,0-1-32,0 1 160,0 20-128,0-2 0,0-17 0,0-2 1,0 1-33,0-1-128,0 1 160,0-20-289,0 20 546,0-1-257,0-19-96,0-1-64,21 1 32,-21-20-192,0 0-97,0 0-480,0-20-608,0 0-1313,0 0-2948</inkml:trace>
  <inkml:trace contextRef="#ctx0" brushRef="#br0" timeOffset="445661.4904">16455 8783 8680,'0'0'897,"0"0"-705,0 0 384,0 20 802,0-20 127,0 0-544,0 19-385,0 1-95,0-20 128,0 20-65,0 0-256,0 20-192,0-21 0,0 21 1,0 0 31,0 20 32,0-20-64,0 19 0,-20-19-64,20 19 0,0 1 0,20-20-32,-20 20 64,0-21-96,0 0 96,0 22-256,0-22 448,0 21-128,0 0-448,0-21 672,0 21-223,0-20-194,0 0 162,20 19-97,-20-19 0,0 0 96,0 20 96,0-21-64,0 21 288,-20-21-416,20 21 32,0-1 97,0-19-322,0 20 225,0-21 0,0 21-64,0-20 32,0 0 64,0 0 65,20-1-97,-20 21 0,0-20 64,0-1-160,21 1 64,-21 20 96,0-20-128,20 20 32,-20-21 128,0 21-64,0-1-32,0-19 32,0 19-32,18-19 32,-18 0-64,0 0-224,21 0 544,-21 19-288,0-19 0,0 20 32,20-1 96,-20-19-128,0 39 33,0-19-65,0 18-65,0 3-63,0 18 64,0 0 0,0 0 32,0 0 128,0-19 128,0-20-127,0 0-1,0-21 0,0 21-64,0-1 64,0 1-160,0 0 64,0 0 64,0-1-160,0 1 128,0-1-352,-20 1 512,20-1-192,0 1 160,0 0-256,0-21 128,0 21-32,0-20 0,0 0 32,0-1-64,0 1-32,0-20-225,0 20-95,0-40-417,0 19-992,0-19-1154,0-19-7687</inkml:trace>
  <inkml:trace contextRef="#ctx0" brushRef="#br0" timeOffset="449987.7379">16575 9001 7783,'-20'0'2338,"20"0"-512,0 0-513,0 0-384,20 0 448,20 0-480,19 0-352,0 0-97,1 0-32,19 0 1,0 0-97,21 0-64,-1 0-31,0 0-65,0 0 32,1 0-128,-20 0-32,-1 0 32,-20-20-32,-19 20 0,-19 0-256,-21 0-353,0 0-127,0-19-706,-21 19-576,1 0-576,-20 0-2467</inkml:trace>
  <inkml:trace contextRef="#ctx0" brushRef="#br0" timeOffset="450449.7643">16793 8803 5733,'20'0'1858,"-20"0"-193,0 0-127,0 0 608,0 0-1153,-20 0-865,-20 19-96,1-19 64,-1 20 256,0 0 97,1 0-97,19 0-128,-21 0 32,23-1-127,-2 2 63,20-2-32,0 1 32,0 0 385,20-20 159,-2 20-159,23 0-225,-1 0-160,-1-20-160,1 19 65,-1 2-482,1-2-832,0 1-1185,-1-20-2403</inkml:trace>
  <inkml:trace contextRef="#ctx0" brushRef="#br0" timeOffset="451018.7968">18123 8962 5252,'-20'0'1890,"0"0"128,20 0 1025,0 0-352,0 0-802,0 0-928,20 0-96,0 0-192,19 0-193,2 0-288,17 19 97,3-19-161,18 0-64,-20 0 32,22-19-128,-2 19 64,-20 0-64,-19 0 64,0 0-192,-21 0-64,1 0-225,-20 0-223,20 0-161,-20 0-128,20 0-224,-20 0-577,20-21-832,-20 21-1666</inkml:trace>
  <inkml:trace contextRef="#ctx0" brushRef="#br0" timeOffset="451335.815">18778 8822 8680,'20'0'1057,"20"0"-96,19 0 1377,-19 0-192,39 0-288,-20 20-962,-18 0-607,18 0-225,-19 0 64,0 0-96,-21-20 64,1 19-192,0 2 128,-20-21-32,0 0 32,0 0 128,-20 19-96,0-19-32,20 0-64,-19 20 64,-1-20-32,20 20-192,0-20 0,-20 20-32,20 0-545,-20-20-1281,0 20-352,1-20-513,-1 19-2947</inkml:trace>
  <inkml:trace contextRef="#ctx0" brushRef="#br0" timeOffset="452050.8559">18361 8803 7174,'0'0'1185,"0"0"193,-19 0 512,19 0-225,-20 0-864,0 0-609,0 0-96,-1 19-96,3 1 0,-2 0 0,0-20 64,-1 20 64,1 0 449,20-20 192,0 20 95,0-20-223,0 19-129,0 2-159,20-2-161,1 1-96,-21 20 0,40-20-64,-22 0 32,3-20-64,-1 19-128,0 2-160,-20-21-449,20 0-672,-20 0-1794,0 0-5638</inkml:trace>
  <inkml:trace contextRef="#ctx0" brushRef="#br0" timeOffset="452590.8868">17468 8803 11242,'-20'0'1762,"20"0"-1090,20 0 994,0 0-225,0 0-544,19 19-512,-19-19-129,20 0 96,-1 20 97,1-20-129,-20 20-192,19 0-96,-19 0 32,1 0-128,-1-1 96,0 2-224,-20-2 96,0-19 64,-20 20 32,0-20 64,-1 20-64,-17 0 64,-3-20-32,21 20 128,-19 0-256,19-1 96,0 2-961,0-2-1121,0 1-2178</inkml:trace>
  <inkml:trace contextRef="#ctx0" brushRef="#br0" timeOffset="455592.0584">18559 8425 1761,'0'20'9225,"0"-20"-8488,0 0 1152,0-20 386,0 20-770,20-20-768,-20 1 288,20-2-513,-20-18-128,0-21 1,0 20-161,0-39-128,0 19-32,-20-19 32,0-1-160,-19 1-224,-1-1 512,20 21-64,-19 19-192,19 20 0,-20-1 32,21 2-128,19 0-320,-20-2-225,20 21-384,0 0-64,0 0-384,0 0-1154,0 0-800</inkml:trace>
  <inkml:trace contextRef="#ctx0" brushRef="#br0" timeOffset="456242.0956">17150 8584 10153,'-19'20'1602,"19"-20"-1186,0-20 705,0 20 609,0-20-225,0-20-512,19 1-480,1-21-1,20 0 97,-20-19-257,19 0-128,-19-1-64,21 0-64,-3 1 161,-17-1-97,19 21-160,-21 19 96,1 0-512,-20 21 31,20-1-352,-20 20-352,0 0-1025,-20 0-1025,20 20-576</inkml:trace>
  <inkml:trace contextRef="#ctx0" brushRef="#br0" timeOffset="456566.1141">17012 8246 11787,'0'20'1217,"0"-20"-1409,0 40-1,0-1 225,0 2 289,0 18-129,20-19-32,-1 19 128,-19-19 609,20-1 577,0-18-129,0-21-96,0 0-288,19 0-320,-19 0-353,20-21-288,-1-18-288,-19 19-705,21 0-1666,-23 0-4323</inkml:trace>
  <inkml:trace contextRef="#ctx0" brushRef="#br0" timeOffset="457864.1884">18381 8286 14894,'0'-20'1889,"0"20"-1056,0 0 480,0 0-480,0 20-256,0-20 31,20 40-319,0-21 31,0 22-64,-1-2 0,21 0-127,1 2-65,-23-2 64,2 1-96,0-20 96,1-1-128,-1 2 128,-20-21 256,20 0 289,-1-21-129,1-18-31,0-1-417,0 1-96,0-2-32,19 22-352,-19-21-257,0 21-416,0-2-352,-20 21-1442,0-20-4292</inkml:trace>
  <inkml:trace contextRef="#ctx0" brushRef="#br0" timeOffset="458621.2317">17190 7014 12716,'20'-20'896,"0"40"-1024,-1 0 224,-19 20 65,20 19 287,0-19 128,-20 20-351,0-21 223,0 1 65,0-20-33,21 0-128,-21-20 33,0 0 480,0-20-609,-21 0-256,21-20 32,0-19-96,21 19-128,-21-19-353,0 19-800,20 0 224,-20 20 993,18 20 128,-18 0 64,20 20 192,-20 0 0,21 19 64,-21 1-95,0-19-161,20-2 0,-20 1 32,20 0 64,-1-20 321,-19 0 127,20 0-95,-20-20-257,0 0-256,20 1 32,0-2-320,0 2 63,-20 19-31,19 0 128,1 0 0,0 19 192,-20 2 288,20 18 33,-20 1-289,0-1 32,20 1-769,-20-20-320,19 0-1569,1 0-3075</inkml:trace>
  <inkml:trace contextRef="#ctx0" brushRef="#br0" timeOffset="459443.2787">17865 7074 12940,'-39'-20'4164,"19"20"-4324,0 20 95,-1-1-63,1 2 128,20-2-64,0 2-128,0-2-448,0 1 31,20 0-96,1 0-63,19-20 287,-20 0-160,-1-20 33,1 0 576,0 0 64,-20 1-32,0-21 96,0 19 0,-20 2-64,20 19 192,-20-20 97,20 20-353,0 0-641,0 20-160,0-1-32,20 2 257,0-2-129,0 2-128,19-2 833,1 1 481,-20-20 800,0 0 160,-1 0-192,-19-20 97,0 20 191,0-19-384,0-21-576,-19 19-513,-1 2-161,20-1-351,-20 0 0,20 0-321,20 20-416,0-20 160,-1 20 576,1 0 225,20 0 192,-1 0 32,-19 0-224,21 20 31,-21-20 129,-2 0-32,3 0-128,-1 0 256,-20 0 0,0 0 577,0 0-193,-20 0-128,-1 20 225,3 0-257,-2-20-192,20 20-32,0-1-160,0 2-225,20-2 1,-2-19-64,3 0 351,19 0 354,-20-19 543,-1 19 97,1-21-96,0 2 0,-20-1-353,0 0-256,0 0-160,-20 0-288,20 20-865,0 20-769,0 0 929,0 0 449,0 19-449,20 1 449,0 20 319,0-20 129,-1 19 128,21-19 929,-40 0 577,20-21 992,-20 1-160,0-20-576,-20 20-352,-20-20-481,21-20-673,-21 20-352,0-20-545,1 1-512,-1-1-480,19-20-994,3 20-2786</inkml:trace>
  <inkml:trace contextRef="#ctx0" brushRef="#br0" timeOffset="459645.2902">18579 6994 17168,'0'20'224,"20"0"-96,-20-20-128,21 20 0,-1 0 96,0 20-480,-1-40-641,-19 19-224,20 2-97,-20-21-223,0 0-129,0 0-1248</inkml:trace>
  <inkml:trace contextRef="#ctx0" brushRef="#br0" timeOffset="459992.3101">18838 7154 8904,'0'-40'1313,"0"0"513,20 20-96,-20-20-641,19 20-385,1-19 161,0 39 256,0 0 0,1 0-448,-3 19-129,2 1-95,0 20-353,1 0-352,-21-21-769,20 21-1378,-20-19-2625</inkml:trace>
  <inkml:trace contextRef="#ctx0" brushRef="#br0" timeOffset="460743.353">18620 6776 14093,'-41'-20'3395,"41"20"-2690,-20 0 992,20-20-1056,0 20-577,20 0-641,-20 0-2754</inkml:trace>
  <inkml:trace contextRef="#ctx0" brushRef="#br0" timeOffset="462070.4289">18838 9001 7046,'-40'0'1121,"40"0"-1025,-20 0 1314,20 0 223,0 0-191,0 0-802,0 0-63,0 0 512,0 0-64,0 0-128,0 0-321,20 0-192,20 0-95,-20 0-161,39 0-32,-18 0-32,17 0-32,1 0-32,-18-20-160,-1 20-96,-1 0-385,-19 0-1025,0 20-1312,-20-20-674,0 0-2722</inkml:trace>
  <inkml:trace contextRef="#ctx0" brushRef="#br0" timeOffset="473801.0999">21220 5762 10153,'0'-20'577,"0"1"320,0 19 576,0 0-544,0 19-673,-19 1-64,19 1-96,0 38 32,-20-19 225,0 19 127,-1-19-192,1 19-127,2 1-97,-23-20 0,41-1-64,-40 1-289,20 1-511,1-22-481,-1 1-449,20-20-1121,-20 0-6277</inkml:trace>
  <inkml:trace contextRef="#ctx0" brushRef="#br0" timeOffset="474038.1135">20843 6100 12940,'0'40'448,"0"-20"353,0 20-160,0-1-129,0 1-128,0 0-223,20-21-1,0 2 160,-20-1 417,19-20 288,21 0-96,-20 0-225,19-20-319,1-1-161,21 2-192,-23-1-64,3-19-417,-2 18-223,1 21-898,-20-20-3202</inkml:trace>
  <inkml:trace contextRef="#ctx0" brushRef="#br0" timeOffset="478389.3623">20585 8684 7334,'39'-21'705,"-39"21"32,20 0-641,0 0-128,-20 0 32,21 21-64,-3-21-192,2 0 192,1 0-1,-1 0 97,0 19-32,-2-19 0,3 0-160,-21 0-448,20-19-481,-20 19-1634</inkml:trace>
  <inkml:trace contextRef="#ctx0" brushRef="#br0" timeOffset="478749.3829">20764 8544 800,'0'0'1410,"0"0"223,20 20-896,-20-20-385,18 0-224,3 0 0,-1 0-64,0 0-31,0 0 127,19 0 256,-19 0 289,0 0-193,0 0-352,-1 20-224,-19-20-192,0 20 128,0-1 128,-19 2 64,-1-2 0,0 2 545,0-2 191,0 1-607,-19 0-97,19 0-256,-21 20-737,23-21-737,-2 1-2017</inkml:trace>
  <inkml:trace contextRef="#ctx0" brushRef="#br0" timeOffset="500923.6512">8415 7093 3138,'0'0'2883,"0"-19"-897,0 19-288,0 0 224,20 0-1,-20 0-383,0 0-321,0 0-64,0 0-288,0-20-32,0 20-193,21 0-191,-1 0-129,18-20 0,3 20-31,18 0-193,-19 0-64,19-20-64,-19 20 64,19 0 0,-19 0-64,1 0-257,-23 0-159,3 0-32,-1 0-161,-20 0-416,0 0-352,0 0-385,-20 0-1249,-1 0-2466</inkml:trace>
  <inkml:trace contextRef="#ctx0" brushRef="#br0" timeOffset="501327.6743">8654 6855 9577,'20'0'1121,"0"-19"-769,-20 19 897,0 0 609,0 0-481,-20 0-1153,0 19-224,0-19 0,-20 20 32,1 0 0,-2 0 1,3 0-33,-3 19 32,1-19 32,21 0 192,-1-20-96,0 20-128,20 0 32,20 0 160,0-20 97,-1 19-65,21-19-128,1 21-32,-23-21 32,23 19-64,-21 2-96,19-21 0,-19 19-801,0 1-1921,-20-20-7624</inkml:trace>
  <inkml:trace contextRef="#ctx0" brushRef="#br4" timeOffset="505678.9232">17964 1172 7591,'0'0'480,"0"0"929,0 0-544,0-20 0,0 20 320,0 0-352,0 0-320,0 0-65,0 0-64,0 0 97,0 20-97,0 0-64,0 20-95,0-20 159,-19 19-160,19 1-32,0 20-160,19-21 97,-19 41-33,0-1 160,0 1 96,20 19-128,-20 1 97,0 39-65,20 0 64,-20 20-224,20-40 129,-20 20 63,0-20-128,0 0 64,0 1-96,0-1 0,0-20 33,0 1 31,0-1 0,0-20 0,20 21-64,-20-21 96,19 1-191,-19-1 31,20 1-32,-20-21 32,20 1-64,0-20 32,-20-1-32,0 1 0,0-20 64,0 0-64,0-1 0,0 2-32,0-21-64,0 19-129,0-19-159,0 20 0,0-20-97,0 0 321,0 0 128,0 0 32,0 0 32,0 0 96,0 0-96,0 0 289,0 0-161,0 0-192,0 0 64,0 20 32,0-20-64,0 0 64,0 0 0,0 0 0,0 0 128,0 0-128,0 0 0,0 20 96,0-20-96,0 20 33,0 0-97,0-1 64,0 21-64,0 0 64,21 0 160,-21 0-32,0 19-64,18 1 32,2 0-96,-20 18-96,21-37 0,-1-1 0,-20 0 32,20-1 0,-20-19-288,18 0-64,-18 0-449,0-20-512,0 0-1858,-18 0-2595</inkml:trace>
  <inkml:trace contextRef="#ctx0" brushRef="#br4" timeOffset="506565.9739">15919 3219 1345,'-39'20'9737,"39"-20"-9257,0 0 65,-20 0 288,20-20-385,0 20 513,0 0-320,0 0-449,0 0 32,0 0 289,20 20 191,-20-20-95,20 0-257,-1 20 0,1-20-63,20 0-33,-1 0 32,22 0-31,-3 0-129,23 0 32,-2 0 32,0-20 0,0 20-96,41 0 64,-21 0-224,20-20 192,21 20 33,-2 0-65,1 0 32,-1-20-64,22 20-64,-22 0 64,22 0-96,-2 0 0,1 0-128,0 0 32,0 0-1,-1 0 97,41 0 97,-1 0-1,21 0 64,-21 20 32,1-20 0,-21 20 0,21-20-64,-40 20 160,20-20-127,-40 19-129,-1-19 64,-39 0-32,0 0-224,-38 0-417,-41 0-160,-1 0-864,-19-19-2723</inkml:trace>
  <inkml:trace contextRef="#ctx0" brushRef="#br4" timeOffset="510959.2252">6866 6717 3331,'0'0'736,"0"0"-159,0 0 704,-18 0 705,18 0-224,0 0-930,0-21-415,0 21 255,-20 0 385,20 0-32,-20 0-448,20 0-161,-21 0-31,1 0 127,2 0 33,-3 0 31,1-19-223,-20 19-65,1 0-128,-1 0-64,1 0 0,-1 0-32,0 0 32,-19 19-96,18 2 32,-18-2 0,1 1-64,17 0 32,1 20 0,-19-20 32,19-1-64,1 21 32,19-20 32,-21 0 0,3 19 1,18-19 95,-1 20 0,1 0 64,0 0 0,1 0-64,19-1-64,0 1 96,19-1-31,1-19 95,0 20-96,21 0 64,-3-1-64,3 1-64,-2-20-96,1 19 96,19 2 0,1-22 129,19 21-1,21-21-224,-21 2 96,20-1-128,0 0 128,0 0-96,21-20 96,-1 20 96,0-20-128,21 0-64,-22 0 64,1 0-64,0 0-416,1-20 544,-21 0-192,0 20-97,1-20 97,-1-21 96,-20 22 32,0-21 0,1 0 0,-21 1-32,-18-1 64,-3 0-96,3 1 96,-21-1-32,-20-20 33,0 21-33,0-21 32,0 1-96,-40-1 32,-1-20 32,-18 21-32,-20-1 192,0 21 0,-20-21 160,0 40 97,0-20-225,-21 21-32,1-2-64,-21 2-64,21 0 0,-19 19-96,-2-21 0,2 21-96,19 0-32,20 0 160,0 0-256,18 21-225,2-2-416,20 0-640,-1 21-1762,1 20-4324</inkml:trace>
  <inkml:trace contextRef="#ctx0" brushRef="#br1" timeOffset="513810.3883">17330 2245 2498,'0'0'2722,"0"0"-319,0 0-674,0 0-511,0 0-642,0 0 1,0 0 63,18 20 289,-18 1-513,20-21 257,-20 19-224,21-19-97,-1 19-96,0-19-64,-20 21 0,19-2 129,1 2-65,0-2-64,-20 21 129,20-1-65,0-19 96,-20 20-64,19-20 33,1 19-161,0 2 128,0-2-96,0-19 65,-1 20-129,1 0 0,20-21-96,-19 21 32,-3-20 0,2 20-64,1-1 64,-1 1 32,-20-20 32,40 20-32,-21-1 32,1 2 1,20-22-33,-20 20 0,19-18-64,1 19 32,-1-20-64,1 19 32,1-19-32,-23 0 64,2 0-32,1 20-64,19-21 96,-22 21-64,3-20 0,19 20 32,-20-21-32,19 1 0,-19 20 160,20-20-224,-21 19 224,21-18-64,-20 18 32,19-19-96,-19 20-32,0-20 97,1 20-65,19 0 32,-21-21 0,1 1 96,0 20-160,0-20 32,0 0-64,-1-1 128,1 1-320,-20-20-97,0 21-447,0-21-257,0 0-1057,0 0-2274</inkml:trace>
  <inkml:trace contextRef="#ctx0" brushRef="#br1" timeOffset="515194.4675">17745 2324 1665,'0'0'1698,"-18"-19"-930,18 19 65,0 0-96,0 0 128,0 0 288,0 0-288,0 0-97,0 0 321,0 0 129,0 0 223,0 0-288,0 0-448,0 0-513,0 0 160,0 0 193,18 0-225,-18 19-96,0 2-64,20-2-32,-20 21-63,21 0 31,-21-1 32,20 21 64,-20-1-32,20 1 0,-20-1-160,20 2 256,-20 18 33,19-19-33,1 19-64,0 0-96,0-19 32,0 20 1,-1-21-97,21 21 96,-40-21 224,20 21 0,0-21-320,-1 21 32,1-20-64,0-1 64,0 1-64,1 0 33,-3-1 31,2-19-128,1 19 320,-1-19-64,0 0-192,-2-21-32,-18 21 0,21-20 0,-21 0 0,20 20 64,-20-20-32,0-1 32,20 2-224,-20-21-97,0 19-159,0-19 0,0 21-385,0-21-160,0-21-641,-20 21-2017,20-19-6375</inkml:trace>
  <inkml:trace contextRef="#ctx0" brushRef="#br1" timeOffset="516025.515">18342 2424 3843,'0'0'224,"0"0"-160,0 0 1186,0 0 832,0 0-417,0 0-704,0 20 256,-20 0 64,20-1-480,0 1-288,-20 20-129,0 0-192,20-1-192,-21 1 192,21 0 65,-18 0-33,-2 19-32,0 1-64,-1-20-64,1 19 32,-19 1-32,19-1 64,0 1 97,-19 0-65,19 0 0,-20-1 64,1 1 64,19-1-31,0-19-129,-20 19-32,21 1 96,-1-1-128,0-18 0,0-2 64,-1 21 257,1-20-1,2 0 0,-3 19-95,1-19-97,20 19 0,-20-19 0,0 0-192,20-21 64,0 21-96,-19-20 192,19 20 1,0-20-33,-20 0 0,20-1-32,0 2-160,0-21-288,20 0-705,-20 0-1378,0 0-2914</inkml:trace>
  <inkml:trace contextRef="#ctx0" brushRef="#br0" timeOffset="520301.7596">21458 1629 11851,'20'-40'1153,"-20"40"608,21-19-607,-21-1-770,-21-1-384,21 2-128,-20 19-96,0 0 63,0 19 1,1 2 96,-1 38-160,0-19 32,20 39-225,-20-19 33,40 20 288,0-20 96,19-21 128,1-19 385,19-20 351,-19 0 65,19-20-224,-18 0-225,-1 1 33,-21-1 160,-19-1-289,20-19-160,-20 21-96,0-21-160,-20 0 96,-19-19-192,19 19-32,-39 0 0,18 1 96,1 19-192,-19 20 95,39 0 129,-19 20-96,19-1-32,20 21 192,20 0-32,-1-20 0,1 19 64,20-19-320,19 20-641,-18-19-1153,-3-21-2883</inkml:trace>
  <inkml:trace contextRef="#ctx0" brushRef="#br0" timeOffset="520597.7765">21916 1908 12043,'18'0'1794,"-18"0"-1314,0 0 129,0 0-737,0 0 224,0 20 128,0-20-96,20 19 32,1 1-128,-21 0 64,20 0 96,0-20 129,-2 0 255,3 0 449,-21-20 0,20 20-320,-20-20-257,0 0-159,-20 1-129,20 19-96,-21-20-128,3 20-385,18-21-736,-20 21-673,0 0-2113,-1 0-3973</inkml:trace>
  <inkml:trace contextRef="#ctx0" brushRef="#br0" timeOffset="520856.7913">22213 1768 10794,'0'0'2210,"0"0"480,-20 0-287,20 0-1090,20 0-640,-20 0-97,39-20-288,-19 20-95,20 0-161,-1 0-129,-19 0-703,21 0-834,-23 0-1249,2 0-1889</inkml:trace>
  <inkml:trace contextRef="#ctx0" brushRef="#br0" timeOffset="521034.8015">22312 1828 11530,'-20'40'929,"0"-40"-672,20 0 1568,20 0-191,0 0-545,-1 0-449,1 0-415,21-21-129,-21 21-577,18 0-864,-17 0-1858,-21 0-2819</inkml:trace>
  <inkml:trace contextRef="#ctx0" brushRef="#br0" timeOffset="521276.8154">22331 1570 10986,'-19'-41'448,"19"41"-736,0 0 736,0 0 930,0 41-385,0-22-417,19 41-319,-19-20-97,20 19-32,0 2 32,-20 17-96,21-18-160,17 0-449,-38-20-736,20-21-1473</inkml:trace>
  <inkml:trace contextRef="#ctx0" brushRef="#br0" timeOffset="521635.8359">22748 1768 11947,'40'-20'-577,"-40"20"-159,0 0 319,0 0 65,-20 0 352,20 20 64,-20 0-64,2 20 32,18 19 0,18-18-32,2 18 160,21-19 289,18-20 191,1-1 737,-21-19 353,21 0-353,-21-19-159,1-1-129,-1 0-96,-39-20-353,0 20-320,0-19-223,-19 18-194,-1 2 65,-20-2 0,1-17-32,-21 17-192,1 1-609,-2 0-896,2 20-3236</inkml:trace>
  <inkml:trace contextRef="#ctx0" brushRef="#br1" timeOffset="541051.9464">18858 1430 4228,'-20'0'1281,"20"0"96,0 0 321,0 0 255,0 0 322,20-20-354,-20 20-543,0 0-289,0 0-288,0 0-225,0 0 1,0 0-129,0 0-160,0 0 65,0 0 63,0 0-128,0 0-128,0 0-31,0 0-225,0 0-33,0 0 258,0 0-162,19 20 33,-19-20 193,0 21-225,20-21 96,-20 19-64,20-19 64,-20 20-64,0-20 96,20 20-32,-20-1-32,21 2 0,-21-1 96,18-1-96,2 1 32,-20 0-64,20 0 0,1 0 32,-1 0 32,-2 19 32,-18-19-64,21 0-64,-1 21 64,0-22 64,19 21-31,-19 0-65,0-1 160,20 1-96,-21 0 0,21-1 0,0 1 32,-21 0-64,21 19 96,1-19-64,-3 1-96,-17-3-32,19 2 96,-1 0 64,-19 20 32,20-21-96,-1 21 129,-19-1-1,20 1-96,-1 0 0,1-20 128,19 19 0,-18 1 0,18-1-96,-19 1 1,0-1 63,-1-18 32,1 17 96,-1 3-96,-19-22 0,0 21 129,21 0-161,-21-21 32,19 21-32,1-1-64,-1 1-64,1 0 97,0-1-194,-1 1 194,1-1-161,-1 1 128,1 20-96,1-20 64,-23-21 32,23 21-160,-21-21 128,18-19-64,-17 20 0,-1-20 0,-20-1-128,20 2-161,0-21-479,-20 0-161,0 19-513,0-19-1024,-20-19-3876</inkml:trace>
  <inkml:trace contextRef="#ctx0" brushRef="#br1" timeOffset="565663.3541">11612 3696 7334,'0'0'-1377,"20"0"865,-20 0 416,19 0-65,21 19 65,-20-19 641,0 20 31,19-20-63,-19 20 95,0-20 225,1 20 64,-3 0-32,-18 0-353,20 0-416,1-1-63,-1 2-33,-20 18 0,0 1-417,0 19-448,0-18-256,0 18 737,-20 0 256,-1 21 128,1-20 0,2-1 128,18-19-96,0 20 0,0-21 0,18 1 0,2 0 0,21 0 0,-21-21-32,19 1-32,1 0 64,0-20 160,-1 19 321,-19-19-65,0 0-63,0 0-161,-20 0 384,-20 0 225,20 0-1089,-20 0-321,-20 0 289,21 21 224,-21-1 32,20-1 0,0 21-32,-1 1-224,3-2-129,-2 1 321,20 0 192,-20 19-192,20-19 224,20 19 257,0 1 127,-2 0 65,3 0-289,-1-1-128,0 1-128,0-1-32,0 21 0,-1-41-32,1 21 0,0-20 128,0-1 320,0 2 33,-20-2 127,0-19 193,-20-1-32,-20 2 96,1-1 320,-1-20 128,-21 19-320,-18-19 96,0 20-128,0-20-609,19 0-416,1 0-865,39 0-1729,-19 0-11788</inkml:trace>
  <inkml:trace contextRef="#ctx0" brushRef="#br4" timeOffset="583101.3515">12902 4510 480,'20'-20'1954,"-20"20"608,20 0 1,-20 0 480,0-19-641,0 19-512,0 0-225,0 0-576,-20-20-224,20 20-224,-20 0-193,0 0-256,-19 0-192,19 0-64,-20 39-32,1-19 0,-2 20-64,1 19-32,22-19 128,18 0 0,0 0-65,0-1 161,18 1-128,2 1 128,21-22 0,-3 1 65,3 0-33,19-20 0,-21 20 32,1-20 96,-20 0-865,19-20 769,-19 20-1505,0 0 64,-20 0-1090,21-20-1568</inkml:trace>
  <inkml:trace contextRef="#ctx0" brushRef="#br4" timeOffset="583916.3981">13558 4590 10730,'0'0'1569,"0"0"-640,0 0 480,0 0-416,0 0-128,0 19-96,0 2-449,18 18-224,2 0-32,1 2 0,-1-1-32,0 0-32,0-20 96,-1-1-63,1 1 159,0-20 32,0 0 352,0-20 97,-20 1-96,0-1-257,0-20 32,0 0-160,0 20-160,-20-20 33,20 20-194,0 0-191,-20 1-256,20 19-417,0-21-641,0 21-2306,0 0-9576</inkml:trace>
  <inkml:trace contextRef="#ctx0" brushRef="#br4" timeOffset="584284.4192">13934 4829 6630,'0'0'1633,"21"0"674,-1 0-866,-2-21-448,3 21 224,-1-19-608,0-2-225,-20 2 321,0-1 63,0-1 65,0 21-417,-20-19-127,0 19-225,-1 0-64,-17 0-96,17 19 0,1 2-385,0-1-63,20-1 191,0-19 161,20 21 96,0-2 32,1 2-128,-1-21 0,19 0-65,1 0 193,-1 0-192,-19 0-288,0-21-193,0 21-1089,0-19-2914</inkml:trace>
  <inkml:trace contextRef="#ctx0" brushRef="#br4" timeOffset="584630.439">14331 4849 6245,'-20'-20'513,"20"20"1441,0-21-321,0 21-416,0-19-672,0-2-385,-20 21 64,20-19 417,0-1 64,20-1-97,-20 21-63,0-19 95,20-1-159,1 0-193,-21 20-96,20-19-192,-2 19-64,2 0 32,1 0-64,-21 19-384,20-19-1154,0 20-1057,-20-20-2209</inkml:trace>
  <inkml:trace contextRef="#ctx0" brushRef="#br4" timeOffset="585048.4629">14570 4689 8423,'0'19'33,"0"2"479,0-1 545,20-1-545,-1-19-127,1 0-385,0 21-256,0-21 320,0-21 160,-1 21 256,1-19 193,0-1 224,-20-1-32,0 2-225,21-1-384,-21 0-256,0 1-256,0 19 32,-21 0-288,21 0-65,0 19 385,0 1 128,21 19 64,-1 2 32,-2-1 128,2 0 64,21-1 32,-21 1-160,-1-20-63,-19 20 127,0-21 352,0-19 545,0 20 64,-19-20 0,-21 0-416,19 0-545,-17 0-256,-3 0-1025,-18 0-1570,19 0-5861</inkml:trace>
  <inkml:trace contextRef="#ctx0" brushRef="#br4" timeOffset="585453.4861">13319 5285 14285,'-20'-19'769,"20"19"-833,0 0-385,20 19 738,-20 2 832,20 38-289,-20-19-543,20 19-129,-1 1-96,-19 0 0,20-1-224,0-18-513,0-22-896,1 1-1218,17-1-4740</inkml:trace>
  <inkml:trace contextRef="#ctx0" brushRef="#br4" timeOffset="586273.533">13756 5504 18193,'0'-20'-865,"-20"20"224,0 0-63,0 0 479,1 0 386,-1 20-258,20 0-383,-20 20 224,40-20-32,-20-1-65,20 1 1,19-20-385,-19 0 129,0 0 351,19 0-351,-19-20-225,0 1 64,0-1 225,1 0 480,-21 0 32,0 0-1410,0 0-223,-21 20 2241,21 0-63,-20 0-65,20 20-63,0 0 95,0 0 257,20 20-577,1-21-288,-3 1-32,2-20 160,0 20 288,1-20 609,-1 0 352,-20 0-32,0-20-128,0 20-384,0-20-193,-20 1-127,-1-1-225,21 0-224,-20 0 64,20 0-128,20 0-225,-20 20 1,21 0 160,-1 0 96,19 0 64,-19 0 0,0 0 32,19 0 32,-19 0 0,20 0 192,-40 0 96,20-20-224,-20 20-32,0 0-96,0 0-256,-20 20-513,0-20 225,0 20 415,0 0 161,20 20-32,0-20-32,0-1 32,0-19-64,20 20 128,0-20 128,20 0-63,-21-20 191,1 20 192,0-19 193,-20-1-225,20 0-320,-20 20-288,-20-20-128,20 20-192,-20 0-289,20 20 256,0 0 129,20 19 96,-20 1 224,20 1 32,0-2 32,-1 0 128,1 2-32,-20-2 256,20-20 545,-20 2 608,-20-1 321,20-20-224,-20 0-545,1 0-673,-21 0-352,20-20-448,-19-1-769,19 2-929,0-20-2563</inkml:trace>
  <inkml:trace contextRef="#ctx0" brushRef="#br4" timeOffset="586621.5529">14431 5564 10537,'0'20'3844,"20"-20"-3524,0 0 898,0 0-354,-1-20 450,21 20-546,-20-20-672,0 0 1,-1 0 127,-19 0-96,0 0 96,-19 1-320,-1 19 32,-20 0-96,20 0 32,-19 0 32,19 0 64,0 19-161,20 21 129,0-20 224,20 20 1,0-20 191,0-1-160,19 1-128,1 0-64,-1-20 0,1 0-288,-20 0-641,-20 0-1025,0 0-2466</inkml:trace>
  <inkml:trace contextRef="#ctx1" brushRef="#br4">9981 13950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1:42:44.60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6490 4232 7014,'0'0'545,"0"-20"-65,0 20 257,-20 0 224,20-20 384,-19 0-512,19 20-609,-20-19 0,20-2 32,-20 2 225,0-1 384,20 0-161,-21 1-127,3 19-161,-2-21-31,-1 1 31,1 1 0,-18-1-63,-3 0 31,1 20 1,1-20-65,-1 0-160,-19 20 32,19-20-64,19 20-160,-17 0 32,-3-19 96,1 19-160,21 0 128,-21 0-32,20-21 97,-19 21-226,19 0 129,-20 0-64,1 21 32,19-21-64,-20 19 64,1-19-64,-1 20 64,-1 0-32,2 0 0,19 0-32,-20 0 64,1-1-64,-1 1 32,20 1-64,-19-2 64,19 1 32,-20 0-64,19-1-32,-17 2 128,17-2-160,-19 1 96,22 0-160,-23 0 95,21 0-63,-19 0 64,19-1 32,-20 21 64,1-19 0,-1 18-32,20-19 0,-19 20 0,19-20 32,0-1-32,-21 21-32,23-20-32,-2 0 128,-1 0-64,-19 20 32,20-21 0,1 1 0,-21 19 0,20-18 0,-19-1 0,-1 20-32,20-21 32,-19 2 0,19 18 0,-21-19 32,21 20-64,-19-20 128,19 19-256,0-19 128,0 20 32,1-20 32,-1 20-64,20-21 32,0 21 32,0 1-32,0-22 0,0 21 0,0 0 0,0-1 96,0 0-64,20 2 32,-20-2-64,0 1 0,19 0 32,-19 19-64,0-19 64,0 1 0,0 17 0,0-17-32,0-2 0,20 21 0,-20-21 32,0 1 0,0 20-32,20-21 0,-20 21 32,0-20-32,20 0-32,-20-1 128,21 1 32,-3 0-128,2 0 64,-20-20 0,21 19 33,-1 1 31,0-20-96,-2 19 0,3-19 32,-1 20-96,0-20 128,0 20-64,-1-21-64,1 21 96,0-19-32,0-2-64,0 1 64,-1 20 64,1-20-224,0 0 192,0-20-32,1 19 32,-1 1-96,-2 0 64,2 0-32,1 0 96,-1 0-192,0-1 96,-2-19 32,23 20 0,-21 0-32,0-20 0,19 20 0,-19-20 64,0 0-96,19 20 64,-19-20-96,20 0 128,-19 20-96,-3-20 128,22 0-192,-19 0 128,17 19-64,-17-19 64,-1 0-32,20 21-32,-21-21 32,1 0 32,20 19 0,-20-19-64,19 21 64,-19-21-64,20 0 0,-19 0 64,-3 0 0,2 0-32,1 0 0,-1 0 96,0 19-192,-2-19 96,3 0-32,-1 0 32,0 0 32,0 0-96,-1 0 32,1 20-32,20-20-32,-20 0 64,-1 0 0,1 0 32,-20 0 32,20 0-128,0 0 160,0 0-96,-20 0 32,19 0-32,1 20 96,-20-20-96,20 0 128,1 0-160,-21 0 96,20 0-32,-2 0 0,2 0 0,-20 0 0,21 0 32,19-20-64,-21 20 32,1 0-64,20 0 192,-20-20-192,19 20 0,1 0 32,-20-19 32,19 19-32,1 0 96,1-21-96,-2 2 128,1 19-160,-1-21 32,-19 2 64,20-1-128,-1 0-64,-19 0 160,20 0-32,-20 0 96,19 1-96,-19-21 32,0 20-64,1 0-1,17 0 33,-17 1-64,-1-1-160,18 0 32,3 0 96,-1 0 0,-1 20 96,1-39 64,0 18-32,-1 2 96,2 19 0,-3-21 64,3 2-96,-1 19-32,-1-19 0,21 19-64,-21 0 64,1 0-64,-1 0 64,1 0-64,1 0 32,-3 0 32,3 0-64,-21 0 32,19 0 64,1 0-64,-20 0 0,19 0 0,1 0 32,-20 0-32,19 19 0,-19-19 96,0 0 0,21 19 0,-23-19-64,2 0 33,21 0-33,-21 21 0,-2-21-96,23 0 64,-21 0-32,0 19-1,-1-19 33,1 21-96,0-21 192,20 19-63,-21-19-33,1 20-33,20-20 98,-20 20-130,-1-20 65,1 20 33,0-20-33,1 0-33,-1 20 33,-2-20 0,2 0 33,1 20-66,-1-20-31,0 0 161,-20 19-130,19-19 1,1 0 32,0 0-32,0 0 96,0 0-256,19 0 160,-19 0-64,0-19 32,0 19 32,19 0-32,-19-20-32,0 20 64,1-20 0,-1 20 64,-2-20 0,3 20 64,-1-20-32,0 20 32,0 0 32,-1-20-32,1 20-96,0 0-32,0-19 160,0 19-224,-1-21-64,1 21 192,0-19-128,0 19 128,0-21 0,-1 21-32,1-19 32,0 19-32,0 0 0,1-19 96,-3 19-96,2-21 32,1 21 32,-1-20-128,0 0 96,-2 20-64,3-20 64,-1 0-32,0 1 0,0-1 97,0 0-162,-20 20 1,19-20 128,-19 0-64,20 0-64,-20 20-160,20-19 96,-20-1 32,20-1 32,0 2-32,-20 19 64,19-20 32,1 0 64,-20 20 0,20 0-64,1-19-32,-1 19 32,-2-21-32,2 21 32,21 0 0,-21-20 0,19 20 0,-19 0 0,0-19 0,0 19 0,-1 0-32,1 0 32,0 0-32,0 0 64,0 0 0,-1-21 32,1 21 160,0 0-64,0-19 129,1-1-65,-3 20-128,2-20-32,0 0-32,-20-20-96,21 20 192,-1-19-160,-2 19 160,-18-20 96,21 20-64,-21-19 129,20-1-161,-20 1 64,0-2 64,0 2-96,0 0-63,20 18-1,-20-19 0,0 1 0,0 19-32,0-20 0,0 0-64,0 20 32,0-19-32,-20-2 64,20 22 64,-20-20 32,-1 19-64,21-1 129,-18 2-257,18-21 160,0 21-96,-20-2 0,20 1 0,0 1 32,0-2 0,0 2-96,0-21 96,0 20 0,0-20-32,0 20-64,-21-19 64,21 19-224,0-20 608,0 1-416,0-2 96,-20 1-96,20 1 32,0-1-32,0-19-32,0 19 64,0 0-32,0-20 64,0 21-64,-20-1 0,20-19 0,-18 19-32,-3 0 64,1 0-32,-20 20 64,21-20-192,-21 21 96,0-2 0,21-18-64,-21 19 32,0 1 64,1-2-64,-2 1-64,3-19 96,-3 19 32,1 20-32,1-20-64,-1 20 128,-19-20-192,19 20-33,-1 0-95,3 0 0,-3 0 128,3-20 0,-3 20 64,1 0 64,-19 0-1,19 0 66,-19 20-98,19-20 65,1 20 0,-22 0-32,23 0-32,-23 0 32,2-1-64,19 1 32,1 1 64,-1 18 0,0-19-64,21-1 32,-21 2-32,-1-2 0,23 1 32,-23 0 0,21 20-64,0-20-128,1-20-97,-1 19 193,20 2 0,-20-2 32,0 2 96,0-2 0,1 1-96,-21 0 128,20 0-32,0 0-32,1 0-32,-1-1 128,0 1-224,0 0 256,-19-20-224,19 20 96,-21 0-32,3 0 128,-3-1-64,1-19 0,1 21 0,-1-21 0,-19 19 0,19 1 0,-19-20 0,-2 0 0,2 20-64,-1-20 96,1 0-64,0 19 96,-1-19-64,1 0 96,-2 0-32,2 0 0,19 0 128,1 0-192,-1-19 128,0 19 128,1-20 33,-1 0-129,19 1 192,-17-2-64,18 2-63,-1-1-65,1 0 0,2-20 32,-3 20-64,21 1 32,-20-21-128,0 0-64,0 1 193,1-1 31,-21 0-96,20 0-96,-19 0 0,-1 20 0,-19-20 160,19 21-128,-1 19 32,3-20-96,17 20-160,-19 0-577,22 20-608,-3-20-641,1 19-1057,20 2-6758</inkml:trace>
  <inkml:trace contextRef="#ctx0" brushRef="#br0" timeOffset="5466.3127">12307 4132 5957,'-21'21'3523,"1"-21"-3683,20 0 192,20 0 449,-20-21 1120,21 21-223,-1 0-834,19 0 65,-19 0 159,0 0-191,20 21-32,-21-21-97,21 0-128,-20 0 33,19 0 31,-19 0-160,0-21-128,0 21-128,1 0-192,-21 0-449,18 0-191,-18 0-161,0 0 32,0 0 64,0 0-1281,0-19-2851</inkml:trace>
  <inkml:trace contextRef="#ctx0" brushRef="#br0" timeOffset="5819.3329">12485 4033 2402,'-20'0'6694,"20"-20"-6310,0 20 898,0 0 191,20 0 257,0 0-737,-20 0-513,40 0-63,-21 20-97,1-20 0,20 0-32,-19 21-95,17-21-97,-18 19-64,21-19-32,-23 20 32,3-20 0,-1 20 0,-20-20 0,20 19 0,-20-19 32,0 21 32,0-21 64,-20 19 64,0 1 97,-1-20-1,-17 20 96,17 0-191,1 0-161,20-20-96,-20 20 0,20-20-545,0 19-576,0-19-769,0 21-672,-18-21-4421</inkml:trace>
  <inkml:trace contextRef="#ctx0" brushRef="#br0" timeOffset="8163.4669">13776 6359 8039,'0'20'-64,"0"-1"160,0 1 705,19 40 832,-19-21-191,20 21-866,-20 0-319,0 20-33,0-21 224,0 1 65,0-21-1,0 1-31,0 0-129,0-21 0,0-19 97,0 0 95,0 0 257,0 0-705,0-39-128,0 19-128,0-20-192,20 20 31,0-19 97,-20 39 32,21-20 128,-3 20 64,-18 0 128,20 0 96,-20 0 32,20 20 33,-20 0-97,0-1-96,21 1-64,-21 20 0,0-20-128,20 0-449,-20 19-287,18-19-450,-18 0-383,21 0-1538,-1 0-3780</inkml:trace>
  <inkml:trace contextRef="#ctx0" brushRef="#br0" timeOffset="8610.4925">14212 6895 11562,'0'0'993,"0"0"-576,0 0 255,-20 20-95,20 0-33,0 19-383,0-19-129,0 20 0,20-20 32,0 0 0,0-1-32,0 2 64,19-2 96,-19-19 321,1 0 31,-1-19-256,-2-2 1,2 21-97,-20-19-64,0-21-160,-20 20-288,2 0-225,-2 0-95,-21 1 415,2 19 161,19-20 160,-20 20 64,20 20 1,1-20 223,19 19-160,0 1-128,0 0-32,19 0-32,1-20-64,20 20 96,-1-20-128,1 0 64,-19 0-64,17 0-480,-18 0-353,1 0-544,-21 0-1634,20 0-6246</inkml:trace>
  <inkml:trace contextRef="#ctx0" brushRef="#br0" timeOffset="8921.5103">14629 6517 9993,'-20'-19'512,"1"19"-63,-1 19 544,20-19 416,-20 40-96,0-20-768,20 21-97,-20 18 1,20-19 191,0-1-319,0 1-225,20 0-32,0-1-64,0-19-160,0 0-321,-1 0-448,1 0-288,0-20-673,0 0-2562</inkml:trace>
  <inkml:trace contextRef="#ctx0" brushRef="#br0" timeOffset="9152.5235">14708 6736 13356,'-19'20'-64,"38"-20"384,1 20 545,0 0 448,1 0-288,-1 0-768,18-1-225,-17 1-64,-1 0-289,0 0-672,-1-20-544,1 0-1378,0 0-4324</inkml:trace>
  <inkml:trace contextRef="#ctx0" brushRef="#br0" timeOffset="9331.5338">14927 6736 13933,'-20'0'160,"1"20"128,-1-20 641,0 20 32,-1 0-481,21 0-480,-20 0-64,2-1-128,18 1-545,0 0-608,0 0-1666,0-20-6053</inkml:trace>
  <inkml:trace contextRef="#ctx0" brushRef="#br0" timeOffset="9613.5499">14947 6537 11050,'-20'0'801,"20"0"-609,20 0 961,-20 20 481,20 20-225,0 0-448,-1 0-321,1 0 193,0-1-256,-20 1-353,0 0-128,0 19-128,0-39-192,0 20-225,0-21-287,-20 1-33,20 0-416,0 0-225,-20-20-1216,20 0-8040</inkml:trace>
  <inkml:trace contextRef="#ctx0" brushRef="#br0" timeOffset="10883.6225">15384 6736 544,'-20'0'12748,"20"20"-12364,0-20 1090,20 0 544,0 0-609,-1 0-768,21 0-513,-20-20-192,0 20-897,-1 0-1634,1 20-3811</inkml:trace>
  <inkml:trace contextRef="#ctx0" brushRef="#br0" timeOffset="11012.6299">15423 6855 14669,'0'0'385,"20"0"1248,0 0-31,20 0-1026,-21 0-544,1 0-1409,0 0-3780</inkml:trace>
  <inkml:trace contextRef="#ctx0" brushRef="#br0" timeOffset="11777.6737">16376 6597 11402,'-20'-20'577,"0"0"800,1 0 417,-1 0-161,-20 20-896,1 0-641,-1 0-96,-1 0-32,3 20-96,18 20-256,-1-20-97,1 20-127,20 0 63,0 0 161,0-1 224,20 1 128,1 0 0,-1-1 32,-20-19 32,20 20 0,-20-20 128,0-1 32,0 1 0,0 0-128,0-20 32,0 0-64,0 0-32,0 20-64,0-20 32,0 0 0,18 20 64,-18 0 32,21-1 64,-1 2 257,-20 19-97,0-1-192,-20 21-32,-1-21-32,-17 21 0,18-1-32,-1 21 32,-19-20 0,22-1 32,-3 21 0,-19-21 193,40 1-1,-20 19-160,20-19-64,20 20 0,-20-21 0,20 1 0,21-21 32,-23 1 32,2 0 64,21 0-96,-21-20-64,18-1-64,-17-19 0,-1 0-512,0 0-1282,0 0-1986</inkml:trace>
  <inkml:trace contextRef="#ctx0" brushRef="#br0" timeOffset="12203.698">16575 6677 14445,'-20'0'609,"20"0"-225,0 19 961,20 2 1,-20 18-546,0 21-575,20 19-97,-20-19-64,0-1-160,20 1-673,-20-1-1057,19-38-1633</inkml:trace>
  <inkml:trace contextRef="#ctx0" brushRef="#br0" timeOffset="12788.7315">17765 6855 11242,'21'0'1025,"-21"20"481,0-20 511,20 20-319,-20 0-801,0 0-545,20 0-288,-20-1 0,0 1-96,0 0-64,0 0-448,0 0-962,0-20-640,0 0-1441</inkml:trace>
  <inkml:trace contextRef="#ctx0" brushRef="#br0" timeOffset="12939.7401">17826 6717 14285,'-20'0'2979,"20"0"-3652,0 0-512,0 0-256,0 0-97,0 0-1601</inkml:trace>
  <inkml:trace contextRef="#ctx0" brushRef="#br0" timeOffset="13219.7562">18144 6597 12619,'38'-60'897,"-38"40"-801,0 1 385,0-1 640,-20 0-32,20 0-673,-18 20-384,-3 20 32,1 0 97,0 0-161,0 39 32,20 2 64,0-2 64,0 0-32,20 1-64,0-1-64,0-19 0,1 0 0,17-1-224,-38-19-353,21 0-1184,-21 0-2499</inkml:trace>
  <inkml:trace contextRef="#ctx0" brushRef="#br0" timeOffset="13343.7632">18103 6895 16047,'20'0'1025,"1"0"-1185,17-20 224,-17 20-353,19-20-896,-1 20-2530</inkml:trace>
  <inkml:trace contextRef="#ctx0" brushRef="#br0" timeOffset="14813.8473">19592 6618 5252,'-19'-21'1378,"19"21"512,0-20 160,0 20-1,0-20-575,0 20-353,-20 0-128,20 0-609,-20 20-256,0 0-32,-19 20 257,19 19-97,0 1 32,-1 0-64,21-1-95,0-19 31,21 19-96,19-19-32,-1 0 0,1-20 0,19-1 128,-19-19-128,19 0 288,-19-19-159,-1-1-97,-19 0-96,0-20-193,-20 1-31,0-21 32,-20 20-192,-19 1-97,-1-1 65,0 0 512,1 21 224,-21 19-64,21 0-96,-1 0-96,1 19 193,19 1-129,20 0 192,0 0-256,20 20 32,19-21 32,-19 21-32,20-20-288,-1 0-737,1 0-1217,-1-20-1890</inkml:trace>
  <inkml:trace contextRef="#ctx0" brushRef="#br0" timeOffset="15095.8635">20049 6935 12716,'-20'20'576,"20"-1"-928,-20 1 672,20 0 257,0 0 31,0 0-480,0 0-192,20-20 96,0 19 385,0-19 127,-1 0-63,1 0 191,0 0 161,-20-19-96,0-1-193,0 20-255,-20-20-257,0 0-257,1 20-159,-21-20-513,40 20-640,-20-20-289,20 20-1665,0 0-6759</inkml:trace>
  <inkml:trace contextRef="#ctx0" brushRef="#br0" timeOffset="15304.8754">20367 6875 2562,'0'-20'12364,"0"20"-12140,0 0 1025,20-19 641,19 19-993,1-20-641,-1 20-256,1 0-673,-20-20-768,-20 20-1666,0 0-9225</inkml:trace>
  <inkml:trace contextRef="#ctx0" brushRef="#br0" timeOffset="15434.8828">20446 6717 13228,'0'59'352,"0"-39"-95,0 20-1,20-1-160,-20 1-897,20-20-3395</inkml:trace>
  <inkml:trace contextRef="#ctx0" brushRef="#br0" timeOffset="15822.905">20784 6696 15246,'-40'21'-32,"40"-2"64,-21 1 192,21 20 289,0 0-193,21-1-416,-1-19-289,0 20 129,19-20 160,1-20 32,-1 19 128,21-19 224,-21-19 193,-19-1 159,20 0-159,-40 0-225,21-20-32,-42 1-352,1-1-64,0 0 128,-19 21 64,-21-2 96,21 2 385,-1 19 351,-1 0-255,23 19-193,18 21-192,0-20 129,0 20-129,39-20-192,1 19 32,-1-19-256,1 0-385,19 0-512,-39-20-1537,20 20-1827</inkml:trace>
  <inkml:trace contextRef="#ctx0" brushRef="#br0" timeOffset="15968.9134">21201 6875 16079,'19'40'320,"-19"-20"-160,0 0 545,0-1-513,0 1-608,0 20-2083,20-40-3522</inkml:trace>
  <inkml:trace contextRef="#ctx0" brushRef="#br0" timeOffset="16234.9286">21379 6796 17969,'0'0'576,"0"0"-1120,20 0 1633,-1 20 128,1 0-384,20-1-801,-19 1-257,17 0-191,-18 0 64,21 0-481,-23 0-416,23-20-65,-21 0 225,-20 0-128,0 0-2915</inkml:trace>
  <inkml:trace contextRef="#ctx0" brushRef="#br0" timeOffset="16416.939">21616 6756 17552,'-18'20'256,"-2"0"-31,-1 0 1728,1 0-1088,20 19-737,-20-19-224,2 0-448,18 20-641,0-21-929,0 1-1185,18-20-6599</inkml:trace>
  <inkml:trace contextRef="#ctx0" brushRef="#br0" timeOffset="16964.9704">21875 6895 11178,'0'0'1057,"0"0"-608,0 0 2209,0 0-1088,0 20-770,0-20-31,20 20-160,-20-20 159,0 20-63,0-1-385,0 1-224,0 0-32,0 0-288,-20-20-416,40 20-385,-20 0-961,0-20-705,21 0-2946</inkml:trace>
  <inkml:trace contextRef="#ctx0" brushRef="#br0" timeOffset="17187.9831">22153 6855 13068,'20'0'192,"0"0"160,19 0 1858,-19 0-672,20-19-513,-20 19-865,-1 0-608,1 0-770,-20 0-1216,0 0-4484</inkml:trace>
  <inkml:trace contextRef="#ctx0" brushRef="#br0" timeOffset="17374.9938">22312 6717 13965,'-20'19'897,"20"1"-801,0 0 1697,-20 0 321,20 0-993,0 0-832,0-1-225,0 1-288,20 0-481,-20 0-1249,20 0-1537,-1-20-8393</inkml:trace>
  <inkml:trace contextRef="#ctx0" brushRef="#br0" timeOffset="17571.005">22629 6855 3843,'20'0'14318,"-20"0"-15728,20 0 770,-20 0 1248,20 0-672,-20 0-1793,0 0-9610</inkml:trace>
  <inkml:trace contextRef="#ctx0" brushRef="#br0" timeOffset="17714.0132">22947 6875 1889,'0'0'15759,"20"0"-16463,-20-20 447,0 20 610,0 0-1410,0 0-1762</inkml:trace>
  <inkml:trace contextRef="#ctx0" brushRef="#br0" timeOffset="17845.0207">23145 6875 16559,'0'0'-737,"0"0"-1024,20 0 1473,0-20-3428</inkml:trace>
  <inkml:trace contextRef="#ctx0" brushRef="#br0" timeOffset="17937.026">23285 6875 12651,'20'20'-800,"0"-20"-3973</inkml:trace>
  <inkml:trace contextRef="#ctx0" brushRef="#br0" timeOffset="18603.0641">23661 6597 13452,'-38'0'961,"38"-20"-256,-21 20 512,21 0 641,-20 0-417,20 0-992,20 0-225,-20 0 0,41 20-96,-23-20 32,43 21-32,-22-2-128,21 0 0,-21 2 64,1-21-32,0 19-64,-21 2 0,-19-2 96,0-19-64,0 20 97,-19 0-97,-1 20 0,-20-20 32,1-1-97,-1 1-127,0 0-224,21 0-705,-21 0-1249,40-20-737,-21 20-6599</inkml:trace>
  <inkml:trace contextRef="#ctx0" brushRef="#br0" timeOffset="18792.0749">24019 6915 16143,'21'0'384,"-3"0"-1089,-18 0 1506,-18 20 512,-3-20-800,1 20-353,-20-20-128,1 19 32,-1 1 0,1-20-512,19 20-1250,0 0-896,20-20-3844</inkml:trace>
  <inkml:trace contextRef="#ctx0" brushRef="#br0" timeOffset="19195.0979">24516 6796 13676,'20'-20'545,"-20"20"-449,0-20 288,0 20 129,-20 0-513,-1 0-160,1 0-64,-19 20 224,19 20 64,0-20 96,20 19-32,0 1 128,20 0 193,21-21 255,-3 1 65,3 0 96,18 0-129,-19-20-63,-1 0-64,1-20-193,-20 0-32,0 0-191,-40-19-97,0 19-192,-20-20-417,1 20-1120,-22 1-2211,23-1-11306</inkml:trace>
  <inkml:trace contextRef="#ctx0" brushRef="#br0" timeOffset="20883.1945">16714 7710 6726,'0'0'1537,"-20"0"-384,20 0 801,0-20-192,0 20-417,-20 0-672,20 0-225,0 0 225,-20 0-65,0 0-223,20 0-225,-39 0-192,19 20 0,0 0 32,-19 19 0,19-19 0,-1 20 0,21-1 0,-20 1 32,20-20 0,20 20-32,1-21 32,17 22 0,3-41 64,-1 0 192,19 0 129,0 0-33,1-20 33,-21-20-65,1 0-32,1 20 65,-41-20-65,0 1-96,-41-1-64,21 20-288,-39 0-96,19 1-481,-19 19-128,19 0-1569,-19 0-1313</inkml:trace>
  <inkml:trace contextRef="#ctx0" brushRef="#br0" timeOffset="21756.2444">18302 7888 5957,'0'0'4773,"0"0"-3876,-20 0 448,20 0 32,-21 0-512,3 0-737,-2 0-256,0 20 128,-1 0-32,1 20 0,2-21 32,18 2 0,18 18 32,2-19 0,1 0 256,-1-20 129,18 20 319,3-20 129,-21-20 0,19 20-192,-39-20-97,20 0-224,-20 1-31,-20-22-65,1 22-64,-1-1-160,0 0-256,-21 20-192,23-20-481,-2 20-1025,20 0-1217,0 0-7623</inkml:trace>
  <inkml:trace contextRef="#ctx0" brushRef="#br0" timeOffset="21937.2548">18559 7888 14637,'40'0'2979,"-19"-20"-2530,-1 20 736,0-19-513,19 19-223,-19-20-289,20 20-384,-21-20-673,1 20-577,0 0-1024,0 0-321,-20-20-4740</inkml:trace>
  <inkml:trace contextRef="#ctx0" brushRef="#br0" timeOffset="22117.2651">18699 7650 9352,'0'60'1730,"0"-21"-577,0 1 801,20 20-64,-20-1-993,0 1-865,0 0-705,20-1-160,-20-19 96,20 0 33,-20-21-289,0-19-609,0 0-480,0 0-1153</inkml:trace>
  <inkml:trace contextRef="#ctx0" brushRef="#br0" timeOffset="22938.312">18858 7570 10954,'19'80'2434,"1"-20"-2049,-20-1 223,20 1 962,-20 19 31,0-19-1120,0 0-289,20-21-160,-20 1 32,0-20 192,0-20 96,0 0 1,0 0 95,0-20-672,0 0-64,0-20-545,0 21-961,0-1-512,0-1 1089,0 2 897,0 19-321,0 0 193,0 0 704,0 19 480,0 2 1,0-1-449,0-1-256,21 1-64,17-20-352,-18 20-64,21-20 255,-2 0 129,-19-20 128,0 20 129,0-20 223,-1 1 32,-19-1-191,0-1-97,0 2-384,-19-1-289,-1 20-448,0-20 417,0 20 800,-1 20 321,3 0-33,-2-1-288,20 22-96,0-22 1,20 21-33,19-20 0,1-20-192,-1 20-96,1-20 160,-20 0 0,19 0-161,-19-20-31,-20 20 128,20-20-32,-20 0-544,0 0-546,-20 1-575,20 19 608,0-20 1153,-20 20 352,20 0 257,0 20-385,0-1-96,20 1-32,0 0-64,20 0-256,-21-20-32,21 20-257,1-20 513,-21 0 513,-2 0 223,-18 0 353,0-20-288,0 0-577,0 20-512,0-20-1121,0 20 31,0 0 225,0 0-96,21 0 833,-21 0 384,20 0 32,0 20 352,0-20 225,-1 0 576,1 0 448,0 0-95,-20 0 319,20-20-255,-20 20-321,-20-20-833,0 1-384,0-1-384,1 20-897,-1-21-801,0 21-2466</inkml:trace>
  <inkml:trace contextRef="#ctx0" brushRef="#br0" timeOffset="23076.3199">19731 8008 11210,'20'20'1057,"-20"-1"545,20 1 448,-20 0-1346,0 0-736,0-20-1313,0 20-993,0 0-2659</inkml:trace>
  <inkml:trace contextRef="#ctx0" brushRef="#br0" timeOffset="23176.3256">19810 7928 864,'-20'-40'5478</inkml:trace>
  <inkml:trace contextRef="#ctx0" brushRef="#br0" timeOffset="23422.3397">20029 7928 10249,'0'0'2338,"0"0"-2113,0 0 736,-40 20-673,21 0-256,-1-20-481,0 19-479,20 2 511,0-1-255,20-20-321,0 19 608,19 1 449,-19 0 673,0-20 352,-20 20-577,0-20-479,0 0-546,-20 0-224,0 20-544,0-20-1089,1 0-3043</inkml:trace>
  <inkml:trace contextRef="#ctx0" brushRef="#br0" timeOffset="23711.3562">20207 8067 10602,'40'0'1121,"1"0"1249,-23-20 513,3 1-1730,-1 19-801,-20-20-512,-20-1-417,-1 21-672,3-19-609,-23 19 897,1 0 481,20 19 384,1 2 224,-1-1 256,20-1 161,0 1 160,20 20 320,19-20-193,-19 0-287,21-20-353,-3 20-160,3-20-320,-1 0-1186,-1-20-3234</inkml:trace>
  <inkml:trace contextRef="#ctx0" brushRef="#br0" timeOffset="23812.362">20685 8127 17744,'18'0'-2306,"-18"0"-4676</inkml:trace>
  <inkml:trace contextRef="#ctx0" brushRef="#br0" timeOffset="45738.6161">16099 7391 1089,'0'0'320,"0"0"-160,0 0 897,0 0 256,0 0-64,0 0-95,0 0-33,0 0-128,0 0-353,0 0-320,0 0-159,0 0-129,0 0 32,0 0 64,0 0 192,0 0 129,0 0 255,0 0 321,0 0-224,0 0-128,0 0 31,-20 0-31,20 0-97,-21 0-447,21 0-65,-20 0-64,0 0-32,2 20-33,18-20-351,-21 0-897,1 0-1730,20 0-4740</inkml:trace>
  <inkml:trace contextRef="#ctx0" brushRef="#br0" timeOffset="46488.659">15900 7411 2370,'0'0'3235,"-20"0"-769,20 0 193,0 0-449,0 0-673,0 0-288,0 0 97,0 0-353,0 0-481,0 0-128,0 0 1,20 0-161,-20 0-128,19 0-32,1 0-288,0 0-513,0 0-672,1 0-1057,-3-20-2851</inkml:trace>
  <inkml:trace contextRef="#ctx0" brushRef="#br0" timeOffset="53909.0834">6172 9558 1409,'0'-20'6246,"0"20"-5445,-20 0 480,20 0 641,0-21-353,-19 21-352,19 0-448,0-19-449,-20 19-32,0 0 1,20 0-1,-20 0-128,0 19-128,1-19 0,-1 21 32,-21-21-64,21 20 0,2 20 0,-2-21-64,20 21 32,-21 0 32,21 0 0,0-1 0,21-19 0,-1 20 0,-2 0 0,23-21 32,-1 2 0,-1-2 0,-19 1 32,20-20 0,-1 0 161,1 0-1,-20 0 32,19 0 32,1-20-160,-19 1 33,-1-2-33,-20 2-32,18-1-32,-18 0 32,0 0 0,-18-20-96,18 1 96,-20 19-96,-1-20 96,1 1-192,-18 18 128,17-18-320,-19 39 640,0-20-384,1 20-96,-1 0 288,20 20-256,-19 0 64,39-1-32,-20 2-32,20-2 32,0 1 64,0 0 0,20 0 0,0 0 64,-1 0 32,21-1 96,0 1-96,-1-20-96,1 20 0,1-20 0,-23 20-384,22-20-641,-19 0-1089,-1 0-2274</inkml:trace>
  <inkml:trace contextRef="#ctx0" brushRef="#br0" timeOffset="54386.1107">6609 9876 12011,'0'0'1057,"0"0"-545,-20 0 1602,20 0-704,-20 0-962,20 0-448,-19 19 0,19-19 0,0 21 64,0-2-32,0 1 32,19 0 64,1-20 129,0 20-129,20-20 128,-21 0-160,1 0 32,0 0-64,0-20 128,1 20 1,-21-20 95,0 0-224,0 1 0,-21 19 32,1-21-320,0 2-32,-19 19-33,19-20-511,0 20-578,0 0-479,20 0-1763</inkml:trace>
  <inkml:trace contextRef="#ctx0" brushRef="#br0" timeOffset="55245.1599">7026 9796 8456,'0'0'1313,"0"0"-1121,0 0 2050,0 0-480,0 0-962,20 0-159,0 0-225,-1 0 65,1 0-33,0 0-95,21 0-97,-23-20-224,2 20 0,1 0-32,-1 0-192,0 0-353,-2 0-287,-18 0-290,21 0-607,-21-19-1410,0 19-3363</inkml:trace>
  <inkml:trace contextRef="#ctx0" brushRef="#br0" timeOffset="55461.1722">7146 9677 12171,'0'40'609,"0"-20"704,0 19 897,0-19-897,0 20-928,20 0-321,-20-21-32,18 2-737,-18-2-1569,20 1-3588</inkml:trace>
  <inkml:trace contextRef="#ctx0" brushRef="#br0" timeOffset="56456.2291">7919 9538 7975,'0'0'2082,"0"-21"-1505,-20 21 1024,20 0-128,-19 0-416,-1 0-576,0 0-225,0 0-128,0 21-32,0-1 33,1 0-129,-1 0 32,0 20-64,20-21 32,0 21 32,0 0-32,20-20 64,0 19 32,19-19 0,1 0 32,0 0-32,-1-20 0,-19 0 32,21 0-32,-3 0 32,-17 0 97,19-20-97,-22 0-64,3-20 32,-21 21-96,0-1-64,0-20-96,-21 0-129,3 0-351,-22 21-193,-1-1 192,23 0 385,-23 0 192,1 20 0,1 20 160,-1 0 160,20 0-127,20-1 31,0 2-64,0-2-32,20 1 160,0 0 64,20-20 33,-21 20-33,21-20-32,1 0-160,-3 0-32,-17 0-32,19 0-608,-40 0-481,18 0-1089,-18 0-7463</inkml:trace>
  <inkml:trace contextRef="#ctx0" brushRef="#br0" timeOffset="57949.3145">8395 9836 10826,'0'0'801,"0"0"640,0 0 737,0 0-673,-19 20-672,19 0-320,0-1 351,0 2-159,0-2-545,0 1-128,0 0-128,0 0-608,0 0-1058,0-20-1345,0 20-9545</inkml:trace>
  <inkml:trace contextRef="#ctx0" brushRef="#br0" timeOffset="58613.3525">8873 9538 7174,'0'-21'2563,"0"21"-1859,0 0 1378,-21-19-320,21 19-321,0-20-223,-20 20-674,20-20-128,-20 20-31,2-19-161,-3 19-160,21 0-32,-20 0-192,0 19 128,0 1 0,1 19 32,19 2 96,0-1-64,19 0 128,-19-1-128,20 1-32,0-20-160,0 19-96,1-19-32,-3 0-321,-18 0-480,0-20-481,0 0-1697,-18 0-6662</inkml:trace>
  <inkml:trace contextRef="#ctx0" brushRef="#br0" timeOffset="58735.3595">8654 9757 9384,'0'-20'2851,"20"20"-2114,19-20 832,-19 20-255,0-20-578,0 20-704,19 0-897,-19 0-1056,-20 0-3845</inkml:trace>
  <inkml:trace contextRef="#ctx0" brushRef="#br0" timeOffset="58981.3736">9071 9776 10537,'20'20'4132,"-20"0"-3747,0 0 1280,0 0-63,0 0-1154,0-1-448,19-19-512,-19 21-866,0-2-1152,20-19-5285</inkml:trace>
  <inkml:trace contextRef="#ctx0" brushRef="#br0" timeOffset="59507.4037">9626 9717 7623,'0'-20'2722,"0"20"-1376,-19-20 639,19 20 65,0 0-224,0 0-897,19 0-352,-19 0 255,20 0-159,21 0-321,-21 20-256,18-20 0,-17 0-256,19 0-256,-21 0-481,1 0-704,0 0-866,0 0-736,-20 0-6406</inkml:trace>
  <inkml:trace contextRef="#ctx0" brushRef="#br0" timeOffset="59687.4139">9745 9578 12299,'0'20'3075,"-20"-1"-2498,20 2 1088,0 18 225,0-19-993,0 20-769,0-20-384,0 19-481,0-19-672,20 0-1474,1 0-10730</inkml:trace>
  <inkml:trace contextRef="#ctx0" brushRef="#br0" timeOffset="60437.4568">10539 9538 10570,'0'-40'1697,"0"40"-672,-18-20-160,18 0-64,-21 20 160,1 0-481,0 0-480,-19 0 0,19 20 128,0 0-32,0 20-64,0 0-64,0 20 96,20-21 0,20 21 161,0-1-65,20-19-32,-1-20 64,21 0 32,-1-20 225,2 0-97,-2 0 32,0-20-159,-19-20-65,0 0-64,-21 1 0,-19-1 0,0 0-224,-39 0 96,-1 21-160,1-21-33,-21 20 1,1-1-128,-2 2 224,2 19 96,19 19-160,1 2 95,19-1 1,20 20 96,0-21 0,40 21 64,-21-20-32,21 0 33,1-20 63,-3 20-321,3-20-191,-3 0-929,3 0-609,-1 0-3555</inkml:trace>
  <inkml:trace contextRef="#ctx0" brushRef="#br0" timeOffset="60798.4775">10997 9737 12748,'0'0'2466,"0"0"-2498,20 0 1153,-2 20-673,-18-20-159,20 0-129,1 19-128,-21-19-32,20 20 64,-20-20 0,0 0-32,0 20 32,0-20 64,0 20 128,-20-20-127,20 0-97,0 0-97,0 0-191,0 20-224,20-20-385,0 0-416,-1 20-577,1-20-1986,0 0-4099</inkml:trace>
  <inkml:trace contextRef="#ctx0" brushRef="#br0" timeOffset="61116.4957">11572 9578 13548,'0'-61'-352,"-20"22"160,1 0 576,-1 18 929,-20 1-800,19 1-577,-17 19-32,17 0 32,1 0 128,0 19-32,20 22 128,0-2 32,0 21 192,0 0 129,40-20 256,-19 19-513,-1-19-160,19-1-128,-19 1-96,0-40-96,-20 20-353,20-20-704,-20 0-673,-20 0-5157</inkml:trace>
  <inkml:trace contextRef="#ctx0" brushRef="#br0" timeOffset="61231.5023">11335 9697 11691,'38'0'256,"-18"0"-320,1 0 64,-1 0-289,19 0-2145</inkml:trace>
  <inkml:trace contextRef="#ctx0" brushRef="#br0" timeOffset="61570.5217">11750 9697 15822,'40'0'1186,"-20"0"-225,1 0-161,-21 20-447,0-20-129,0 20-256,-21 0-224,21-1 95,0-19 129,0 20 32,0 0 0,0-20 96,0 20 161,21-20-161,-3 0 384,2 0-320,1 0-128,-1 0-224,0 20-673,-2-20-672,3 0-641,-1 0-1025</inkml:trace>
  <inkml:trace contextRef="#ctx0" brushRef="#br0" timeOffset="62263.5613">12347 9677 12139,'0'0'2691,"0"0"-3044,0 0 1282,19 0 929,-19 0-833,20 0-385,0 0-415,0 20-1,19-20 128,-19 0-192,0 0-224,20 0-160,-21 0 288,1 0-576,0-20-481,-20 20-865,0 0-1441</inkml:trace>
  <inkml:trace contextRef="#ctx0" brushRef="#br0" timeOffset="62508.5753">12465 9558 10345,'0'40'2050,"-19"-21"-833,19 21 1346,0 0-609,19-20-1186,-19 20-607,0-21-129,20 1-641,-20 0-416,0-20-1249,20 20-1986</inkml:trace>
  <inkml:trace contextRef="#ctx0" brushRef="#br0" timeOffset="63668.6417">13220 9498 12427,'0'-40'1185,"-20"40"-1024,20 0 255,-21 0 257,-17 0-65,-3 20-352,21 19 65,-19 2 223,39-1-159,-20 0-33,20 19-32,20-19 65,19-1-97,-19 1-128,41-20 0,-22 0 64,21 0 33,-21-20 127,21-20 128,-21 20-95,1-40-129,-19 20-64,-3-19-96,2-1-31,-20 0 31,-20-20-128,2 21-64,-23-1-65,-18 0-31,19 20-224,-19 0 224,19 1 160,-19 19-160,39 19 96,0 21 64,-1-21 192,42 22-192,-1-1 160,18-21-192,23 21 192,-22-20-160,21-20-192,-21 20-192,1-20-802,19 0-1184,-39 0-1922</inkml:trace>
  <inkml:trace contextRef="#ctx0" brushRef="#br0" timeOffset="64036.6627">13617 9677 4996,'0'0'14190,"20"0"-14254,-20 0 1185,20 0 32,0 20-577,-1-20-384,1 0-288,0 20-192,-20 0-160,0 0-129,0-1-192,0 1 257,20 0 96,-20 0 319,0 0 33,0-20 193,0 20 63,20-1-64,-20 2-64,0-2-32,0-19-32,19 20 128,-19-20-256,0 0 224,0 20 32,0-20 160,0 0 1,-19 0-161,19 0-128,-20 0-32,0 20-224,0-20-353,0 0-192,20 0-928,-19 0-546,19 0-1985</inkml:trace>
  <inkml:trace contextRef="#ctx0" brushRef="#br0" timeOffset="64361.6813">14093 9697 14285,'60'-59'577,"-40"-1"63,-20 20 834,19-20-834,-19 21-512,-19-2-192,-1 2 0,-20 19 64,1 0-64,19 20-96,-20 0 32,19 20-32,3 20 64,18-1 160,0 1 128,0 19 128,0-18 129,18 18 159,-18 1-448,21-20 0,-1 0-160,0-1-64,0-19-160,-1 0-513,-19 0-320,0 0-640,0-20-577,-19 0-4709</inkml:trace>
  <inkml:trace contextRef="#ctx0" brushRef="#br0" timeOffset="64498.6891">13914 9677 13324,'0'0'1698,"20"0"-994,21-20 930,-2 20-577,21 0-416,-21 0-577,1 0-417,-1 0-1184,1 0-2019</inkml:trace>
  <inkml:trace contextRef="#ctx0" brushRef="#br0" timeOffset="64952.7151">14311 9737 14285,'-20'0'1377,"20"-20"-4067,0 20 2466,20 0 1088,21 20-511,-21-20-353,-2 0-417,2 20 225,1-1 160,-1-19 0,0 20 64,-20 0 0,0-20 256,0 20 33,0-20-65,0 20-192,0-20-96,20 20-128,-20-20-321,19 19-127,1 2-193,0-2 128,-20-19 449,20 20 320,-20 0 705,-20-20 704,0 20-191,0-20 63,1 0-64,-21 0-352,20 20-673,-1-20-480,1 0-833,20 0-1377,0-20-3395</inkml:trace>
  <inkml:trace contextRef="#ctx0" brushRef="#br0" timeOffset="65170.7276">14748 9717 14445,'0'0'929,"21"0"-673,17-20 1826,3 20-929,-1 0-896,-1-20-225,1 20-257,-1 0-447,-19-20-1122,0 20-993,-20 0-7110</inkml:trace>
  <inkml:trace contextRef="#ctx0" brushRef="#br0" timeOffset="65327.7366">14888 9538 15214,'-20'79'1473,"20"-39"1,0 20 800,0-1-673,0-19-1216,0 0-481,0-20-737,0-1-833,0 2-2754</inkml:trace>
  <inkml:trace contextRef="#ctx0" brushRef="#br0" timeOffset="65761.7614">15603 9737 18417,'0'20'2114,"0"-20"-2306,0 0 288,0 0 0,0 0-160,18 0-865,2 0-3075,-20 0-11529</inkml:trace>
  <inkml:trace contextRef="#ctx0" brushRef="#br0" timeOffset="65904.7696">15919 9796 17296,'0'20'640,"0"-20"-319,0 0 1216,0 0-1248,0 0-1282,0-20-2307,0 20-3810</inkml:trace>
  <inkml:trace contextRef="#ctx0" brushRef="#br0" timeOffset="66035.7771">16198 9836 15086,'20'0'1601,"-20"0"-608,0 0 737,0 0-1602,0-20-1377,19 20-2467</inkml:trace>
  <inkml:trace contextRef="#ctx0" brushRef="#br0" timeOffset="66164.7844">16496 9836 17072,'20'20'2626,"-2"-20"-1537,-18 0 545,0-20-1186,0 20-896,0 0-1890,0 0-3812</inkml:trace>
  <inkml:trace contextRef="#ctx0" brushRef="#br0" timeOffset="85854.9106">15900 4630 6181,'-20'0'1794,"20"0"576,0 0-96,-20 0-224,20 0-224,0 0-641,0 0-608,20 0 31,-20 0 33,20 0-193,19 0 33,-19 0-129,21 0 65,-3-21-193,23 21-32,-23 0-32,3 0-32,-1 0-64,-1 0-64,1 0-128,-20 0-609,-1 0-576,-19 0-897,0 0-705,0-19-6085</inkml:trace>
  <inkml:trace contextRef="#ctx0" brushRef="#br0" timeOffset="86757.9623">18699 4649 7334,'0'0'2050,"0"0"-1121,0-19 865,0 19-32,0 0-289,20 0-288,0 0-352,19 0-449,1 0-192,19-21-127,-19 21 159,19 0-384,2 0-193,-23 0-1376,-17 0-2948</inkml:trace>
  <inkml:trace contextRef="#ctx0" brushRef="#br0" timeOffset="87992.0329">7006 10631 6470,'0'-20'1857,"0"1"386,20 19-65,-20-21-481,0 1-95,0 1-321,0-2-256,0 2 64,-20-1-320,20 0-129,-20 0-351,0 0-193,-19 20-160,19 0-65,0 20 97,-19 0-256,19 0 64,20 19 224,0 21 0,0 0 0,0-21 32,20 41-96,-2-40 160,3 19-96,-1-19-64,0 0-256,0 0-481,-20-21-833,0 2-864,0-21-3684</inkml:trace>
  <inkml:trace contextRef="#ctx0" brushRef="#br0" timeOffset="88151.042">6688 10849 15342,'61'0'288,"-43"0"-96,23 0 962,-1 0 95,-22 0-929,23-19-1121,-21 19-1121,0 0-416,-1 0-6470</inkml:trace>
  <inkml:trace contextRef="#ctx0" brushRef="#br0" timeOffset="88353.0535">7204 10849 17264,'0'60'448,"21"-40"-31,-21 20 832,0-21-544,0 2-513,20-2-417,-20 1-864,20 1-480,-2-21-1058,-18 0-8199</inkml:trace>
  <inkml:trace contextRef="#ctx0" brushRef="#br0" timeOffset="88599.0676">7542 10670 12203,'21'0'4612,"-3"0"-4259,2 0 800,0 0 256,21 0-832,-23 0-417,3 0-801,-1 0-1633,-20 0-1153,0 0-10697</inkml:trace>
  <inkml:trace contextRef="#ctx0" brushRef="#br0" timeOffset="88736.0754">7601 10770 12555,'-20'20'961,"40"0"-32,0-20 1377,1 0-896,-1 0-994,-2 0-608,3 0-1057,-1-20-1922</inkml:trace>
  <inkml:trace contextRef="#ctx0" brushRef="#br0" timeOffset="89269.1059">8178 10670 896,'-20'0'11339,"20"0"-10378,-20-19 288,20 19 897,0 0-384,20 19 0,0 2-609,19-1-417,1-1-31,19 1-289,-19 0-320,19 0 33,-18 0-33,-3 0-288,3-20-193,-21 19-384,0-19-928,-20 0-1058,0 0-1024</inkml:trace>
  <inkml:trace contextRef="#ctx0" brushRef="#br0" timeOffset="89478.1179">8535 10611 13933,'-41'20'544,"23"0"-320,-23-1 2051,21 22-290,-19-2-1120,-1 1-769,20 0 0,0-21-64,1 21-224,19-20-865,0-20-961,19 20-608,1-20-3620</inkml:trace>
  <inkml:trace contextRef="#ctx0" brushRef="#br0" timeOffset="89687.1298">8753 10790 14445,'0'40'705,"0"-21"256,20 1 1313,-20 0-1217,0 0-705,0 0-352,21 0-256,-21 0-641,18-20-1281,-18 19-2050</inkml:trace>
  <inkml:trace contextRef="#ctx0" brushRef="#br0" timeOffset="89888.1413">9190 10869 18673,'19'40'417,"-19"-20"-65,-19 0 1313,-1 0-1120,-20 20-577,1-21-1121,19 22-1378,-20-22-2786</inkml:trace>
  <inkml:trace contextRef="#ctx0" brushRef="#br0" timeOffset="90721.189">10440 10511 11402,'20'-19'2050,"-20"-1"-1729,0-20 864,0 20-224,-20 1 192,1-2-545,-1 2-480,0-1-96,0 20 32,-20 0-32,1 20 161,19 20 31,0-1 96,20 21 97,0-1 31,20 1-192,20-1-64,-21 1-192,21-20 32,-20 0-96,20-1-256,-40-19-513,19 0-384,-19 0-737,0-20-160,-19 0-2434,-1 0-3171</inkml:trace>
  <inkml:trace contextRef="#ctx0" brushRef="#br0" timeOffset="90841.1958">10262 10849 7334,'-59'-39'4325,"59"19"-2276,0 20 65,18-20-192,3 20-512,19-20-481,-1 20-673,-19 0-192,20-20-481,0 20-1344,-21 0-1699,21 0-7238</inkml:trace>
  <inkml:trace contextRef="#ctx0" brushRef="#br0" timeOffset="91123.212">10600 10730 14317,'20'0'1986,"-2"0"-1602,3 0 769,-1 0-320,0 20 96,0-20-801,-1 20-224,-19 0 64,20 0-64,-20 0 128,-20-1-32,20 1 96,-19 0 64,19-20 225,-20 20 31,20-20-32,0 20-320,0-20-64,20 0-64,-1 0-320,1 0-225,20 0-319,-20-20-770,-1 20-480,1 0-1153</inkml:trace>
  <inkml:trace contextRef="#ctx0" brushRef="#br0" timeOffset="91541.2359">11155 10592 15118,'0'0'1441,"0"19"-1313,20-19 2114,0 0-736,0 0-705,19 0-577,-19 0-64,20-19-128,-19 19-96,-3 0-352,-18 0-1250,20 0-2306,-20 0-9288</inkml:trace>
  <inkml:trace contextRef="#ctx0" brushRef="#br0" timeOffset="91714.2458">11195 10730 16079,'20'40'640,"0"-40"-159,19 0 1889,-19 0-865,0 0-800,19 0-545,-19 0-320,-20 0-769,20 0-1409,-20 0-1922</inkml:trace>
  <inkml:trace contextRef="#ctx0" brushRef="#br0" timeOffset="92673.3006">11869 10670 6790,'-20'0'3555,"20"-19"-1601,-18-1 160,18 20-192,0-20 64,-21 20-257,21 0-415,0 0-706,21 0-159,-3 20-1,2 0 1,21 20-257,-3-20-192,3 19 160,-1-19-224,-1 20 192,1-20-192,0-1-64,-21-19-64,1 20-385,0-20-224,-20 0-640,0 0-833,0 0-641,0 0-3043</inkml:trace>
  <inkml:trace contextRef="#ctx0" brushRef="#br0" timeOffset="92861.3114">12148 10592 2049,'0'0'13549,"-20"0"-13068,0 19-33,20 1 705,-40 0-64,21-1-576,-1 22-353,0-2-192,0 1-128,0 0-321,-1-1-448,21-19-192,0 0-672,0 0-1667</inkml:trace>
  <inkml:trace contextRef="#ctx0" brushRef="#br0" timeOffset="93187.33">12327 10770 13036,'20'0'3363,"-1"20"-3267,1-20 128,0 0 321,0 20 63,0 0-319,19-1-289,-39 1-289,20 0 97,-20-20 32,0 20 192,0 0-32,-20 0 96,0-20 353,-19 20 351,19-1-63,20-19-288,-20 21-161,40-21-128,-20 19 64,40-19-224,-21 0-384,21 0-897,0 0-1058,-1 0-896</inkml:trace>
  <inkml:trace contextRef="#ctx0" brushRef="#br0" timeOffset="93720.3605">13001 10929 16719,'0'20'609,"0"0"-481,0-1 96,0 2-64,-20 18-64,1-18-63,-1 18-738,0-19-737,20 0-1152,-20 0-8873</inkml:trace>
  <inkml:trace contextRef="#ctx0" brushRef="#br0" timeOffset="94230.3897">13876 10571 9256,'0'-39'3267,"0"-1"-3074,-21 20 191,1 0 833,0 0 673,0 0-705,-19 20-865,19 0-160,0 20 33,0 0-193,1 20 160,19 0-32,0 20 32,0-1-32,0 1-32,19-21-32,1 21-192,0-21-352,0 1-257,0-20-544,-1 0-353,-19 0-1313,0-20-6630</inkml:trace>
  <inkml:trace contextRef="#ctx0" brushRef="#br0" timeOffset="94377.3981">13538 10830 16111,'-21'0'2274,"42"-20"-2210,-1 20 224,18 0-160,3-20 353,18 20-353,-19-20-288,19 20-1089,1-20-1058,-21 20-1312</inkml:trace>
  <inkml:trace contextRef="#ctx0" brushRef="#br0" timeOffset="94873.4265">14074 10810 10826,'-20'0'2690,"0"-20"-1665,20 20 1698,0 0-673,20 0-993,-20 0-481,39 0-191,-19 0-321,20 0 32,-20 20-96,-1-20 32,-19 0-96,0 20-224,0-20-33,0 19-31,-19 1 0,-1-20 31,20 20-95,-20 0 64,40 0 63,-20 0 1,39 0 32,-19-1-321,20 2 193,-20-21 256,-1 19 64,1-19 160,-20 20 416,-20-20 321,-19 21 64,-1-21-32,1 0-577,-21 0-448,21 0-160,-1 19-641,20-19-865,20 0-705,0 0-4868</inkml:trace>
  <inkml:trace contextRef="#ctx0" brushRef="#br0" timeOffset="95135.4415">14629 10730 18673,'20'0'160,"0"0"609,19 0 993,1 0-994,1-19-703,-3 19-546,3 0-992,-21 0-1538,-1 0-3587</inkml:trace>
  <inkml:trace contextRef="#ctx0" brushRef="#br0" timeOffset="95276.4495">14748 10830 11947,'0'39'7143,"41"-19"-5926,-23 0 416,43-20-223,-22 0-738,21 0-832,-1-20-1185,20 20-1730,-39-20-3267</inkml:trace>
  <inkml:trace contextRef="#ctx0" brushRef="#br0" timeOffset="96395.5135">21102 4689 5733,'0'0'1858,"18"0"-1250,-18-20 1122,0 20 352,20 0-577,-20 0-640,21 0-128,-21 0 0,20 0 31,0 0 65,-20 0-160,19 0-33,1 0-287,20 0-1,-20 0-96,39 0-96,-19 0-160,39 0 0,0 0 0,1 0 0,19 0 0,0 0-32,20 0 32,21 0 64,-21 0-32,-1 0 32,1 0 1,1 0 127,-21 20 64,0-20 32,-20 0-288,-18 0 128,-22 0-64,-19 0-32,-20 0 32,0 0 65,0 0 31,-20 0-352,-19 0-449,19 0-384,0 0-2114,-1 0-2114</inkml:trace>
  <inkml:trace contextRef="#ctx0" brushRef="#br0" timeOffset="97173.558">15483 10730 10025,'-60'-19'4901,"41"19"-4101,-1-20 738,20 20-1,0 0 65,0 0-545,20 20-192,-1-1-33,21 1-287,0 0-97,19 20-159,0-20-225,-18 19 32,-1-19 0,19 0-192,-39 0-192,19-20-193,-19 20-480,-20-20-480,20 0-1154,-20-20-1473,0 20-10057</inkml:trace>
  <inkml:trace contextRef="#ctx0" brushRef="#br0" timeOffset="97339.5675">15801 10691 17104,'-40'20'1057,"20"-20"-577,-1 39 609,3-19 96,-2 20-608,0-1-513,-1 1-192,1 0-289,20 0-608,0-21-320,0 2-993,0-2-192,41-19-1987</inkml:trace>
  <inkml:trace contextRef="#ctx0" brushRef="#br0" timeOffset="97497.5766">15959 10849 11947,'20'20'1890,"-20"0"-161,0 0 385,-20 0-833,20 20-704,-20-21-481,20 2-128,0-2-288,20 1-673,0-20-1089,1 0-609,-3 0-7110</inkml:trace>
  <inkml:trace contextRef="#ctx0" brushRef="#br0" timeOffset="97708.5886">16158 10790 16559,'0'0'1025,"0"0"-865,20 20 1634,0 0-577,19-1-736,1 1-385,0 20-128,-1-20-128,1 0-161,-1-20-255,-19 20-225,0-20-224,21 19-513,-23-19-1440,-18-19-10283</inkml:trace>
  <inkml:trace contextRef="#ctx0" brushRef="#br0" timeOffset="97879.5984">16534 10730 8616,'-38'20'9769,"17"0"-9128,1 20 512,0-20 448,2 19-1120,-3 1-321,1 0-320,0-20-481,20 20-768,0-21-1154,0 1-1409</inkml:trace>
  <inkml:trace contextRef="#ctx0" brushRef="#br0" timeOffset="98132.6129">16595 10949 32,'59'-20'10698,"-19"20"-8232,-1 0-224,-19 20-929,0-20-416,-20 20-576,0-1-386,0 2-127,-20-2 224,20 1 64,-20 1 65,20-2-129,0-19 352,0 20 128,20-20-287,-20 20-129,20-20-449,20 0-1536,-21 0-1827</inkml:trace>
  <inkml:trace contextRef="#ctx0" brushRef="#br0" timeOffset="98276.6211">17071 11069 14317,'0'39'4068,"-20"-19"-3748,1 20 129,-21-20-33,20 19-640,-19-19-2178,19 0-4229</inkml:trace>
  <inkml:trace contextRef="#ctx0" brushRef="#br0" timeOffset="98881.6557">18004 10432 8456,'-59'-60'2690,"39"41"-2818,-20-1-96,1 20 864,19 20-95,0 20 576,0-1 96,20 40-32,0 2-224,0-22-64,20 20-417,20-19-287,-21-1-97,1 1-321,0-20-319,-20-20-161,0 20-352,0-40-256,-20 0-737,0 0-192,-19 0 224,-1-21 1442,-1 2 1633,2-1 1409,19 0 192,0 20-63,20-20-417,20 20-1025,21 0-544,18-20-545,1 20 0,19-20-128,0 20-32,0-20-769,-18 20-1666,-23 0-1344</inkml:trace>
  <inkml:trace contextRef="#ctx0" brushRef="#br0" timeOffset="99117.6692">18261 10830 16495,'-18'19'865,"18"-19"-705,-20 20 1570,0-20-769,20 20-353,0 0-384,0 0 1,20 0-97,0 0 0,19-1-224,1-19-96,-20 21-385,19-21-384,1 0-576,-20-21-769,-1 21 63,-19-19-1856</inkml:trace>
  <inkml:trace contextRef="#ctx0" brushRef="#br0" timeOffset="99242.6764">18421 10889 13516,'0'60'1442,"0"-21"31,0 1 577,0 1-1313,20-2-897,-1 1-1538,-19-20-704,20 0-3204</inkml:trace>
  <inkml:trace contextRef="#ctx0" brushRef="#br0" timeOffset="99604.6971">19136 10711 15182,'-20'0'1345,"20"0"-128,0 0 1570,20 0-897,0 0-929,19 0-449,1 0-320,-1 0-192,1 0-352,-20 0-801,0 0-1698,-20 19-1921</inkml:trace>
  <inkml:trace contextRef="#ctx0" brushRef="#br0" timeOffset="99734.7045">19156 10810 15630,'19'20'1826,"1"-1"0,20-19 256,-1 0-1025,1 0-929,19 0-480,-39 0-1282,21 0-3875</inkml:trace>
  <inkml:trace contextRef="#ctx0" brushRef="#br0" timeOffset="100339.7391">15900 6021 14413,'-20'19'2915,"20"-19"-3075,0 0 704,20 20 385,19-20 288,22 0-320,18 0-705,0 0-224,-19-20-448,-1 20-994,0-19-1761,-19 19-10538</inkml:trace>
  <inkml:trace contextRef="#ctx0" brushRef="#br0" timeOffset="101016.7779">19810 10571 13452,'-20'0'1730,"1"0"-801,19 0 1121,19 0-417,-19 21 33,40-2-705,1 1-449,-3 0-191,23-1-193,-2 2-64,-19-1-128,-1-1-385,1 1-255,-20-20-482,-20 20-511,19-20-1090,-19 0-736</inkml:trace>
  <inkml:trace contextRef="#ctx0" brushRef="#br0" timeOffset="101190.7878">20128 10532 16463,'-40'39'609,"1"-18"63,19 18 738,-20 21-65,21-21-704,-1 1-481,0 0-609,20-1-63,0-19-481,0 0-1025,20 0-1249,0-20-9737</inkml:trace>
  <inkml:trace contextRef="#ctx0" brushRef="#br0" timeOffset="101341.7964">20327 10790 17392,'0'20'320,"0"0"-192,-21-1 801,21 21-672,0-20-514,0 20-640,21-20-1153,-1-1-384,0-19-6887</inkml:trace>
  <inkml:trace contextRef="#ctx0" brushRef="#br0" timeOffset="101659.8146">20446 10234 16271,'0'19'1249,"20"1"-1345,-20-20 288,39 20 257,-19 0 255,0 0-415,0-20-289,0 20 128,-20-1 32,0-19-160,0 21 32,0-2 32,0-19 32,0 20 256,0 0 161,0-20-33,0 20-95,0-20-161,0 0-32,19 0-192,1 0-128,0 20-353,0-20-800,1 0-2146,-3 0-4420</inkml:trace>
  <inkml:trace contextRef="#ctx0" brushRef="#br0" timeOffset="101810.8233">20843 10730 17040,'0'80'2722,"-20"-60"-2434,-1 19-768,21-19 0,-18 20-674,-22-20-1920,19 0-10027</inkml:trace>
  <inkml:trace contextRef="#ctx0" brushRef="#br0" timeOffset="102387.8563">21756 10492 9737,'20'-40'1537,"0"0"-256,-20 21 705,0-21-128,-20 0-32,20 20-897,-20-20-705,0 40-288,-19-19-32,19 19-161,0 19-383,0 21 448,-1 20 192,21-1 160,0 21 32,0-1 64,21 1-64,-21-1-160,0-19-224,20-1-224,-20-19-225,0 0 65,0-20 127,0 0 129,0-20 128,-20 0-96,-1-20-33,3 0 225,-2 0 224,-1 0 513,1-20 448,20 21 416,0 19-576,20-20-673,21 20-224,-23 0-64,23 0-320,-1 0-385,-1 0-736,1 0-897,-20 0-3524</inkml:trace>
  <inkml:trace contextRef="#ctx0" brushRef="#br0" timeOffset="102719.8753">22033 10770 16687,'21'0'192,"-1"-20"1,0 20 864,-20 0-865,20-20-224,-20 20-64,0 0-225,-20 0-31,0 0 192,0 20 160,-1 0 128,3 0-32,-2 0 160,0 0-63,20-1-33,20 1-32,0 0-160,19 0 0,-19 0 0,20 0 32,-21 0-96,1-20 96,-20 19 128,-20-19 384,1 21 97,-1-21-353,0 0-160,-21 0-96,23 0-192,-2 0-769,0 0-1409,20-21-1410</inkml:trace>
  <inkml:trace contextRef="#ctx0" brushRef="#br0" timeOffset="102899.8856">22351 10611 17904,'41'20'321,"-3"-20"-257,-18 0 576,21 0-608,-21 0-1185,-1 0-2370,1 0-8360</inkml:trace>
  <inkml:trace contextRef="#ctx0" brushRef="#br0" timeOffset="103014.8921">22430 10711 12619,'20'39'865,"1"-19"481,-1-20 768,19 20-1794,-19-20-1153,20 0-2338</inkml:trace>
  <inkml:trace contextRef="#ctx0" brushRef="#br0" timeOffset="103448.917">22847 10631 14958,'0'20'1665,"21"-20"-1216,-21 19 1825,40 2-577,-20-1-896,19 19-224,1-19-545,-1 20 32,1-20-224,0-1-193,-21 1-351,21-20-129,-40 20-352,0-20-257,0-20-543,0 0-1347,0 1-5924</inkml:trace>
  <inkml:trace contextRef="#ctx0" brushRef="#br0" timeOffset="103593.9253">23126 10611 704,'-40'59'16560,"20"-18"-15952,0-2 129,1 1 704,-21 19-832,20-19-609,0 0-1025,20 0-769,0 0-127,20-21-1218</inkml:trace>
  <inkml:trace contextRef="#ctx0" brushRef="#br0" timeOffset="103840.9394">23285 10830 14413,'20'19'673,"-20"1"320,20-20 480,-20 20-736,0-20-385,0 20-192,0 0 97,-20 0-161,20-20 0,0 20 32,0-20-32,0 19-160,20-19-385,-2 0-800,3 21-769,-1-21-768,0 0-6055</inkml:trace>
  <inkml:trace contextRef="#ctx0" brushRef="#br0" timeOffset="104148.957">23384 10253 17200,'-41'-19'1089,"41"19"-1057,0 0 1089,0 0 288,0 0-864,21 0-449,-1 0-96,0 19 0,0-19-64,-1 20 0,1 0-64,-20 0 32,0 0 192,0 0-32,0-1-96,0-19 96,0 21-64,0-21 64,0 19-64,0-19 0,0 0-289,0 0-671,20 20-642,-20-20-736,20 0-865,0 20-8296</inkml:trace>
  <inkml:trace contextRef="#ctx0" brushRef="#br0" timeOffset="104414.9722">23781 10849 17040,'20'40'-64,"-20"-20"-385,-20 0 641,0 20-192,1-21-1505,19 2-1282,-20-2-4516</inkml:trace>
  <inkml:trace contextRef="#ctx0" brushRef="#br0" timeOffset="104608.9833">24058 10869 18801,'40'20'705,"-19"-20"-3396,-1 0 1923,-20 0 159,0 0-9160</inkml:trace>
  <inkml:trace contextRef="#ctx0" brushRef="#br0" timeOffset="104753.9916">24297 10849 17072,'0'20'544,"20"-20"-896,-20 0 192,20 0-2275,-1 0-7878</inkml:trace>
  <inkml:trace contextRef="#ctx0" brushRef="#br0" timeOffset="104854.9974">24556 10869 6245</inkml:trace>
  <inkml:trace contextRef="#ctx0" brushRef="#br0" timeOffset="105006.006">24734 10869 16591,'39'0'737,"-39"0"-705,20 0 1217,-20 0-640,20-20-3364,-20 20-11274</inkml:trace>
  <inkml:trace contextRef="#ctx0" brushRef="#br0" timeOffset="156188.9335">4643 9677 4868,'-18'0'2178,"18"0"96,-20 0 353,20 0-225,-21 0-288,1 0-544,20 0-353,0 0-256,-20 0-193,20 0-255,0 0-385,20 0-160,-20 0 160,41 0 32,-3 20 32,3-20-128,17 0 1,23 20 63,-22-20-96,0 0 32,22 0 32,-23 0-192,1 0 224,-18 0-256,18 0-129,-19 0-63,0 0-128,-21 0-97,1 0-127,-20-20-353,0 20-481,0 0-1088,-20 0-3236</inkml:trace>
  <inkml:trace contextRef="#ctx0" brushRef="#br0" timeOffset="156512.9521">5121 9517 12107,'-20'0'128,"20"21"-833,0-21 802,20 0 992,-2 0 576,3 20-832,19-20-545,19 0-32,1 20-63,-1-20-33,-19 20-32,19-1-64,-18-19 0,-3 21-32,-17-2 32,-21 1 64,0 0 160,-21 20 97,3-20-1,-22 19 33,-19 1-1,-2-20-320,2 19 64,-1 1-96,21-20-224,-21 20-416,21 0-802,-2-20-960,1 19-7559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1:46:08.94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4208 3437 4067,'0'0'1121,"0"0"1570,0 0-353,0 0-256,-21 0-352,21-20-321,0 20-32,0 0-223,0 0-386,0 0 97,0 0-417,0 0-319,0 0-97,0 0-160,0 0-129,0 20 65,-20-20-32,20 20-32,20 0-1,-20 0-95,0-20 32,21 20-193,-3-20 353,-18 0-64,20 0-128,1-20 63,-21 20 129,20-20 128,-20 0 32,0 0 96,0 20-64,0-20-32,-20 20-128,-1 0-96,1 0 32,2 20 96,-3 0 32,1 0 0,20 0-33,0-20-95,0 20-256,0-20-1,20 0 1,1 0 0,-3-20 127,2 20 33,1-20 128,-1 20 160,-20-20 0,0 0 64,0 20 0,0-20 0,-20 20 0,-1 0 32,1 0 0,2 0-32,-3 20 32,21-20-32,-20 20-64,20-20 0,0 20 0,20-20 32,-20 0-128,21 0 0,-3 0-96,2 0 160,1-20 96,-1 20 96,-20-20-32,0 0-64,0 20 33,0-19 159,-20 19-32,-1-20-160,1 20-64,20 0-64,-18 20 0,-3-20 96,21 19-32,0 1 0,0 0-32,21-20-64,-3 20-256,-18-20 223,20 0 1,1 0 96,-21-20 32,20 20 0,-20 0-192,-20-20-609,20 20-384,-21-20 929,1 20 160,2 0 192,18 0 224,-21 0 513,21 0 64,-20 20-385,20-20-319,0 20-161,20-20-257,1 20-575,-3-20-161,2 0 320,-20 0 417,21 0 288,-21 0 160,0 0 32,0-20-224,-21 20 33,21 0 383,-20-20 0,2 20-191,-3 0 447,21 20-287,-20 0-1,20-20 32,0 20-351,0 0-97,20-1-225,1-19-351,17 0 95,-17 0 193,-1 0 96,0 0 160,-2-19 0,-18 19 0,0-20 32,0 0 0,-18 20 96,-2-20-96,-21 20 0,21 0 0,2 0 128,-23 0 192,41 0 1,-20 20-33,20 0-256,0-20-96,0 20-449,20-1-640,0-19-1954,19 0-2978</inkml:trace>
  <inkml:trace contextRef="#ctx0" brushRef="#br0" timeOffset="2279.1304">4386 3020 11402,'-20'20'32,"20"-1"385,0-19 95,0 0 193,0 0 320,20 0-96,-20 0-225,20-19-63,-1 19-257,-19-40-31,20 20-33,0-20-96,-20 21-32,20-21 33,-20 0-65,0 0-128,0-19-32,0 19-64,-20-19-64,20-1-1,-20 0-191,0 1 544,1 19-448,-1 1 160,20 18 64,-20 21 0,20 0 0,-20 0-128,20 0-64,0 21 160,0-2 64,0 1-64,0 20 0,0-1 32,0 1-32,0 19 32,20-18 0,20 18-32,-21-19 32,21 0-32,-20 19-32,19-39-353,-19 20 33,0-20 32,0-20-161,1 0-448,-1 0-1313,-2 0-4997</inkml:trace>
  <inkml:trace contextRef="#ctx0" brushRef="#br0" timeOffset="2734.1564">4605 2225 5349,'0'0'3171,"0"-20"-1634,0 20 129,-21 0-866,21 20 450,0 0 31,0 0-513,21 1-319,-21-2-321,0 21-32,0-21-64,20 2-32,-20-2-64,18-19-128,-18 20-257,20 0-383,-20-20-642,21 0-1633,-21 0-6598</inkml:trace>
  <inkml:trace contextRef="#ctx0" brushRef="#br0" timeOffset="3103.1775">4763 2225 10730,'0'40'480,"0"-19"609,20-2-160,-20 0-801,20 2 0,-20-2-96,20 2-160,-20-21-64,19 19-481,-19 1-1505,0-20-2818</inkml:trace>
  <inkml:trace contextRef="#ctx0" brushRef="#br0" timeOffset="3455.1977">4882 2086 512,'0'0'7431,"0"20"-7527,20-20 352,-20 0 321,0 0 800,0 0 160,0 0-576,0 0 160,0 0-160,20 0-448,-20 0 192,19 0-33,-19 20-223,20 0 95,0 0-224,0-1-320,1 1 64,-3 0-64,-18 20 129,20 0-354,-20-21 97,0 21 64,0-19-448,-20 18-1058,20 1-1601</inkml:trace>
  <inkml:trace contextRef="#ctx0" brushRef="#br0" timeOffset="31199.7846">7166 3556 5733,'0'0'1890,"0"-20"-449,0 20 801,0 0-256,0-19-192,0 19-481,-20 0-416,20 0-513,0 0-384,-21 0-32,21 0-32,-20 19 0,20 1 96,-20 1-128,20-2-32,0 1 32,20 0-128,0-1-33,1-19 65,-1 21 96,-2-21 64,2-21 64,1 21 0,-1-19 64,-20 19 64,20-20 65,-40 0-33,20 1 32,-20-2-64,-21 21-96,23-20-128,-2 20-32,-1 0-64,1 20 64,0-20-32,1 21 0,19-21-65,0 19 97,0 1 0,0 0 32,19-20 64,1 19-192,21-19-64,-21 0 64,-2-19 192,2 19 64,1 0 64,-21-20 128,0 20 32,0-20 65,0 1-65,-21 19-96,1-21-96,2 21-128,-2 0-96,-1 0-160,1 21-1,0-21 161,20 19-32,0 1-32,0-20 96,20 20 0,0-20-64,1 0 31,-1 0 65,-2 0 64,2 0 64,-20 0 1,21-20 95,-21 20 96,0 0 160,-21-20-95,21 20-225,-20 0-160,2 0-64,-2 0-65,-1 0 33,1 0 32,20 20 0,0-20 32,0 0 64,0 0 160,20 0 32,-20 0 32,21 0 97,-21 0 191,20 0 0,-20 0-31,0 0-65,0-20-95,-20 20-257,20 0 128,-21-19-64,1 19 32,0 0 32,20 19-64,0-19-96,0 20-96,0-20-96,20 20-769,0-20-1601,21 0-2884</inkml:trace>
  <inkml:trace contextRef="#ctx0" brushRef="#br0" timeOffset="32014.8312">7642 3437 4484,'0'0'1665,"0"0"-31,0 0 832,0 0-256,20 0-480,-20 0-385,18-20-416,3 1-96,-1-1-160,20-20-257,-21 0 96,1 1-191,0-1-225,0-20 96,-20 21-64,0-22-160,0 22-320,-20-21 192,0 21-161,0 19 129,1 0 192,-1 0-96,0 20-96,0 0 32,-1 20-321,3 0 257,-2 0 64,20 19 64,0 1 32,20 19 32,-2 2 32,3-22 0,-1 21 32,20-20 0,-1-1 0,-19 1-32,20-20-64,-20 20 64,19-40 0,-19 19 32,0-19-128,1 0-641,-21 0-801,18 0-3074</inkml:trace>
  <inkml:trace contextRef="#ctx0" brushRef="#br0" timeOffset="32513.8597">7939 2543 6374,'0'-20'2402,"0"20"-160,0 0-1473,0 20-321,0-20 321,0 20-97,20 19 33,-20-19-128,0 20-161,0 0-96,0 0-159,21 0-97,-3-21-96,2 21-353,1-20-287,-1 0-225,0 0-224,19-20-1346,-39 0-4964</inkml:trace>
  <inkml:trace contextRef="#ctx0" brushRef="#br0" timeOffset="32838.8783">8118 2622 11210,'20'0'1730,"-20"0"-2115,20 0 834,19 0-385,-19 0-32,0 0 0,0 0-64,0 21-160,-20-2-449,0 1 417,0 0 224,0 20 160,-20-20 449,20 0 191,0-1-159,0 0-321,0-19-160,0 21-128,0-21 1,20 0-66,-1 0-383,1 0-385,0 0-800,0-21-2179</inkml:trace>
  <inkml:trace contextRef="#ctx0" brushRef="#br0" timeOffset="33118.8943">8296 2424 960,'0'20'12044,"20"-40"-12268,0 40 1281,0-20-449,0 0 193,19 39-128,2-19-449,-3 20-128,3 0 0,-21-1 32,0 1 0,-1 0 0,-19 0-64,0 0 32,0-2-224,-19 3-544,19-21-1122,-40 20-3587</inkml:trace>
  <inkml:trace contextRef="#ctx0" brushRef="#br0" timeOffset="35341.0214">4961 5266 6598,'0'0'3651,"0"-20"-2306,0 20 737,0 0-416,0-20-32,-20 20-738,20 0-415,-19-19-225,19 19-160,-20 0-64,20 19-96,-20-19 0,20 20-32,-20 0 192,20-1-192,0 2 0,20-21-32,0 20 0,0-20 0,-1 0 64,1-20 31,0 20 33,0-21 33,-20 2 127,0 19-64,0-20 0,-20 0-96,0 20-32,0 0 32,-19 0-160,19 0-129,0 0-127,20 20 352,0 0-32,0-1 0,20-19 96,0 0 0,0 0 0,19 0 32,-19 0 32,21 0 128,-23-19 32,-18 19 32,0-20 97,0 20-65,-18 0-64,-3 0-160,1 0-32,0 0-64,0 20 32,1-20 64,-1 19-128,20-19 64,20 21-160,-1-21 160,1 0 64,0-21-320,21 21 256,-23 0 32,-18-19-32,0 19 32,0 0 32,0-20-128,0 20-64,-18 0 64,-3 0 96,1 0-32,0 0 0,20 0 32,-20 0-128,20 20 64,0-20-32,0 0 64,20 19-32,-20-19 0,20 0-32,0 0-32,-20 0 64,0 0 0,0 0-1,0-19-31,-20 19 0,20 0-480,0 0-737,-20 0-1,20 0-383,0 0-1891</inkml:trace>
  <inkml:trace contextRef="#ctx0" brushRef="#br0" timeOffset="36682.0981">5477 5544 10794,'-20'40'416,"20"-40"801,20 0-64,-20 0 353,21-20-193,-1 0-576,18 0-385,-17-20-128,19-19-128,-20 18 65,-1-17-97,1-2 96,0 1 0,-20-1 0,0 0-64,-20 0-128,20 1-128,-39 19-545,19 0 673,0 1-288,0 19 128,-1 20-225,3 0-63,18 20 192,-20 19 224,20-19 96,0 40 0,0-21-96,20 21 128,-2-1 64,3 1 352,-1 0-352,0-21-64,19 21-64,1-40-32,-20 20-64,19-20-256,1 19-353,-20-39-224,19 20-128,-19-20 96,0 0-384,-20 0-1858,21-20-4260</inkml:trace>
  <inkml:trace contextRef="#ctx0" brushRef="#br0" timeOffset="37007.1167">5854 4749 9480,'-19'-41'993,"19"41"193,0 0-290,0 0-127,0 0 0,-20 21-481,20-1-288,20 20 64,-20 0 160,0-1-31,19 1-129,1 0 32,0-1-224,1 1 96,-1-20 32,-2 20-193,2-20-127,1-1-385,-1-19-832,0 0-2659</inkml:trace>
  <inkml:trace contextRef="#ctx0" brushRef="#br0" timeOffset="37642.153">5994 4749 9480,'0'-20'1442,"0"20"-97,0-21 577,20 2-192,0 19-193,-1 0-768,1 0-545,-20 0-192,20 0 64,0 0-96,-20 19-64,20-19-160,-20 21-32,0-1 31,0-1 129,-20-19 96,20 21-64,0-2 96,0-19-96,0 21 0,0-21 32,0 20-32,20-20 0,-1 19-288,1-19-321,0 20 32,0-20 257,0 20 224,-20 0 128,0 0 128,-20 0-288,20-20 800,-20 19-223,0 1-33,0-20-256,1 0-64,-1 0-288,0 0-705,20 0-576,-20 0-1763</inkml:trace>
  <inkml:trace contextRef="#ctx0" brushRef="#br0" timeOffset="37945.1704">6172 4570 12716,'20'-20'320,"0"20"513,0 0 1056,1 0-543,17 20-161,3 0-609,-21-1-480,19 21 65,-19-20-225,0 19 160,19 2-32,-39-1-224,20 0-417,-20-1-192,-20 1-352,20 0-288,-39-1-1218,19-19-5765</inkml:trace>
  <inkml:trace contextRef="#ctx0" brushRef="#br0" timeOffset="58747.3602">1606 8028 12555,'20'-20'385,"-20"-1"-417,-20 21 32,-19-19 64,19 19 224,-40 0 32,21 19-288,-21 22-32,1-22 32,0 41 97,-2 0-33,21-1-96,21 21 0,-1-21-64,20 1-129,20 0-31,19-21 224,1 1 0,1 0 160,18-40 0,-19 19 97,-1-19 127,1 0-96,-20-19-63,-1 19-161,1-20-257,-20 0-95,0 0 192,0 0-288,-20 1 192,1 19 224,-1-20-64,20 20 32,0 0 576,0 0-127,20 20-193,19-20-96,-19 19-32,20-19-96,-1 0 96,1 0-288,-1 0-128,-19 0-1,-20-19-95,0 19-545,0 0-864,0 0-193,0-20 288,-20 20 1474,2 0 192,18 20 256,-21-20 64,21 19 1,0 1-129,0 0-160,21 0-577,-21 0-3042</inkml:trace>
  <inkml:trace contextRef="#ctx0" brushRef="#br0" timeOffset="58914.3697">1825 8524 14830,'20'20'384,"0"0"-1345,-20-20 256,0 20 545,0 19-160,0-18-1698,0-2-6118</inkml:trace>
  <inkml:trace contextRef="#ctx0" brushRef="#br0" timeOffset="59085.3795">1865 8365 16111,'-20'-20'384,"20"1"-1217,0 19 705,0 0 128,0 0-320,0-20-961,0 20-1634,0 0-3331</inkml:trace>
  <inkml:trace contextRef="#ctx0" brushRef="#br0" timeOffset="59281.3907">2003 8564 9865,'20'59'865,"0"-38"-449,-20-2 545,0-19 673,21 21-353,-21-21-897,0-21-256,0 21-160,20-19-224,-20-2-481,0 2-672,0-1-1634,0 0-1762</inkml:trace>
  <inkml:trace contextRef="#ctx0" brushRef="#br0" timeOffset="59836.4225">2242 8564 16399,'40'0'-865,"-40"0"929,19-20 833,1 20 320,-20-20-576,0 20-417,0-19-224,0-1-32,-20 20 0,1-21-192,-1 21-385,-20 21-448,19-21 256,-17 20 289,38 19 256,-20-19 128,20 0 32,20 19 31,0-18-127,19-21-192,1 19-577,19-19-160,-19 0 384,-1 0 417,1-19 160,-20 19-577,-20-21-800,0 21-1666,0 0 224,0 0 2691,-20 0 223,20 21 1026,0-2 1057,0 2-544,0-2-1154,0 1-128,20 0 353,-20-20 159,21 0 385,-21 0 609,18-20-481,-18 0-32,0-20-256,20 0-480,-20 21-321,20-21-160,21 20 320,-23 0 449,3 20 63,-1 0-127,0 0 384,0 40-512,-1-20-289,1 0-160,-20-1-64,20 21-128,-20-40-1025,0 21-1666,0-21-4900</inkml:trace>
  <inkml:trace contextRef="#ctx0" brushRef="#br0" timeOffset="60392.4543">3493 8365 15822,'0'0'769,"19"21"-673,1-21 1570,0 19-353,20 1-961,-1 0-95,1-1-353,-20 2 32,19-1-161,1-1-127,-19 1-128,-1-20-353,-2 20-769,-18-20-127,0 0-546,0-20-3010</inkml:trace>
  <inkml:trace contextRef="#ctx0" brushRef="#br0" timeOffset="60543.4629">3770 8386 13612,'-40'39'0,"20"-19"96,1-1 1378,19 2 223,-20 18-1120,0-19-577,20 20-352,-20-20-962,20-20-960,0 19-7623</inkml:trace>
  <inkml:trace contextRef="#ctx0" brushRef="#br0" timeOffset="60724.4733">4108 8186 19026,'19'0'1089,"-19"0"-2307,0 21 1186,0-21 0,0 0-640,0 19-2275,0 1-8424</inkml:trace>
  <inkml:trace contextRef="#ctx0" brushRef="#br0" timeOffset="60845.4802">4167 8445 17712,'0'40'96,"20"-40"289,-20 0 1056,0 0-1249,0 20-1217,0-20-3939</inkml:trace>
  <inkml:trace contextRef="#ctx0" brushRef="#br0" timeOffset="63636.6398">6749 8107 12043,'18'-40'448,"-18"20"-320,20-19 1122,-20 18 223,0 2-32,-20-21-768,20 20-96,-18 20 31,-23-20-95,21 20-321,0 20 64,-19 0-224,19 20 160,0 0-32,20 19 225,0 1-225,0-1 0,0 21-96,20-20-64,0-21 0,19 21 64,-19-40-288,0 20-96,-20-20-97,20-1-512,-20-19-832,-20 20-1442</inkml:trace>
  <inkml:trace contextRef="#ctx0" brushRef="#br0" timeOffset="63797.649">6470 8405 14894,'20'0'2338,"20"0"-2146,-20-19 513,19 19 224,1-21-577,-1 21-320,-19 0-1153,20 0-1762,-19 21-1665</inkml:trace>
  <inkml:trace contextRef="#ctx0" brushRef="#br0" timeOffset="64279.6766">7105 8425 12299,'0'0'2563,"0"0"-1955,0 0 1891,0 20-385,0-1-705,0 2-576,0-1-449,0-1-256,0 21 96,0-20-224,0 0-384,20-1-513,-20 2-897,21-2-1953,-21-19-6951</inkml:trace>
  <inkml:trace contextRef="#ctx0" brushRef="#br0" timeOffset="65593.7518">7721 8286 12139,'0'0'2178,"0"0"-2050,0 0 1249,0 0 673,20 0-640,0 0-642,19 0-511,-19 0-65,20 0-192,-1 0-32,-19-20-288,0 20-1218,0 0-2145,-20 20-8841</inkml:trace>
  <inkml:trace contextRef="#ctx0" brushRef="#br0" timeOffset="65743.7604">7721 8425 17168,'0'20'128,"20"-1"448,0-19 866,19 0-673,1-19-449,0 19-544,-21 0-1282,1 0-1953,0 0-10122</inkml:trace>
  <inkml:trace contextRef="#ctx0" brushRef="#br0" timeOffset="66436.8">8555 8246 12043,'0'-20'1922,"-20"20"-1570,20-19 865,-21 19-96,1-21-96,2 21-640,-23 0-321,1 21 0,1-2-96,19 1 128,0 20-192,0-20-64,40 0 63,0-1 162,0 1-130,19-20-127,1 21 192,19-2 128,-18 1-224,-21 0 160,0-20-32,-1 19 32,-19-19 65,-19 21 127,-21-21 224,19 0 1,-37 20-385,17-20-160,-18 0-641,39 0-704,-20 0-801,40-20-1442</inkml:trace>
  <inkml:trace contextRef="#ctx0" brushRef="#br0" timeOffset="66617.8103">8753 8345 15951,'20'20'640,"1"1"-544,-21-2 481,0 21 63,0-21-415,0 2-129,18-21-897,-18 20-1025,20-20-1153</inkml:trace>
  <inkml:trace contextRef="#ctx0" brushRef="#br0" timeOffset="66760.8185">8713 8147 14445,'0'-20'64,"20"20"-1217,-20 0 641,20 0-1378,-20 20-3940</inkml:trace>
  <inkml:trace contextRef="#ctx0" brushRef="#br0" timeOffset="67149.8408">8972 8524 11851,'0'20'4004,"0"-20"-4325,-20-20 289,20 1 320,0-1-256,0-1-416,0 2-1025,0-21-897,20 21-129,-20-2-127,20 21 1056,-1 0 3300,1 21 1633,0-21-1056,-20 19-898,20 1-800,-20 0-449,0-1-160,20 2 0,-20-21-416,0 20-385,19-20-32,-19-20-480,20 20-192,0-21-449,0 2 609,-20-21 1056,20 21 386,-1-2 768,21 1 1921,-20 20-512,1 0-928,-21 0-481,18 20-609,-18 1-96,0-2 193,0 21-385,-18-21-641,18 2-704,0-1-129,18-1-928,-18-19-3203</inkml:trace>
  <inkml:trace contextRef="#ctx0" brushRef="#br0" timeOffset="67310.85">9428 8425 12651,'20'39'449,"-20"-18"-353,20-21 416,-20 20-159,20-1-289,-20-19-1249,20 20-5093</inkml:trace>
  <inkml:trace contextRef="#ctx0" brushRef="#br0" timeOffset="67459.8585">9407 8186 13805,'0'0'480,"21"0"-3555,-21 0-4772</inkml:trace>
  <inkml:trace contextRef="#ctx0" brushRef="#br0" timeOffset="68029.8911">9567 7888 11915,'-20'0'833,"20"20"-673,0 0 897,0 20 704,0 20-223,20-1-577,-20 1-417,20 0-159,-20 19-193,20-20-128,-1-18-513,-19-2-543,20 0-322,0-18-447,-20-21-1955</inkml:trace>
  <inkml:trace contextRef="#ctx0" brushRef="#br0" timeOffset="68527.9196">9865 8286 15342,'20'-20'352,"-40"20"-224,0 0 33,0 0 127,1 20 0,-1 0-320,0 19 0,-1-19 32,21 20 64,0-20-64,0 19-64,21-39-32,19 21-64,-21-21 32,1 0 0,20-21 128,-20 21 0,-20-19 128,19-1-32,-19 0-32,0 1-32,0-2-288,-19 1-1218,19 20-127,-20 0 576,20 0 448,0 0 33,0 20 416,20 1 480,-20-2 641,19 1-192,1 19-481,0-39-224,0 21-64,0-21 128,-1 0 96,1 0 193,0 0-33,-20-21 97,0 2-193,-20-1 64,20 0 33,-20 1 63,20-2-31,-19 1-161,19 1-192,0 19-32,0 0 32,19 0-64,-19 0-192,20 0-705,-20 0-640,20 19-385,0-19-1345,1 0-4933</inkml:trace>
  <inkml:trace contextRef="#ctx0" brushRef="#br0" timeOffset="68679.9283">10203 8445 10281,'0'19'2210,"0"-19"-1889,0 0-161,0 0-577,0 0-415,0 0-193,0 0-2050,0 0-2755</inkml:trace>
  <inkml:trace contextRef="#ctx0" brushRef="#br0" timeOffset="68758.9328">10162 8226 9769,'0'-19'-32</inkml:trace>
  <inkml:trace contextRef="#ctx0" brushRef="#br0" timeOffset="68954.944">10302 8246 128,'0'0'7431,"19"0"-6246,-19 0 1313,40 0-512,-20 0-1025,20 0-288,-1-20-97,1 1-95,-1 19-1,-19-21-352,1 2-1025,-1 19-544,-20-20-1698</inkml:trace>
  <inkml:trace contextRef="#ctx0" brushRef="#br0" timeOffset="69140.9547">10421 8047 9128,'0'0'2178,"0"20"-897,0 20 994,19 0-258,1-1-543,-20 1-898,20 20-544,-20-20-480,20-1-545,1 1-352,-3-20 0,23 0-321,-21-1-256,18-38-929,-17 19-1953</inkml:trace>
  <inkml:trace contextRef="#ctx0" brushRef="#br0" timeOffset="69508.9757">10699 8345 32,'-20'-19'7142,"20"19"-3779,-20-20-1249,20 20-480,0 20-193,0-20-416,0 39-352,0-18-289,0-2-256,20 1-448,20 0 640,-21-20-352,21 19-32,-20-19 128,0-19-64,-1 19-64,-19-20-32,20 0 160,-20 20-192,20-19-64,-20 19-128,0 0 96,20 19 95,-20 1 258,20 19-97,-1 2-32,1-2 0,0 1-64,-20 20-65,21-20 97,-21-21 160,0 21 161,-21 0 544,1-20 256,-19-1 64,-1 1-160,0-20-257,-19 0-576,0 20 321,-1-20-385,1-20-32,18 20-192,3-20-449,-3 1-1056,21 19-2435,20-20-8296</inkml:trace>
  <inkml:trace contextRef="#ctx0" brushRef="#br0" timeOffset="70036.0059">11414 7769 11915,'-21'0'3427,"21"-20"-3299,-20 20-192,0 20 32,2 0 256,-3 20 289,1-1 159,20 21-191,-20 20 95,20 19-159,-20-20-193,20 1-192,20-1 0,0-19-64,0-20-384,1-21-129,-3 22-512,22-41-576,-19 0-1570</inkml:trace>
  <inkml:trace contextRef="#ctx0" brushRef="#br0" timeOffset="70390.0261">11552 8207 17808,'-19'-21'481,"19"21"-193,0 0 801,19 21 128,1-2-160,20 1-544,-1 0-289,1 20-96,19-20-128,-19-1 32,1-19 0,-3 20-64,-17-20-64,-1 0-128,-20 0-353,0 0-1024,0 0-705,0 0-962,0 0-2913</inkml:trace>
  <inkml:trace contextRef="#ctx0" brushRef="#br0" timeOffset="70598.038">11831 8107 13837,'-21'0'1473,"21"0"-1313,-20 20 897,20 0 32,-20 19-160,0 1-384,1 0-513,-1 0 64,0-1 160,0 2-384,0-2-673,20-19-961,0-20-448,0 19-2562</inkml:trace>
  <inkml:trace contextRef="#ctx0" brushRef="#br0" timeOffset="70794.0492">12088 8365 19282,'20'21'160,"-20"18"0,0-19 96,-20 20-31,0-1-129,-19 1-673,-1-20-3523</inkml:trace>
  <inkml:trace contextRef="#ctx0" brushRef="#br0" timeOffset="72524.1482">12386 8564 15342,'0'0'865,"0"0"-1666,20 0 641,0-20 448,0 0 513,-1 1 384,21-22-672,-20-18-257,19-1 513,-19-19-257,20-1-32,-19 1-287,-3 0-161,-18-1 32,0 0-256,-18 1-161,-3 20 321,1 39 0,-20 0 0,21 20-160,-21 20 64,20 39 64,0 1 0,1 19 64,-1 0 0,20 1 0,20 0-32,-1-1 32,1-19 32,20-1 64,-1-18-96,1-2-320,1-19 384,-3-1-673,-18 2-320,21-21-993,-23 0-608,3 0-3107</inkml:trace>
  <inkml:trace contextRef="#ctx0" brushRef="#br0" timeOffset="72979.1742">12922 7650 10666,'0'-21'1633,"-20"21"-480,20 0 321,0 0-97,-20 0-224,20 0-897,0 0-256,-19 21 0,19-1-32,0 20 192,0-1-128,0 1 129,0 0-193,0-1 96,19 1 96,1 0-256,0-20 0,0-20-289,-20 19-544,20-19-960,-1 0-2468</inkml:trace>
  <inkml:trace contextRef="#ctx0" brushRef="#br0" timeOffset="73203.187">13080 7749 1729,'0'-19'10987,"0"19"-10699,0 0 641,0 19 128,0-19 160,0 40-256,0-20-673,0 20-192,0-21-128,0 1 64,20 0-448,-20 0-545,21-20-673,-21 20-1761</inkml:trace>
  <inkml:trace contextRef="#ctx0" brushRef="#br0" timeOffset="73455.2014">13240 7730 11723,'-20'0'1377,"40"0"-1121,-20 19 961,20-19 0,-20 20-128,19 20-704,1-20-225,0 0-64,-20-1-64,0 21-64,0-20 64,0-20-192,0 20-256,-20 0-641,0-20-897,20 0-3844</inkml:trace>
  <inkml:trace contextRef="#ctx0" brushRef="#br0" timeOffset="74017.2336">13378 7690 6342,'0'-20'3523,"0"20"-2146,-19 0 289,19 0-129,0 0-416,0 0-384,19 0 0,-19 20-161,0-20 65,20 20-193,0 0-95,0 19 31,1-19 0,-3 20 1,2-1-1,0 21-32,1-20-159,-21 20-33,20 19-64,-20-19-64,0-1 64,0 1-96,-20-1-32,-1-18 128,1 18-96,0-19-96,2-1-128,-3 1-481,1-20-1281,-20 19-2242</inkml:trace>
  <inkml:trace contextRef="#ctx0" brushRef="#br0" timeOffset="77453.4301">14352 8107 11659,'0'0'2626,"-21"0"-1761,21 0 897,0 0-33,21 20-127,-1-20-385,18 0-545,3 0-351,-1 0-97,-1-20-128,1 20-160,-1 0-352,-19 0-930,0 0-928,-20 0-961,0 0-2338</inkml:trace>
  <inkml:trace contextRef="#ctx0" brushRef="#br0" timeOffset="77611.4391">14431 8226 12908,'0'20'736,"20"0"-607,0-20 639,19 20 994,1-20-193,0-20-1152,-1 20-481,-19 0-705,0 0-768,0 0-866,-1 20-7366</inkml:trace>
  <inkml:trace contextRef="#ctx0" brushRef="#br0" timeOffset="80028.5774">15542 8167 8648,'0'19'7271,"0"-19"-6791,20 0-192,0-19 481,1 19 0,17-20-193,-17 0-287,19 0-193,-22-20 0,3 20 0,-1 1 32,-20-1 0,-20-1 0,-1 21-288,-17-19 160,-3 19-160,-18 19 32,-1 2 256,21-1-160,-1 19 32,20-19-64,1 20 160,19 0-32,19 0 32,1-21-64,40 21 0,-1-20 0,0-20-64,2 20-160,-2-20-192,-19 0-770,-1 0-1088,-19 0-1441,0-20-7560</inkml:trace>
  <inkml:trace contextRef="#ctx0" brushRef="#br0" timeOffset="80186.5864">15840 8147 15182,'0'-20'1409,"20"20"-1281,0 20 577,19 0-513,1-1-160,1 2 32,-3-2-480,3-19-705,-1 20-321,-1 0-511,1-20-2115</inkml:trace>
  <inkml:trace contextRef="#ctx0" brushRef="#br0" timeOffset="80344.5955">16119 8127 14061,'-40'0'480,"19"20"-352,-19 0 257,22-1 704,-3 2-256,1-2-833,0 21-1250,20-20-768,0 0-1729,20-20-4133</inkml:trace>
  <inkml:trace contextRef="#ctx0" brushRef="#br0" timeOffset="80705.6161">16237 8226 13516,'20'60'577,"0"-20"-705,-20 20 224,20-1 288,-20 1 353,20-1-673,-1 0-416,-19-19 159,20 0 193,0-40 161,-20 20 159,0-40 609,0 1-257,0-21 65,-20 0-321,20 0-63,-20-19-65,20-21-384,0 0-673,0 1-480,0 20 608,20 19 609,0 20 129,0 20 63,19 0 256,-19 20 417,0-1-257,-20 2-255,21-2 95,-42 1-128,21 20-31,-20-40 63,-18 20-128,17-20-224,-19 20-512,20-20-930,1 0-992,-1 0-1986</inkml:trace>
  <inkml:trace contextRef="#ctx0" brushRef="#br0" timeOffset="81254.6475">16951 7352 7591,'0'-40'2754,"0"20"-2049,0 20 448,0 0-160,-18-20-32,18 20-417,0 20-383,-20 0 159,0 20 417,20 19 95,-21 21-63,1-1-32,0 41-417,1-21 32,19 20-127,0 1-33,0-21 64,19-19-128,21 19-32,1-40-128,-21 1 0,19 0-160,1-40 32,-20 19-96,-1-19-225,1 0-352,-20-20-256,0 0-512,0 0-994,0 0-7975</inkml:trace>
  <inkml:trace contextRef="#ctx0" brushRef="#br0" timeOffset="82178.7004">17368 8028 15310,'-20'19'1217,"20"-19"-544,20 0 512,-20-19 160,41 19-256,-2 0-576,1 0-385,0 0-320,-1 0-705,1 0-609,-20 0-1857,-1 0-3043</inkml:trace>
  <inkml:trace contextRef="#ctx0" brushRef="#br0" timeOffset="82870.74">18322 7154 8391,'-20'0'2915,"20"-21"-1570,0 21-223,20 0-226,-20 21 161,0-2 32,20 21-288,-1 0-256,-19 39-97,20-20-192,0 21-160,-20-21-96,20-19 97,-20 0-258,20 0-351,-1-20-577,-19 0-769,0-20-608,20 0-4261</inkml:trace>
  <inkml:trace contextRef="#ctx0" brushRef="#br0" timeOffset="83100.7531">18520 7193 15406,'0'0'-32,"0"0"-352,0 20 384,21 0 224,-3 19 481,2 21-33,-20-1-384,20 1 1,1-1-193,-21 1 0,0-1-128,0-38-224,20 19-417,-20-20-576,0 0-897,0-20-6791</inkml:trace>
  <inkml:trace contextRef="#ctx0" brushRef="#br0" timeOffset="83382.7692">18897 7510 17136,'0'0'1345,"20"0"-1217,0 0 513,1-19-353,-3 19 128,2 0-287,21 0-194,-21 0-415,-2 0-417,-18 0-416,0 0-673,0 0-320,0 0-2307</inkml:trace>
  <inkml:trace contextRef="#ctx0" brushRef="#br0" timeOffset="84369.8257">18976 7510 7206,'-18'-19'2371,"-3"-1"-482,21 20-159,-20-20-257,20 20 353,-20-20-224,20 20-545,0 0 224,0 0-512,0 0-321,0 0-320,20 20 224,0 0-63,19 0-97,1 19-96,19-18-64,-18 19 32,18-21-32,-19 0-64,0 2-160,-1-1-96,-19-20-161,0 0-191,-20 20-610,0-20-1184,0-20-385,0 20-3939</inkml:trace>
  <inkml:trace contextRef="#ctx0" brushRef="#br0" timeOffset="84608.8394">19274 7372 13484,'0'-20'833,"0"20"-865,-19 0 192,-1 20 641,0-1 256,-20 21-609,21 0-127,-21 19 191,20-19-160,-19 0-127,19-21-33,20 2-256,-21-1-128,1 0-577,20-20-1121,0 0-1249,20 0-9064</inkml:trace>
  <inkml:trace contextRef="#ctx0" brushRef="#br0" timeOffset="85380.8835">19672 7491 10345,'0'19'1153,"-20"-19"833,20 0 513,0 0-770,20 0-576,-20 0-416,19-19-224,21 19-161,-20 0-32,19 0-256,1 0 128,-19 0-224,-1 0-96,-2 0 96,2 0-608,-20 0-65,0 0-544,0 0-961,0 0-1186,-20 0-8999</inkml:trace>
  <inkml:trace contextRef="#ctx0" brushRef="#br0" timeOffset="86050.9219">20207 7629 16751,'0'21'257,"20"-42"-770,21 2 801,-3 0 1,3-21 159,-1 19-128,-1-38-191,1 19-97,-20-19 256,19 19 288,-39-20-287,20 21-193,-20-21-64,-20 1-32,0 19-32,1 0-160,-1 20 192,0 20-32,0 0-65,0 20-63,20 0 256,-19 40 129,19-1-161,19 1 64,1-1 96,0 1-96,0-1-32,19-19-96,1 0 0,0-1-192,-21-18-256,21-2-962,-20 2-1056,1-21-2659</inkml:trace>
  <inkml:trace contextRef="#ctx0" brushRef="#br0" timeOffset="86382.9408">20802 6994 12940,'0'-20'1153,"-18"1"-673,18 19 1250,0 0-513,0 0-544,0 0-545,-20 19-96,20 21 96,0-20 96,0 20-32,0 0-31,0 0-33,0-21-64,20 1-64,-2 20-385,3-40-447,-1 20-898,20-20-480,-21 0-3139</inkml:trace>
  <inkml:trace contextRef="#ctx0" brushRef="#br0" timeOffset="86578.9521">20922 7074 9961,'20'0'1569,"-20"0"-896,0 19 1569,20-19-768,-20 21-610,0-2-383,20 2-385,-20-2-64,0 1-320,19-20-417,-19 20-544,0-20-897,0 0-3684</inkml:trace>
  <inkml:trace contextRef="#ctx0" brushRef="#br0" timeOffset="86792.9643">21061 7034 12299,'21'0'-96,"-21"0"1057,20 20 833,-2-20-705,2 20 32,1-1-545,-1 2-191,0-2-353,-20 2 64,19-2-128,-19 21-321,-19-40-351,19 20-802,-20-20-960,20 20-6310</inkml:trace>
  <inkml:trace contextRef="#ctx0" brushRef="#br0" timeOffset="87277.992">21339 7014 13004,'-20'0'128,"20"0"577,0 20 1569,0 0-929,20 0-320,-20-1-160,0 21-161,20 20-31,-20 0-160,20-1-225,0 20-160,-1-19-64,1-1 0,20 1-352,-19-1-353,-21-38-192,18 19-159,2-40-322,-20 20-127,0-20-545,0 0-2690</inkml:trace>
  <inkml:trace contextRef="#ctx0" brushRef="#br0" timeOffset="87581.0094">21537 7074 8616,'20'-20'3267,"-20"20"-3620,0 0 1058,21 20 1537,-21 20-672,20 0-321,-20 19-64,0-19-256,18 19-321,-18 1-223,0-1-225,21-19-64,-21-1-64,0 2-224,20-22-289,-20 2-31,20-2-321,-20-19-544,0 0-1025,0 0-3428</inkml:trace>
  <inkml:trace contextRef="#ctx0" brushRef="#br0" timeOffset="87940.0299">21716 6974 6438,'20'0'1409,"0"0"-672,0 0 1601,0 20-705,-1 0-351,-19-20-674,20 20-320,-20 0-159,0 0 63,0-20 0,0 0 96,0 19 161,0-19-65,-20 0-96,20 0 1,0 0-33,20 21 160,0-21-63,-20 19-129,40-19-192,-40 21 32,21-21-160,-3 19-481,-18-19-384,20 0-192,-20 20-160,0-20-3780</inkml:trace>
  <inkml:trace contextRef="#ctx0" brushRef="#br0" timeOffset="88770.0774">18500 8028 14926,'20'0'416,"1"0"-352,17 0-32,3 0 96,-1 0 513,39 0-321,20 0-256,0 0-32,39 0 32,2 0 225,18 0 191,42-20 0,17 20-95,22-21-129,0 2 64,-2 19-95,2 0 127,-1 0 32,-39 0 129,-1 0-33,-40 0-95,-18 19-129,-21-19 32,-20 0-192,-40 0 0,-18 0-320,-41 0-192,0 0-385,-41 0-1057,3 0-2370,-23-19-6598</inkml:trace>
  <inkml:trace contextRef="#ctx0" brushRef="#br0" timeOffset="89938.1442">19652 8326 12043,'-60'0'2819,"41"0"-2243,-1-20 449,20 20 737,0 0-257,20 0-1056,-1 0-289,21 0-160,19 20 32,1-1-32,-1-19 0,-18 20-353,-3 1 161,-18-2-96,-20 1 192,0 0 160,-20-1 160,2 2 129,-23-1 287,21-1-127,0 1-257,1-20-64,-1 20-128,20-20-128,20 20 160,-1-20-192,1 20-577,21-20-512,-3 0-512,3 0-994,-1 0-3170</inkml:trace>
  <inkml:trace contextRef="#ctx0" brushRef="#br0" timeOffset="90270.1632">20525 8306 14445,'-20'0'-256,"1"0"256,-1 0 769,-20 20-1,1-1-575,-1 22-129,-1-2-64,23 0 64,18-18-64,0 18 64,0-19-32,18 0 32,3 0 32,19 0 128,-1-20 64,-19 0 65,20-20 31,-20 20-192,-1-20 65,-19 0-33,-19 0-192,-21 20-32,0-19-128,1 19-257,-1-20-576,1 20-640,39 0-1154,0 0-6117</inkml:trace>
  <inkml:trace contextRef="#ctx0" brushRef="#br0" timeOffset="90544.1789">20723 8226 15022,'0'0'704,"0"0"-575,21 0 1728,-1 0-1216,0 0-513,-2 20-192,3 0 96,-21 0-192,0 0 64,0-20 64,-21 20 32,3-1-32,-2-19 160,0 20 256,20-20-160,0 0-31,0 0-97,20 21-32,18-21-160,3 19-801,-1-19-1409,-1 0-3780</inkml:trace>
  <inkml:trace contextRef="#ctx0" brushRef="#br0" timeOffset="91215.2172">22252 7193 13484,'-20'-39'609,"20"18"-449,-19 2 737,19-2 448,0 21-160,0-19-224,0 19-384,0 0-513,19 19 352,1 2 129,0-2-97,20 21 65,-1 0-129,22 19-96,-23 21-128,3-1 33,18 0-129,-19 2 0,-20 18 0,19 0 0,-39 0-32,20 0 64,-20 1 0,-20 20 32,0-41-64,1 21 0,-1-22-192,0-18-416,-20 0-1378,1-21-2050,-2 1-9897</inkml:trace>
  <inkml:trace contextRef="#ctx0" brushRef="#br1" timeOffset="97058.5515">18182 4411 13228,'0'-20'480,"0"20"-447,-20 20 1088,20 0-225,20 0 65,-20 19 0,21 21 64,-21-1-128,20 21-352,-20-20-161,20 20-256,-20-1-32,18-19-128,-18-1-416,21-19 95,-21 0-191,20-21-577,-20 2-1025,0-21-865,0 0-6726</inkml:trace>
  <inkml:trace contextRef="#ctx0" brushRef="#br1" timeOffset="97404.5713">18361 4471 4804,'0'0'7335,"0"-20"-7079,0 20 641,0 0 448,0 0 449,0 0-865,0 0-673,0 39 673,20-19-96,-20 40-321,20 0-95,0-1-129,-20 20-32,20 2-160,-1-22 0,-19 1 1,20-21-290,-20 1 193,20 0-192,-20-20-737,0-1-576,20 2-1218,-20-21-3106</inkml:trace>
  <inkml:trace contextRef="#ctx0" brushRef="#br1" timeOffset="98197.6166">18759 4768 10249,'0'-19'1634,"0"19"-225,0-20 833,0 20-1025,0 20-832,0-1 95,0 2-288,0 19-160,19-20-32,-19 19-32,20-19-32,-20 0 0,20 0-352,0-20 224,-20 0 64,20 0 63,-20 0 98,19-20-226,-19 0 642,0 0-449,0 20 0,0-20-128,0 20 0,0 0-577,0 20 609,20 0 96,20 0 0,-19 0 64,17 0-192,3-1 160,-21-19 192,19 0 417,-19 0 159,0-19 353,0 19-128,-20-40-192,-20 20-641,0 0 385,0 0-449,-1 1-384,3-1-289,18 20-416,-20-21-960,20 21-1571,20 0-5188</inkml:trace>
  <inkml:trace contextRef="#ctx0" brushRef="#br1" timeOffset="98942.6592">19195 4431 11691,'0'0'1377,"0"0"-865,0 0 577,20 20 865,-20 19-256,20 21-705,0-1-224,-20 1-321,19 0-64,-19 19-192,20-19-95,-20 0-33,20-20 32,0-1-417,-20-19-255,20 0-65,-20 0-640,19-20-1089,-19 0-577,0 0-8616</inkml:trace>
  <inkml:trace contextRef="#ctx0" brushRef="#br1" timeOffset="99157.6715">19393 4471 15054,'0'0'768,"0"0"-671,20 19 1504,-20 21-63,0 20-481,21-1-417,-21 21-255,20-20-129,0 0-192,-20-1-64,18 1-224,3-21-833,-21-19-353,20 0-1440,-20 0-2499</inkml:trace>
  <inkml:trace contextRef="#ctx0" brushRef="#br1" timeOffset="99914.7148">19057 5445 12748,'0'0'96,"-20"0"-128,20 0 416,0 19 609,20 21 160,-2-20-384,3 20-225,19-20-191,-1 19-33,1-19 0,19 0-64,1 1-127,-1-2-1,2-19-96,-23 0 64,23 0-64,-41 0-128,19 0-128,-39-19-257,20-2-1409,-20 21-1217,-20-20-6117</inkml:trace>
  <inkml:trace contextRef="#ctx0" brushRef="#br1" timeOffset="100274.7354">18937 5684 14477,'0'0'1281,"0"0"-1249,0 0 673,0-21 160,21 1-96,-21-20-577,18 21-128,2-1-64,-20-20-32,20 0 0,-20 20 64,0-19 0,0 39 96,0-20 224,0-1-63,0 21-33,0 0-32,21 0 64,-1 21 97,19-21-321,1 20 128,-1 0-288,1-20-160,-20 19-1154,19 1-2626</inkml:trace>
  <inkml:trace contextRef="#ctx0" brushRef="#br1" timeOffset="103190.9022">17706 7431 13100,'0'0'512,"0"0"-319,0 0 800,21 0 480,-3 0-224,2 20-929,21-20 97,-1 0-353,-1 0-64,1 0 0,19 0-192,-19 0-321,-20 0-320,19 0-320,-39 0-416,20 0-2691</inkml:trace>
  <inkml:trace contextRef="#ctx0" brushRef="#br1" timeOffset="103456.9174">17984 7352 14125,'0'20'608,"20"-20"-864,0 19 352,19-19 353,1 20 255,1-20-479,-3 20-225,-17 0 0,19 0 96,-22-20-96,-18 20-64,21-1 64,-21-19 64,-21 20 0,3-20 32,-2 0 0,-21 21-64,3-21-64,17 0-64,-19 19-128,20-19-321,1 21-448,19-21-1601,0 0-4709</inkml:trace>
  <inkml:trace contextRef="#ctx0" brushRef="#br1" timeOffset="103952.9458">17686 7451 12299,'-20'0'929,"20"0"32,0 0 480,0-20-31,20 20-417,-20-20-705,0-19 64,0 19-256,0-20-64,0 0 0,0 1-96,0-1-224,-20-20 32,0 1 32,1-21-129,-21 21-63,20-1 128,-19 1 320,19 19 64,20 0-96,-20 21 96,20-2 256,0 21 257,0-19-257,0 19-256,20-21 0,0 21-96,19 0 0,1-19 32,19 19-32,2-19 32,18 19-32,0-21 64,0 21 225,1-20-257,-21 20 0,-18 0-289,-23-20-63,2 20-128,-20 0-705,0 0-737,-20 0-3139</inkml:trace>
  <inkml:trace contextRef="#ctx0" brushRef="#br1" timeOffset="104357.969">18541 6219 8584,'-21'-19'480,"21"19"-192,0 0 865,0 0 33,0 0 31,0 19 224,0 1-640,21 40-289,-3-21-191,-18 21-129,20 0-128,-20-1-64,20 1-128,1-19-161,-21-22-95,20 21 0,-20-40-161,0 19-864,0-19-1186,0-19-6661</inkml:trace>
  <inkml:trace contextRef="#ctx0" brushRef="#br1" timeOffset="104558.9805">18620 6140 13773,'0'20'1249,"20"20"-705,-20-1 385,20 21-256,-1 0-97,-19-1-159,20 1-353,0-1-32,-20 1-128,20-20-385,-20 0-320,20-21-416,-20 2-576,0-21-2948</inkml:trace>
  <inkml:trace contextRef="#ctx0" brushRef="#br1" timeOffset="104791.9938">18897 6398 13901,'0'-19'2018,"0"19"-1666,0 19 1089,20 1 257,21 0-641,-3 20-673,3-1-288,18-19-96,-19 20-96,-1-20-352,1 1-705,-20-2-1346,19 0-960,-39-19-7143</inkml:trace>
  <inkml:trace contextRef="#ctx0" brushRef="#br1" timeOffset="104957.0032">19195 6438 15214,'-39'40'384,"19"-20"161,-20-1 704,19 21-833,3-20-288,-2 21-480,20-22-961,0 0-545,20-19-3811</inkml:trace>
  <inkml:trace contextRef="#ctx0" brushRef="#br1" timeOffset="105130.0131">19413 6478 15822,'41'0'385,"-21"-20"-289,19 20 288,-19-20-352,20 20-32,-21 0-1377,1-20-2723</inkml:trace>
  <inkml:trace contextRef="#ctx0" brushRef="#br1" timeOffset="105793.051">19909 6557 10730,'-20'20'6149,"20"-20"-5636,0 0-161,0 0 641,0-20-128,20 20-128,1-40-545,19 21 32,-21-21-128,21 0 32,-20-19 33,0 19-97,-20-19-32,0-1-161,0 0-223,-20 0-353,0 20-287,0 21 319,-19-1 577,19 20 96,0 20 32,-1 19-64,1 1 224,20 20 32,0-1-96,41 21 129,-1-20-193,-1-1-96,1-19 160,19 0-320,-19-21 160,-1 1-65,1 0-255,-20-20-769,-20 0-1409,21-20-3332</inkml:trace>
  <inkml:trace contextRef="#ctx0" brushRef="#br1" timeOffset="106067.0667">20306 5882 13164,'-18'0'929,"18"0"-481,0 20 930,0-1-129,0 21-513,0 0-415,0-1-161,18 1-64,3 0 0,-21-20-64,20 0-32,0-1-737,0 2-1088,-1-21-1026,-19 0-9833</inkml:trace>
  <inkml:trace contextRef="#ctx0" brushRef="#br1" timeOffset="106306.0804">20486 5941 2562,'0'0'11050,"0"20"-10986,0-20 673,0 40 769,0-20-257,0-1-705,19 21-384,-19-20-63,0 0-194,20 0-159,-20-20-609,0 0-928,0 20-1506,20-20-5414</inkml:trace>
  <inkml:trace contextRef="#ctx0" brushRef="#br1" timeOffset="106536.0935">20604 5941 7238,'0'0'5798,"20"0"-5894,0 0 768,0 0 930,1 20-513,-3 0-384,-18 0-321,20 19-224,-20-19-160,0 20 32,0-20-256,0 0-545,0-20-448,0 20-192,0-20-705,0 0-5894</inkml:trace>
  <inkml:trace contextRef="#ctx0" brushRef="#br1" timeOffset="107012.1208">20843 5921 3267,'20'-19'832,"-20"19"-1088,20 0 961,-20 0 1249,0 0-161,0 0 65,0 0 673,0 0-321,0 0-577,0 0-768,0 0 224,0 19-128,0 21-513,19-20 353,-19 20-385,20 19-95,-20 1-65,20-21-192,0 21-32,-20-20-64,20 0 160,-20 0-256,0-1 0,0-19-160,0 0-97,0 0-351,0 0-321,0-20-1025,19 0-513,-19-20-3106</inkml:trace>
  <inkml:trace contextRef="#ctx0" brushRef="#br1" timeOffset="107243.134">21041 5941 10602,'0'0'640,"0"20"-255,0 20 2209,20-1-640,-20 21-385,21 0-448,-1-1-672,-2 1-225,-18-1-128,20-18-96,1-2-576,-21 1-930,20-20-1377,-20-20-8615</inkml:trace>
  <inkml:trace contextRef="#ctx0" brushRef="#br1" timeOffset="110397.3144">21201 5803 5349,'-20'0'1089,"20"0"544,0 0 65,0 0 288,-20 0-33,20 0-511,0-20 159,0 20-127,0 0-257,0 0-801,20 0-288,0 0 65,-1 0-97,1 0-96,20 20 0,-20-20 64,-1 19-128,1-19 64,0 20-64,0-1 96,-20 2-192,0-1 63,-20-20 65,0 19 64,20 1 0,-20-20 33,1 0-65,19 20 0,-20-20 0,20 0 64,20 20 64,-20-20-128,39 0 160,-19 0-128,0 0-32,19 0 32,-19 0-64,20 0-64,-19 0-192,-21 0-545,18 0-737,-18 0-1248,0 0-5959</inkml:trace>
  <inkml:trace contextRef="#ctx0" brushRef="#br0" timeOffset="120315.8817">6848 9418 12555,'0'-59'993,"0"39"-64,-20-20 705,20 1-289,-20 19-416,-1 0-417,1 0-383,-19 0-1,19 20-32,0 20-64,0 0-160,1 20 224,19 19 0,0 1-128,0 19 128,0 1-96,19-1 32,1 1 64,-20-20-96,20-1 0,0 1-96,-20-20-224,21-21-97,-21 1-287,-21 0-706,21-20-896,-40 0-3620</inkml:trace>
  <inkml:trace contextRef="#ctx0" brushRef="#br0" timeOffset="120452.8895">6470 9796 13260,'20'-20'1954,"0"20"-1442,0 0 706,0 0-354,19 0-383,1 0-417,-1 20-865,-19-20-1313,20 0-801,-19 0-6918</inkml:trace>
  <inkml:trace contextRef="#ctx0" brushRef="#br0" timeOffset="120719.9048">6887 9737 12299,'40'20'1730,"-20"-20"-1570,-1 0 801,21 0 32,-20 0-737,0 0-320,0 19-288,-20 1 191,0 0 161,-20 20 33,0-1 95,0-18 320,0 18 449,0-19 96,1-20-160,19 20-385,0-20-160,19 0 193,21 0-321,-20 0-96,20 0-256,-1 0-513,2 0-1249,-21 0-1345,-2 0-9897</inkml:trace>
  <inkml:trace contextRef="#ctx0" brushRef="#br0" timeOffset="121116.9275">7820 9558 12684,'-40'0'2178,"40"0"-1698,0 0 385,20 0 768,20 0-319,-20 0-834,39 0-544,-19 0-160,-19 0-673,17 0-1025,-17 20-1121,-21-20-7110</inkml:trace>
  <inkml:trace contextRef="#ctx0" brushRef="#br0" timeOffset="121224.9337">7899 9717 14381,'0'20'641,"20"0"-225,20-20-64,-1 0-480,2-20-1025,-21 20-4036</inkml:trace>
  <inkml:trace contextRef="#ctx0" brushRef="#br0" timeOffset="121707.9613">8694 9638 12299,'0'-21'417,"0"2"-706,0-1 898,-20 0 256,20 20 1056,-20-20-223,0 20-1025,0-21-385,-19 21-224,19 21-128,0-1 32,-1 0-160,21 0-353,0 20 97,21-21 256,19 1 160,-21 20 0,21-20 64,-20 19 0,0-19 32,-20 0 64,0 0-128,0-20 865,-20 20-321,-20-20-288,1 20-224,19-20-480,-21 0-1250,21 0-672,2-20-3652</inkml:trace>
  <inkml:trace contextRef="#ctx0" brushRef="#br0" timeOffset="121888.9717">8773 9697 14317,'59'40'1762,"-39"-20"-1634,1-1-224,-21 1 96,20 0-160,-20 0-353,0 0-448,0-20 32,18 0 0,-18 0-320,0-20-1858,0 0-4804</inkml:trace>
  <inkml:trace contextRef="#ctx0" brushRef="#br0" timeOffset="121979.9769">8812 9498 8808,'20'0'-3940</inkml:trace>
  <inkml:trace contextRef="#ctx0" brushRef="#br0" timeOffset="122357.9985">9031 9836 17360,'-20'0'961,"20"-20"-1025,-19 20 32,19-20 32,0 0-192,0 1-865,0-1-481,19 0 545,1 0-288,0 20 320,0 0 961,0 0 1025,-1 20 0,1 20-128,-20-21-353,0 1-255,0 0-65,0 0-128,0 0-32,20-20-32,-20 0 128,0 0-192,20-20-224,-20 20-96,20-20 191,-1 0 129,-19 0 0,20 1 64,0 19 64,-20 0-31,20 0-97,-20 0-1,0 19-191,21-19-32,-21 20 128,0 0-545,18 0-928,-18 0-1794,20-20-2787</inkml:trace>
  <inkml:trace contextRef="#ctx0" brushRef="#br0" timeOffset="122501.0067">9407 9757 15406,'0'19'705,"21"1"-449,-21 0 513,0 0-545,20 0-224,0 0-1025,0-1-737,0-19-1377</inkml:trace>
  <inkml:trace contextRef="#ctx0" brushRef="#br0" timeOffset="122646.015">9389 9558 10057,'0'0'6534,"18"0"-8039,-18 0-481,21 0-3235</inkml:trace>
  <inkml:trace contextRef="#ctx0" brushRef="#br0" timeOffset="122884.0286">9646 9260 13100,'0'39'673,"0"1"-481,20 0 993,-20 20 833,21-1-513,-21 1-1024,0 20-353,20-21-192,-20-19-513,18-1-1120,2 1-802,-20 0-1601</inkml:trace>
  <inkml:trace contextRef="#ctx0" brushRef="#br0" timeOffset="123352.0554">9905 9657 7751,'-20'20'1729,"0"-20"-2273,0 20 1313,20 0 800,0 0-832,0 0-705,0-1-577,20-19 193,0 20 0,0-20-801,-1 0-1186,1 0-735,0-20 1888,0 1 1058,0 19 673,-20-20 960,-20 20 193,20-20-193,-20 20-512,0 0-737,0 0-320,20 20-352,0-20 128,20 20-161,0-20-319,0 19 287,19-19-95,-19 20 287,0-20 321,0 0 801,1 0 1313,-21-20 160,0 20-320,0-19-609,0 19-416,0-20-608,-21 0-289,21 0 0,0 0-64,21 20 0,-3-20-32,2 20 32,0 0-64,1 0-353,-1 20-576,-2-20-544,3 0-1890,-1 0-4613</inkml:trace>
  <inkml:trace contextRef="#ctx0" brushRef="#br0" timeOffset="123490.0633">10302 9677 9737,'0'40'352,"19"-40"-192,-19 20 1506,20 0-641,-20-20-673,20 0-352,-20 0-192,20 19-385,-20-19-800,0-19-3652</inkml:trace>
  <inkml:trace contextRef="#ctx0" brushRef="#br0" timeOffset="123634.0715">10302 9617 13612,'19'0'-576,"-19"0"448,20-19 736,0 19-287,20 0-385,-20 0-801,-1 0-801,21 0-800,-20 0-2147</inkml:trace>
  <inkml:trace contextRef="#ctx0" brushRef="#br0" timeOffset="123723.0766">10539 9578 3651,'0'0'288,"0"0"1,0 0 928,0 0-1249,0-20-1762</inkml:trace>
  <inkml:trace contextRef="#ctx0" brushRef="#br0" timeOffset="123994.0921">10500 9359 3747,'-20'20'7783,"20"-1"-7526,0 22 640,0-2 800,20 0-223,-20 22-738,21-22-640,-21 21-128,18-20-224,2-20-160,1 19-161,19-19 1,-22-20 191,3 20 353,-1-20 0,20 0-480,-21 0-802,-19 20-896,20 20 1153,-20 0 609,0-1-2275,0 21-768</inkml:trace>
  <inkml:trace contextRef="#ctx0" brushRef="#br0" timeOffset="124146.1008">10738 10134 5317,'-39'40'4772,"19"-40"-1473,-21 0-576,23 0-641,18-20-737,-20-19-608,20-2-417,20 2-64,-2-1 33,23 0-386,18 1-415,1-1-289,-1 0 481,1 20 160,-1 0 0,-18 0-2435,-23 20-1761</inkml:trace>
  <inkml:trace contextRef="#ctx0" brushRef="#br0" timeOffset="124629.1284">11513 9121 13676,'-61'19'705,"23"1"-641,-3 20 160,21 20 641,-19-1 384,19 20-352,0 1-641,20 0-159,20 0-1,0-21-96,1-19-160,17-20-481,-18 19-480,21-39-577,-2 0-2274</inkml:trace>
  <inkml:trace contextRef="#ctx0" brushRef="#br0" timeOffset="124825.1396">11552 9517 17616,'0'21'1345,"20"-1"-1152,0-20 736,0 40-673,19-21-64,-19 2-352,20-2 32,-1 21-705,-19-20-256,20-20-865,-19 20-32,-3-20-2402</inkml:trace>
  <inkml:trace contextRef="#ctx0" brushRef="#br0" timeOffset="124975.1482">11790 9558 13068,'-59'20'3619,"39"-20"-3394,-20 20 63,1 20 128,19-1 417,0 1-417,0-20-576,20 19-1089,0-19-1313,0 0-3460</inkml:trace>
  <inkml:trace contextRef="#ctx0" brushRef="#br0" timeOffset="125135.1573">12068 9697 18929,'0'40'257,"-19"-20"-546,-21 19 578,20-19-129,-39 20-256,19-20-1442,-1 20-2562</inkml:trace>
  <inkml:trace contextRef="#ctx0" brushRef="#br0" timeOffset="125704.1899">12266 9895 14253,'20'0'929,"-20"0"-961,21 0 256,19-19 353,-21-21 736,21 0-320,-20 1-545,19-21 65,-19 1-1,0-1 193,-20 20-257,0-20-288,0 21-96,0-2-128,-40 2-32,21 19-128,-1 0 256,0 0-320,0 20 160,0 0-161,1 20 97,19 20 96,-20-1 32,20 21 128,0 20 0,20-20 0,-1 19-64,1-19 32,20-21 0,-20 1-160,19-20-192,1 0-609,-1-20-897,-19 0-288,20 0-2978</inkml:trace>
  <inkml:trace contextRef="#ctx0" brushRef="#br0" timeOffset="126000.2068">12762 9260 10634,'0'-40'1857,"0"0"-1825,0 20 385,21 20 1088,-21 0 673,0 0-1217,-21 0-865,21 40 385,-18 0 319,18-1-223,-20 1-225,20 0-288,0-20-32,0 19-128,20-39-64,-2 21-609,3-2-832,-1-19-1314,0 0-5253</inkml:trace>
  <inkml:trace contextRef="#ctx0" brushRef="#br0" timeOffset="126239.2205">12882 9279 13708,'0'0'1122,"0"0"-1058,0 0 672,20 0-63,-20 0-289,20 20-384,-20 0-96,20 0-96,-20 0 192,0 0 0,0-20 96,0 19 192,0-19 161,0 0 31,0 0-223,0 0-418,0 0-351,0 0-321,20 20-736,-1-20-962,1 0-1953</inkml:trace>
  <inkml:trace contextRef="#ctx0" brushRef="#br0" timeOffset="126455.2329">13041 9220 8295,'0'0'6022,"0"0"-6022,0 0 320,0 20 1026,21 0-257,-21-1-609,18 1-384,2 0-32,-20 0-96,0 0 96,0 0-192,0-1-288,0-19-225,0 20-416,0-20-737,-20 0-3458</inkml:trace>
  <inkml:trace contextRef="#ctx0" brushRef="#br0" timeOffset="126764.2505">13220 9121 12940,'0'0'512,"0"0"-640,0 19 1185,20 1 481,0 20-513,-1 0-513,1 19 161,0 1 95,0-1-255,0 1-97,-20 0-384,0 0 64,-20-1-96,0-19-32,0 20-160,0-21-128,-19 1-353,-1 0-512,1-21-1505,-1 2-6631</inkml:trace>
  <inkml:trace contextRef="#ctx0" brushRef="#br0" timeOffset="127226.277">14352 9498 17616,'0'19'961,"20"-19"-448,-2 0 383,2 0-415,21 0-289,-1 0-96,-21 0-1153,21 0-1922,-20 0-3203</inkml:trace>
  <inkml:trace contextRef="#ctx0" brushRef="#br0" timeOffset="127348.2839">14410 9657 17296,'21'40'929,"19"-40"-801,-1 20 128,1-20-192,19-20-1089,-19 20-2306</inkml:trace>
  <inkml:trace contextRef="#ctx0" brushRef="#br0" timeOffset="127991.3207">15364 9796 13869,'0'0'1857,"0"0"-1953,0 0 192,20-20 289,0 1 383,-1-1-159,1 0-385,0 0 161,-20-20-1,0 21-64,0-2-95,0 2-225,-20 19-353,0-20-351,-19 40 415,19-20-576,0 19 225,0 21 512,1-20 32,19 20 192,0-20 32,0 19 160,19-19-64,1-20 161,20 20-193,-1-20-32,1-20-64,0 20-96,-1-20 32,-19 1 32,0-1-288,-20 20-449,0-20 321,0 20 288,0 0 64,0 20 96,-20-20 288,20 20 353,0-1 64,20 1-257,1 0-159,17 0-289,3-20-32,-3 20-256,23-20-801,-22 0-545,1-20-384,0 20-3491</inkml:trace>
  <inkml:trace contextRef="#ctx0" brushRef="#br0" timeOffset="128135.3289">15880 9677 16111,'-60'20'1793,"21"0"-2145,19 0 512,-21 0 0,23 19 353,-2-19-513,20 20-1570,0-20-1985</inkml:trace>
  <inkml:trace contextRef="#ctx0" brushRef="#br0" timeOffset="128510.3504">16137 9757 19442,'0'79'-192,"-18"-20"384,-2 21-64,20-20 96,0-1-96,0 21-288,20-40-512,-2-1 672,3-19 32,-21-20 64,0 0 64,0-20-96,0 1 32,0-41 128,-21 20 97,21-20-65,0 1-192,0-21-449,21 1-1600,-1-1-418,20 21 1987,-1 39 448,1 0-128,-20 40 128,-1 0 320,-19 0 801,0 0 0,0 19-576,-39-19 192,19 0 288,-20 0-449,-19 0-544,39-1-448,-19-19-545,19 0-801,20 0-1152,20-19-5350</inkml:trace>
  <inkml:trace contextRef="#ctx0" brushRef="#br0" timeOffset="128749.3641">16793 9160 16783,'-20'0'2659,"0"0"-2659,0 40-192,-19 0 1249,19 19 512,0 21-512,20-1-448,0 1-97,0 20-352,0-21-96,40 20-64,-20-39-224,19 19-224,1-19-193,-1-20-352,1-1-1153,21-18-1249,-22-21-1409</inkml:trace>
  <inkml:trace contextRef="#ctx0" brushRef="#br0" timeOffset="128943.3752">17230 9776 18385,'19'0'0,"1"0"-224,21 0 832,17 0 1,3 20-193,-2-20-576,0 0-1954,-39-20-2338</inkml:trace>
  <inkml:trace contextRef="#ctx0" brushRef="#br0" timeOffset="129491.4065">18739 9100 12043,'-40'-19'993,"40"19"-833,0 0 96,-20 40 1250,20-1 31,20 21-864,-20-1-417,20 21-224,0-21 0,0 1-64,-20-21-160,19 2-193,-19-21-63,20 0-96,-20-20-129,0 0-64,20 0-768,-20-20-2947</inkml:trace>
  <inkml:trace contextRef="#ctx0" brushRef="#br0" timeOffset="129677.4172">18838 9140 14701,'0'20'929,"0"20"-448,0 20 864,20-1 225,-20 1-481,0 0-609,19-1-384,-19 1-288,0-1-32,20-38-417,0 18-416,-20-19-576,20-20-610,-20 0-2177</inkml:trace>
  <inkml:trace contextRef="#ctx0" brushRef="#br0" timeOffset="130162.4449">19116 9379 13708,'0'0'1025,"-20"0"161,20 0 1184,0 0-673,20 19-255,0 1-353,0 1-320,19 18-161,1-19-288,-1-1-127,-19 2-129,20-1-128,-1 0-289,-19 0-351,0-20-866,-20 0-576,21 0-1922,-21 0-6630</inkml:trace>
  <inkml:trace contextRef="#ctx0" brushRef="#br0" timeOffset="130320.4539">19413 9418 16303,'-59'40'673,"39"-20"-417,0 0 1281,-20 20-544,21 0-833,-21-20-288,40 20-1281,-20-21-1442,20 1-2049</inkml:trace>
  <inkml:trace contextRef="#ctx0" brushRef="#br0" timeOffset="130711.4763">19691 9578 15822,'-19'0'1474,"19"0"-1346,19 0 737,1 0-353,0 0-448,20-20-256,-1 20-1313,2 0-898,-3 0-3971</inkml:trace>
  <inkml:trace contextRef="#ctx0" brushRef="#br0" timeOffset="131099.4985">20069 9737 19730,'0'20'-96,"0"-20"-224,19 0 544,1 0 513,20-20-289,-1 0-416,1-20 0,1 20 32,-21-20-128,-2 1 64,3-22-96,-1 22 64,-20-21-32,0 21-513,0-21-255,0 1-642,-20 19 225,-1 0 769,3 40 448,-2 0 64,-21 20 192,41 20 288,-20-1 97,20 21 32,0-1-97,20 1 97,0-20-385,1 0-128,17 0-160,3-1-416,-1-18-770,-1-2 193,1-19-1025,-20 0-3651</inkml:trace>
  <inkml:trace contextRef="#ctx0" brushRef="#br0" timeOffset="131447.5184">20565 9100 12299,'0'-19'1474,"0"19"-1539,-20 0 514,20 0 864,0 19-192,0 2-448,0 18-449,0-19 0,0 20-96,0 0-128,0-21 32,20 1-224,0-20-128,-1 20-385,1-20-928,0 0-2627</inkml:trace>
  <inkml:trace contextRef="#ctx0" brushRef="#br0" timeOffset="131705.5332">20664 9121 12748,'21'0'2050,"-3"0"-2115,2 0 834,1 0 929,-1 0-865,0 19-641,-20-19-256,0 20 0,0 0 96,-20 0 64,0 0-32,20 0 32,-21-20 577,1 20-289,20-20-256,0 19-256,0-19 416,20 20-288,1-20-96,-1 0-577,0 0-928,-2 0-1090,3 0-2754</inkml:trace>
  <inkml:trace contextRef="#ctx0" brushRef="#br0" timeOffset="131958.5476">20902 9081 12908,'0'0'1601,"20"0"-1761,0 19 1281,0 2 513,0-2-802,-1 1-639,1 0-65,0 0-64,0 0 192,-20 20-288,0-21 64,0 1-128,-20 0-256,0 0-513,20 0-961,-20-20-1953</inkml:trace>
  <inkml:trace contextRef="#ctx0" brushRef="#br0" timeOffset="132334.5691">21260 9121 12940,'-20'0'1793,"20"0"-1825,0 19 1057,0 21 577,0-20-929,0 20-385,0-1 192,0 1 129,0 0-1,0 19-31,0-19-257,0 0 33,0 0-257,20 0-32,-20-1-32,0-18-320,0-2-97,20-19-640,-20 20-544,0-40-994,20 20-1633,-20-19-6662</inkml:trace>
  <inkml:trace contextRef="#ctx0" brushRef="#br0" timeOffset="132542.581">21399 9180 15054,'0'80'352,"19"-21"737,-19 1 1570,0 0-1218,20-1-993,-20 1-255,0-20-129,0 19 0,0-19-128,0-20-769,0 0-416,20 0-417,-20-20-672,0 0-1954</inkml:trace>
  <inkml:trace contextRef="#ctx0" brushRef="#br0" timeOffset="132831.5976">21499 9100 14509,'38'0'-128,"3"0"128,-21 21 1666,19-21-257,-19 0-961,0 19-640,-20 1-160,0 0 160,-20 0 128,0 0 96,-1-20 128,21 20 416,-18-20 97,18 20-32,0-20-129,18 19-192,3-19-127,19 20-193,-1-20-64,1 20-257,-20-20-351,19 20-642,-39-20-2017,0 0-8232</inkml:trace>
  <inkml:trace contextRef="#ctx0" brushRef="#br0" timeOffset="133393.6297">18640 10015 2850,'-20'-20'1666,"20"20"-33,0 0 1250,0 0-32,0 0-449,0-20-704,20 20-289,0 0-320,19 0-192,21 0-449,19 20-95,41-20-97,18 20 96,21-20-256,40 20 32,19-20-64,19 20 33,22-20-322,-1 0 514,-20 0-385,0 0-1,-20 0 1,-19 0 128,-60 0 32,-19 0 0,-61 0-640,-39 0-1666,-20 0-160,-41 0-1090</inkml:trace>
  <inkml:trace contextRef="#ctx0" brushRef="#br0" timeOffset="133782.652">19691 10253 18257,'-39'20'1281,"19"-20"-1665,40 0 320,-20 0 448,39 0-64,1 20-288,0 0-448,-1-20-193,-19 20 385,1 0 160,-21-1 64,0 2 64,-21-21 320,-19 19 193,1 1 64,-1 0-33,1 0-255,19-20-225,20 20-64,0-1 0,20-19-64,19 21-160,21-21-417,-1 0-832,20 0-1186,-18 0-480,-2-21-9000</inkml:trace>
  <inkml:trace contextRef="#ctx0" brushRef="#br0" timeOffset="134049.6672">20387 10393 3843,'-40'0'11819,"20"19"-13612,-19 1 928,-2 0 1602,21 0-1,0 0-480,20 20-288,0-21-32,20 22 96,0-41-32,21 19 32,-23-19 225,23 0 511,-21 0 161,0-19-288,-1 19-193,-19-21 193,-19 1 0,-1 1-257,-20-2-448,1 2-256,-2 19-834,21 0-1280,20 0-3459</inkml:trace>
  <inkml:trace contextRef="#ctx0" brushRef="#br0" timeOffset="134325.683">20644 10333 16431,'20'-20'1634,"-20"20"-1891,0 0 834,21 0-225,-21 20-192,18 0-192,-18-20-160,20 19 96,-20 2 64,0-21-64,0 19 96,-20 1 96,20-20 0,0 0 128,0 20 65,0-20-1,20 0-96,1 20-192,-1-20-320,0 0-225,19 20-95,-19-20-417,0 0-1057,0 0-7656</inkml:trace>
  <inkml:trace contextRef="#ctx0" brushRef="#br0" timeOffset="134966.7197">22074 9319 14958,'-20'-20'768,"20"20"-960,20 0 545,0 20 1312,19 20 1,1-1-866,19 21-255,-19 20-97,19-1-63,-19 1 223,1 19-223,-3 0-257,3-19 64,-21 0 0,-20-1 0,0 1-96,0-21 1,-20-19-578,-21 19-256,-17-19-1248,-3 0-2372,2 0-9704</inkml:trace>
  <inkml:trace contextRef="#ctx0" brushRef="#br0" timeOffset="135724.763">17389 9856 9705,'-21'0'3107,"21"0"-2563,0 0 1058,21 0 448,-1 0-833,0 0-641,19 0-63,1 0 63,-1 0-287,1 0-161,19 0-96,-19 0 0,-20 0-64,19 0-321,-19 0-287,-20 0-737,0 0-673,0 0 352,-20 0-2882</inkml:trace>
  <inkml:trace contextRef="#ctx0" brushRef="#br0" timeOffset="137020.8372">17528 9876 9480,'-20'0'193,"0"0"223,20 0 481,-20 0-417,0 0-63,1 0-33,-1 0 65,0-20-65,-1 20 96,-17 0 321,18 20-64,-1-20-97,21 0-287,-20 0 31,20 0 0,20 0 225,1 0-96,17 0-257,23 0-128,-22 0-192,21 0 0,19-20-96,-20 20-97,1 0-31,-21 0-160,-19 0-1,1 0-31,-1 0 160,-20 0 127,-20 0 161,-1 20 32,-17-20 32,-3 0 0,-18 0-32,-1 0 0,21 0 0,-21 0 32,21 0 64,-1-20 65,19 20-65,1 0-32,2-20 96,18 20 160,0 0-224,18 0-96,-18 0 32,20 0-32,21 0 0,-21 0 32,-1 0 0,21 0 97,-20 0-97,0 0 0,-1 0 32,-19-20-32,0 20-64,0 0-257,0 0-127,-19 0 32,-1 0 191,0 0 97,0 0 32,-19 0-64,19 0-224,-21 0-161,3 0 97,-3 0 128,21 0 224,-19 0 352,19 0-64,20 0-160,0 0 224,0 0 225,20 20 96,19-20-225,2 0 64,-3 0-127,23 0-161,18 0-128,-20 0 32,1 0-64,-1 0-352,-19 0-1122,-19 0-480,-3 0-3171</inkml:trace>
  <inkml:trace contextRef="#ctx0" brushRef="#br1" timeOffset="140247.0217">17945 9478 1505,'0'0'2178,"0"0"320,0 0-832,-20 0 192,20 0-289,0 0-320,0 0-160,0 0 97,0 0-194,0 0-351,0 0-321,0 0-95,0 0 63,20 0 0,-20 0-224,19 20 192,1-20-192,0 0 129,20 0-33,-21 0-128,21 0-64,1 19 32,-23-19 0,23 0-96,-21 0-225,0 21-31,-2-21 32,3 0-65,-21 0-63,20 0-225,-20 0-63,0 0 63,0 0 161,0 0-161,0 0-576,0 0-1442,0 0-3619</inkml:trace>
  <inkml:trace contextRef="#ctx0" brushRef="#br1" timeOffset="140628.0435">18223 9359 9961,'0'0'737,"0"0"-257,0 0 897,0 0 513,0 0-513,20 20-704,-20-20-417,18 0-63,3 19-97,19-19-64,-20 20-96,19-20-257,-19 21 65,0-2 128,0-19 0,-1 20 64,-19 0 0,0-20 96,0 19 64,-19-19 64,-1 21-64,0-1-32,-20-20 32,21 20-64,-1 0 0,-20-1-32,19 2 0,3-21-96,18 19-673,-20 1-992,20-20-3460</inkml:trace>
  <inkml:trace contextRef="#ctx0" brushRef="#br0" timeOffset="144848.2849">6927 10988 14253,'-40'-39'705,"19"19"-705,-17 0 288,-3 0-64,-18 20 32,19 0 321,20 0-449,1 40-96,-1 0 288,20 39 193,20-19-257,-1 20-128,21-1-96,-20 0-32,19-19-96,2-1-64,-1-19-128,-22 0-449,3-20-512,-21 0-417,0-20-1665,-21 0-5894</inkml:trace>
  <inkml:trace contextRef="#ctx0" brushRef="#br0" timeOffset="144977.2923">6589 11465 13676,'-20'-40'2723,"20"40"-2210,20-19 319,0-1 482,20 20-354,-1-20-415,22 20-545,-2-20-545,-1 20-1985,-17 0-2819</inkml:trace>
  <inkml:trace contextRef="#ctx0" brushRef="#br0" timeOffset="145316.3116">7066 11326 15790,'19'0'1730,"1"-20"-1794,0 20 192,21 0-128,-23 0-32,2 0-448,1 0-994,-21 20 866,0 0 544,0 0 64,0 0 32,0 0 32,0 20 64,0-21-96,0 2 0,20-2-32,0 2 32,-2-2-32,3 1-32,-1-20 64,0 20 128,0-20 160,-20 20 289,-20-20 320,0 0-321,-21 20-95,3-20-257,-3 0-288,3 20-384,18-20-737,-1 0-1154,1-20-7878</inkml:trace>
  <inkml:trace contextRef="#ctx0" brushRef="#br0" timeOffset="145490.3216">7680 11247 11018,'41'0'8136,"-21"0"-8232,0-20 128,19 20 0,-19 0-289,0 0-2497,-20 0-11019</inkml:trace>
  <inkml:trace contextRef="#ctx0" brushRef="#br0" timeOffset="145626.3294">7800 11326 16303,'20'40'705,"-20"-40"-193,40 0 1538,-20 0-865,-1 0-800,1 0-866,0-20-1889,0 20-3684</inkml:trace>
  <inkml:trace contextRef="#ctx0" brushRef="#br0" timeOffset="146168.3604">8992 11148 13869,'0'-40'1313,"0"20"-1121,-20 20-320,0-19 0,-21 19 96,3 19 32,17 1-64,-19 20-32,22-20 32,18 19 160,0 1 192,38 0 0,3-21-96,-3 21 1,23-20-65,-22-20 0,1 20 256,-20 0 225,0-20-97,-20 0 193,-20 0 160,0 19-609,-39-19-352,19 21-545,-19-21-832,18 19-801,1-19-1794</inkml:trace>
  <inkml:trace contextRef="#ctx0" brushRef="#br0" timeOffset="146341.3703">9328 11207 14349,'41'40'513,"-41"-20"-2339,0 19 96,0-19 1570,0 20 160,20-20-897,-20 0-2242,0-20-224,18 0 128</inkml:trace>
  <inkml:trace contextRef="#ctx0" brushRef="#br0" timeOffset="146464.3773">9308 11028 10570,'0'-19'-1858,"0"19"-3491</inkml:trace>
  <inkml:trace contextRef="#ctx0" brushRef="#br0" timeOffset="146846.3992">9508 11346 13837,'0'20'576,"0"-20"-608,0-20 545,0 20-65,0-20-352,0 0-352,19 1 32,-19-1-161,20 0-159,-20 20 63,20 0 321,-20 0 224,20 20 0,-20-20 0,20 20 64,-20-20-63,19 19-65,-19-19-161,20 0-223,-20 0 64,0 0-97,20-19-31,1 19 32,-21-20 383,20 20 418,-20-20 544,18 20 32,-18-20-129,20 20 1,1 0-224,-21 20-513,0 0 32,0 0-64,0-1-96,0 1-64,0 0-160,20 0-449,-20-20-384,20 0-1634</inkml:trace>
  <inkml:trace contextRef="#ctx0" brushRef="#br0" timeOffset="146976.4066">9905 11306 384,'0'40'16976,"0"-40"-18578,19 20 129,-19 0 704,20-20-2017</inkml:trace>
  <inkml:trace contextRef="#ctx0" brushRef="#br0" timeOffset="147127.4152">9964 11128 9480,'-20'-59'5478,"20"59"-5927,0-21 257,0 21 64,20 0-897,0-20-3812</inkml:trace>
  <inkml:trace contextRef="#ctx0" brushRef="#br0" timeOffset="147322.4264">10083 10849 12523,'0'0'-96,"0"40"769,0-20 1281,0 40-225,0-1-864,0 1-512,0 0-289,0-1-385,0 1-1088,21-21 96,-3 1-193,-18-20-1473,40 0-3683</inkml:trace>
  <inkml:trace contextRef="#ctx0" brushRef="#br0" timeOffset="147742.4504">10302 11247 1313,'-20'-40'11146,"0"40"-11178,0 0-128,20 0 256,-21 20-32,3 0-64,18 20 0,0-21 96,0 1 0,18 0-96,3 0-32,-1-20-32,20 0 32,-21 0 64,1-20-32,-20 20 0,0-20 0,20 20 32,-20-20-448,-20 20-897,20-19-1057,0 19 1697,0 0 705,0 19 256,0-19 193,0 0-193,20 20-96,0-20 96,0 0 577,0 0 64,-20 0-705,0 0-96,19 0-32,-19 0-224,0 0-608,0 0-610,20-20-704,-20 20-1153,0 0 1410,20 0 1921,-20 0 3331,20 0-736,-20 0-1442,0 20-673,21-20-672,-21 0-1025,18 0-1345,-18 20-2851</inkml:trace>
  <inkml:trace contextRef="#ctx0" brushRef="#br0" timeOffset="148245.4792">10798 10810 9064,'0'39'2659,"0"21"-1795,0 0 129,20 19 192,-20 1 641,19-1-801,-19 1-640,20-1-450,0-20-543,-20 2-513,20-21 160,-20-1 224,0-19 705,-20 0 192,20 0 1,-20-20-1,0 0-64,-19 0 0,19 0 192,0-20-64,-19 0-128,19-20-96,20 40 64,-20-40 161,40 21-225,-20-2-417,39 2-448,-19-2-1056,0 2-5414</inkml:trace>
  <inkml:trace contextRef="#ctx0" brushRef="#br0" timeOffset="148412.4887">10638 11188 15566,'41'0'353,"18"0"-225,-19 0 769,19 0 320,1 0-737,-21 0-736,1 0-1730,-19 0-3139</inkml:trace>
  <inkml:trace contextRef="#ctx0" brushRef="#br0" timeOffset="149082.5271">10559 11287 10826,'0'0'1922,"0"0"-545,0 0 1185,0 0-864,0 0-961,0 0-385,0 19-32,0 21-384,0-20 32,0 0-288,21 0-257,-21-1-416,20-19-512,-20 0-321,0-19-3683</inkml:trace>
  <inkml:trace contextRef="#ctx0" brushRef="#br0" timeOffset="149240.5361">10500 11128 16495,'0'-20'673,"0"20"-962,0 0 225,0 0 32,0 0-64,21 20-1025,-21-20-1153,18 20-4292</inkml:trace>
  <inkml:trace contextRef="#ctx0" brushRef="#br0" timeOffset="149760.5658">10659 11326 13292,'-21'20'1057,"21"-20"-192,0 0 672,0 0-416,0 0-768,0 0-257,21 0-128,-21 20 32,0-20-160,0 0-257,0 20 1,0-20-65,0 0 65,0 20 224,0-20 160,0-20 0,0 20-32,0 0 32,0-20-193,0 0 33,0 20 192,0-20 289,0 20 543,0-20-31,0 20-160,0 0-545,0 0-96,0 20-96,20-20-961,-20 0-1538,20 0-5316</inkml:trace>
  <inkml:trace contextRef="#ctx0" brushRef="#br0" timeOffset="150372.6008">11314 10592 13004,'0'19'608,"-20"1"-544,20 19 129,0 41 127,0 0 128,0 19 33,-20 0-129,20-19-96,20 0-160,-20-21-256,41-19-320,-23-1-289,2-19-128,0-20-576,21-20-2819</inkml:trace>
  <inkml:trace contextRef="#ctx0" brushRef="#br0" timeOffset="150539.6104">11473 11009 15246,'20'19'1633,"0"1"-1536,19 1-129,-19-2 64,20 21 160,-1-20-128,21 0-609,-21 0-896,1-1-289,1-19-1505,-23 0-5797</inkml:trace>
  <inkml:trace contextRef="#ctx0" brushRef="#br0" timeOffset="150690.619">11810 11069 12716,'-20'0'1569,"0"19"-1121,0 21 802,1-20-514,-21 20-191,20-21-385,0 21-320,1-20-1121,19 19-1602,0-39-8039</inkml:trace>
  <inkml:trace contextRef="#ctx0" brushRef="#br0" timeOffset="150907.6315">12088 11227 17328,'-20'40'544,"1"-1"-960,-1-19 192,0 0-32,0 20-865,0-20-2018</inkml:trace>
  <inkml:trace contextRef="#ctx0" brushRef="#br0" timeOffset="151317.6549">12406 11346 14029,'-20'40'5317,"0"-20"-5349,20-20 0,0 0 448,20-20 353,0 0-641,20-20-128,-1 1-256,1-21 96,-1 21 64,-19-21 192,0 20-289,0-20-63,-40-19-160,20 19-385,-20 1 0,-19 19-192,19 20 609,0 20 448,0 0 64,0 40 353,20-1 544,0 1-32,0 40-289,20-21-31,0 1-257,0 0-224,19-20-128,1-1-224,1-19-416,-3 20-289,3-40-352,-21 19-289,19-19-447,-39-19-4678</inkml:trace>
  <inkml:trace contextRef="#ctx0" brushRef="#br0" timeOffset="151527.6669">12843 10651 15790,'-20'40'513,"0"-1"-609,20 1 544,0-20 801,0 20-544,0-1-641,20-19-448,0 0-257,0 0-704,-1 0-609,1-20-2882</inkml:trace>
  <inkml:trace contextRef="#ctx0" brushRef="#br0" timeOffset="151829.6842">12962 10631 13196,'19'0'1185,"-19"0"-1281,20 0 576,-20 20 1,20-20-257,0 19-352,-20 2-288,21-1-33,-21-20 65,18 19-193,-18 1 353,20 0 256,-20-20 224,21 20 289,-21 0-129,20 0-95,-20-1-33,20-19 96,-20 20 193,-20-20 191,0 0-127,-1 20-192,-17-20-321,17 0-96,1 0-128,20 20-641,0-20-1794,0 0-3394</inkml:trace>
  <inkml:trace contextRef="#ctx0" brushRef="#br0" timeOffset="152068.6979">13141 10611 13100,'0'-19'961,"0"19"-865,20 19 1954,19-19 32,1 20-1281,19 0-705,-19 20-32,-1-1 32,-19 1-32,0 0 192,-20-1-128,0 1 64,0 0-31,-40 0-161,21-21-225,-1 2-447,-20-2-1506,20 1-1826</inkml:trace>
  <inkml:trace contextRef="#ctx0" brushRef="#br0" timeOffset="152716.7349">13558 10592 14381,'0'0'1025,"0"19"-737,18 21 609,2 0 224,21 19 32,-1 1-416,-1 19-417,1-19 129,-20 19-289,-1-19 64,1 20-96,-20-21-64,-20 1-64,1-21-64,-1 21-352,-20-21-449,20-18-416,-19-2-737,39 2-2082</inkml:trace>
  <inkml:trace contextRef="#ctx0" brushRef="#br0" timeOffset="152905.7457">14212 11048 19090,'40'0'704,"-20"0"-608,19 0 513,2 21-449,-21-21-352,18 0-1057,-17 0-2339,-1 19-2465</inkml:trace>
  <inkml:trace contextRef="#ctx0" brushRef="#br0" timeOffset="153035.7532">14372 11168 15406,'-20'20'897,"20"-20"-417,20 0 1570,-2 0-1217,23 0-897,-21 0-1602,0 0-2337</inkml:trace>
  <inkml:trace contextRef="#ctx0" brushRef="#br0" timeOffset="153654.7886">15285 11306 18065,'-20'0'800,"20"0"-1536,0 0 832,20 0 256,0 0 321,19-19-321,-19-1-192,20 0-96,-21 0 225,1 0 63,-20 1-224,0-1-64,0 0-256,-39 20-96,19 0 95,-20 0-63,20 20 64,1 0-96,-1-1-1,20 21 225,0 0 257,20-21 31,19 21-32,21-20 32,-21 0-128,21-20 64,-1 20-96,0-20-160,2-20-64,-23 20 64,-17-20 0,-1 0 32,-20 0 128,0 20-128,0-20 128,0 20 160,-20-19-96,-1 19 33,21 0 383,-18 0 1,18 19-257,0-19 192,18 20-320,23 0 1,-21 0-225,39-20-385,-19 20-448,19-20-352,-19 0-545,19 0-576,-39 0-1794</inkml:trace>
  <inkml:trace contextRef="#ctx0" brushRef="#br0" timeOffset="153806.7973">16058 11267 14221,'-40'20'448,"1"-1"-608,19 1 320,-20 20 257,21-20-161,-1 19-448,20-18-865,0 19-1345,0-40-6695</inkml:trace>
  <inkml:trace contextRef="#ctx0" brushRef="#br0" timeOffset="154173.8183">16198 11346 16944,'0'40'64,"0"-1"-577,0 1 897,0 0 481,20 20-416,-1 0-545,1-21-1122,-20 21-223,20-20 480,-20-21 769,0 1 288,0-20 737,0 0 352,-20-20-32,0-19-288,20-1-32,-19 0-353,-1-19 161,20-1-577,20 1-673,-1-21-960,21 40 352,0 0 1056,-1 40 322,1 0-65,-19 20 288,-21 0 65,0 0 223,0 0 129,-41 20 160,21-21-385,-19 2-351,-1-21-193,0 19-289,1-19-736,39 0-1473,0 0-2082</inkml:trace>
  <inkml:trace contextRef="#ctx0" brushRef="#br0" timeOffset="154426.8327">16852 10810 18033,'-39'39'-129,"19"-19"129,0 20 641,0 20 832,0-1-544,20 1-384,-19 20-65,19-21 161,0 1-257,0-1-224,19 1-256,1-20 289,20-21-482,19 21-319,-18-40-193,17 21-3779,3-21-8745</inkml:trace>
  <inkml:trace contextRef="#ctx0" brushRef="#br0" timeOffset="154787.8534">17567 11346 18673,'0'0'1602,"0"0"-1891,0 0-319,0 0 95,20 20-800,-20-20-1762,20 0-6950</inkml:trace>
  <inkml:trace contextRef="#ctx0" brushRef="#br0" timeOffset="154928.8615">17905 11346 9513,'0'20'8391,"0"-20"-8198,0 0-610,0 0-287,0 0-1603,0 0-2817</inkml:trace>
  <inkml:trace contextRef="#ctx0" brushRef="#br0" timeOffset="155052.8685">18162 11366 11562,'20'20'2114,"-20"-20"-3363,0 0-865,21 0 577,-21 0-641</inkml:trace>
  <inkml:trace contextRef="#ctx0" brushRef="#br0" timeOffset="155188.8763">18342 11366 10473,'0'0'2275,"19"0"-1923,-19 0-320,20 0-352,-20 0-1762</inkml:trace>
  <inkml:trace contextRef="#ctx0" brushRef="#br0" timeOffset="155428.8901">18541 10849 15662,'-21'-19'513,"42"19"-513,-3 19 1665,22 41 385,21 0-897,-22 19-640,21 1 31,-21-1 129,1-19-128,-1-1-353,-19 1-96,-20 0-160,-20-20 128,1 19-320,-21-19-673,0 0-929,-19 19-1025,-20-19-1985</inkml:trace>
  <inkml:trace contextRef="#ctx0" brushRef="#br0" timeOffset="159916.1467">9328 11982 13484,'-38'20'449,"17"-20"-417,1 0 480,20 20-31,-20 0-289,20 0-96,-20-1 128,20 1 289,-19 20 127,19 19 1,-20 1 320,20-1-321,-20 1-95,20-20-353,0 20 0,0 0-96,20 19 161,0-20-33,19 21-64,22-20 0,-2-1 64,-1 1-96,23-20-31,-22-1-65,1-19-97,-1 0-255,0-20-288,-18 0-513,-21 0-1730,-20-20-2306</inkml:trace>
  <inkml:trace contextRef="#ctx0" brushRef="#br0" timeOffset="160479.1789">8952 12200 704,'-20'20'8104,"20"-20"-7047,-21 0-32,21 20 480,0-20-159,-18 0-225,18 0-289,0 0 161,0 0-160,0 0-64,0 0-353,0 0-192,0-20-480,18 0 512,23 20-288,-21-19 0,19-1-160,1 0 416,0-20-63,-1 20-193,-19 1-33,20-1 226,-21 20-33,21-20 32,-20 20-256,1 0 96,-3 0-96,-18 0 96,20 20-64,-20 0 32,0 19 160,21 1 0,19 0-64,-22 19-64,43-19-513,-21-20-1921,-1-1-2787</inkml:trace>
  <inkml:trace contextRef="#ctx0" brushRef="#br0" timeOffset="162263.281">10162 12697 11242,'0'-40'288,"-20"40"-191,20-19 927,0 19 514,0-20-161,0 20-224,20 0-384,-20 0-128,21 20 63,-21-1-191,20 21-33,-20 0-95,18-1 95,3 41-320,-21-20-64,20 0-192,0-1 128,-20 1-160,20-1-32,-20-19-32,19-20-321,-19 0-416,0-1-736,0-19-994,0 0-2209</inkml:trace>
  <inkml:trace contextRef="#ctx0" brushRef="#br0" timeOffset="162573.2987">10521 12856 12619,'38'0'769,"-38"0"-609,0 0 961,0 20-800,0-20-161,-20 19 160,2 2-96,-23-1 289,21 0 159,-19 0 65,19-20-128,0 19-545,0-19 0,0 20 0,20-20 96,0 20-96,0 0 96,20-20-96,0 20 129,0-20-33,0 20-192,-1 0 96,1-20-96,-20 19-321,20 1-351,-20-20-674,20 20-640,-20-20-2049</inkml:trace>
  <inkml:trace contextRef="#ctx0" brushRef="#br0" timeOffset="162927.3189">10620 13115 9032,'0'19'2883,"0"-19"-2947,0 0 897,0 0 576,18 20-480,-18-20-449,41 0-31,-21 0 287,19-20 33,-19 20-224,0 0-193,0-19 353,0-1-225,-1 20-96,-19-20-223,-19 0-161,-1 20-321,0 0 353,0 0-160,0 0-192,-19 0 96,19 20 128,20 0-65,-20 0 161,20-1-32,20 21 32,0-20-96,0 0-224,19 0 0,1-1 31,-1 1-127,1-20-705,-20 0-513,19 0-1857</inkml:trace>
  <inkml:trace contextRef="#ctx0" brushRef="#br0" timeOffset="163332.3421">11055 13194 9641,'0'20'320,"0"0"-128,0-20 2274,0 0-31,0 0-1346,0 0-320,0 0-1,-20-20 129,20 20-288,0-20-225,-18 0-96,18 0-128,0 0-31,0 1-1,0-1-64,0 0-96,0 0 640,18 0-255,2 20-289,-20-20-96,21 20 64,-21 0-224,20 0-417,0 0-192,-20 0-928,19 20-1442,-19-20-6310</inkml:trace>
  <inkml:trace contextRef="#ctx0" brushRef="#br0" timeOffset="163700.3632">11274 13075 3042,'0'40'-256,"0"-21"0,20 21 1057,-20-20 1537,20 0-897,-20 0 833,0-20 193,0 19-706,0-19-351,0 0-321,0-19-64,0-1-257,0 0-319,21 0-97,-21 0-128,0 0-192,0 1-64,18-1 32,-18 0 161,20 20 31,-20 0 64,20 0-160,-20 0 64,0 20-128,21-20-32,-21 20-160,20-20-256,-20 19-513,0-19-1185,18 20-961</inkml:trace>
  <inkml:trace contextRef="#ctx0" brushRef="#br0" timeOffset="164435.4052">11414 13115 10345,'0'0'3428,"0"19"-2948,0-19 737,0 0 353,0 0-866,0 20-255,20 0-65,-20 0-96,0 20-127,18-21-97,-18 1-32,0-20-64,0 21-577,0-2-864,0-19-577,21 20-1378,-21-20-6053</inkml:trace>
  <inkml:trace contextRef="#ctx0" brushRef="#br0" timeOffset="164787.4253">11592 13194 13837,'0'20'1249,"0"-20"-1153,0 0 705,20 0-97,0 0-287,-20-20-33,19 20 193,1 0 31,0 0 353,-20-20-288,20 20-97,-20-20-191,-20 0-257,0 1-32,0 19-192,1 0-128,-1 0-33,0 19 161,0 1 0,0 0 32,20 0 96,0 0 128,0 0-64,20-1 32,0 1-96,20 1 65,-21-2-161,21-19-289,0 20 97,-21-20-705,21 0-1281,-20 0-1313</inkml:trace>
  <inkml:trace contextRef="#ctx0" brushRef="#br0" timeOffset="165083.4423">11969 12737 13612,'-39'-40'577,"39"40"-417,-20 0 256,20-20 706,-20 20-610,20 20-320,0-20 513,0 20 320,0 20-96,20-1-96,-20 2-1,0 17-383,0 23-513,0-22 320,0 21-224,20-21-64,-2 1-160,3-21 0,-21 1-321,20 0-256,0-21-544,-20-19-1698,0 21-3139</inkml:trace>
  <inkml:trace contextRef="#ctx0" brushRef="#br0" timeOffset="180708.336">12922 12697 9384,'20'-20'2114,"-20"20"-608,0-20 31,0 1-320,0 19-320,0 0-288,-20-20-481,20 20-64,0 20 192,-20-1 97,0 1 159,20 20-224,-19 0 385,-1 20-353,20-1-63,-20 1 31,20-1-160,0 1-128,20 0 32,0-1-32,-1-39-192,21 20-385,0-21-256,-1 1-576,-19 1-641,21-21-1217</inkml:trace>
  <inkml:trace contextRef="#ctx0" brushRef="#br0" timeOffset="181192.3636">13477 12856 12427,'40'-39'705,"-40"18"224,21 21 160,-21-20-256,-21 1-225,21 19-255,-20-20-129,0 20-32,2 20 0,-23-20 192,21 39-63,-19 2 95,19-2-256,-20 1 33,20 20-290,1-21 129,19 21-32,0-20 0,0-1-96,19-19 64,21 0 64,-20 0-32,19-20-96,1 0 32,-20 0-96,1-20 0,-21 20 192,18-20 0,-18 20-96,-18-20 64,18 0-32,-21 1 128,1 19-224,20-20 96,0 20-128,0 0 608,20 0-224,-20 0-160,39 0-64,-19 0 32,0 0-64,21 0-96,-23 0-320,2 0-673,1 0-897,-1 0-897,-20 0-4356</inkml:trace>
  <inkml:trace contextRef="#ctx0" brushRef="#br0" timeOffset="181336.3719">13538 13115 10473,'-21'19'2435,"21"-19"-1987,-20 20 737,20-20 32,0 20-608,20-20-577,-20 20-352,0 20-641,21-21-256,-21 1-449,0 1-1217,20 18-4516</inkml:trace>
  <inkml:trace contextRef="#ctx0" brushRef="#br0" timeOffset="182043.4123">13795 13154 14765,'0'0'577,"-19"0"-449,19 20 897,-20 0-448,0 0-385,0 0-96,20-1-160,0 22 32,0-22-192,0 1-225,0 0-95,20-20 127,0 0-63,19 0 160,-19-20 191,0 0 161,0 1 0,-20-2 161,21 1 95,-21 1-32,0-21-64,0 20 33,-21 20-33,1-20 160,20 20-224,-20 0 32,20 20 65,0 0-33,0 0 0,0 0-32,20 19 0,0-18-96,1-2-160,-3-19-96,22 20 0,-19-20 0,17 0-129,-17 0-127,-1-20 256,0 20 160,-20-19 32,0-2 0,0 1 32,0-19 0,0 19 0,0 0 32,-20 0 96,20 0 353,-20 20-161,20 0 0,0 0-32,0 20 65,0 0 95,0 20-191,20-20-193,-20-1-128,20 1-225,19 1 97,-19-2-32,0-19 32,0 0-160,0-19 127,-1 19 225,1-21 0,-20 1-32,0 1 33,0-1-1,0 0-32,0 0 0,0 0 320,-20 20-224,20 0 96,0 0-64,20 0 0,-20 20-32,20 0 1,-20 0-97,20 0-289,-20-1-640,20 1-1377,-1 1-1089,1-2-6983</inkml:trace>
  <inkml:trace contextRef="#ctx0" brushRef="#br0" timeOffset="182346.4296">14451 13194 12075,'20'-40'2210,"-20"20"-1505,0 20 992,0-19-800,-20 19-448,20 0-225,-20 0-96,-1 0-128,21 19 0,0 1-64,0 0 64,0 0-96,0 0-96,21 0-1,-1-20 193,0 19-96,0-19 96,-1 20 96,-19-20 129,0 0-65,0 0-160,0 21 384,-19-21-576,-1 19 544,0 1-448,0-20-576,-1 20-385,21-20-353,0 19-287,0-19-1442,21 0-5478</inkml:trace>
  <inkml:trace contextRef="#ctx0" brushRef="#br0" timeOffset="182635.4462">14708 13174 15086,'20'-40'1665,"-20"21"-928,-20 19 320,20 0-448,-19 0-385,-1 0-96,0 0-96,-20 19 0,40 1 0,-19 0 0,19 0-128,0-20 32,0 20-64,19 0 64,21-1-128,-20-19 128,0 20-65,-1-20 97,1 21 128,-20-21-256,-20 19 32,20-19 32,-19 20 64,-1-20-64,0 0-513,0 20-1024,0-20-353,20 0-3779</inkml:trace>
  <inkml:trace contextRef="#ctx0" brushRef="#br0" timeOffset="182786.4548">14769 13194 11787,'20'0'5733,"-20"0"-5060,0 20 512,0-20-256,0 20-769,18-1-256,-18 22-192,0-22-673,20 1-1249,1 0-1442,-1-1-6854</inkml:trace>
  <inkml:trace contextRef="#ctx0" brushRef="#br0" timeOffset="182930.4631">14907 13095 3427,'-19'-40'13965,"19"40"-13421,-20 0-544,20 0-64,0 0-608,0 20-2051,0-20-5733</inkml:trace>
  <inkml:trace contextRef="#ctx0" brushRef="#br0" timeOffset="183421.4911">15046 13214 14285,'0'0'833,"-20"20"-705,0-20 1089,1 19-801,-1 1-319,0 1-33,20 18 0,0-19-96,0-1-32,20 2 32,0-21 96,-1 0 0,1 0 64,0 0 96,20-21 0,-21 2 32,1-1-223,0 0 63,-20 1-128,0-2-129,0 21-95,0-20 256,-20 20-96,20 0 64,-20 20 32,20-20-96,0 21-128,0-2 64,0 1-257,20 0-287,-20-20 287,20 19 385,0-19 64,-20 0 64,0 0-32,0 0-32,21 0 0,-21 0-32,0-19 225,18-1-1,-18 0 96,20 1 289,0 19 159,1-21 129,-1 21-32,-20 0-449,20 0-63,-1 21-161,1-21 192,-20 19-95,20 1-385,0 0-865,-20-20-929,0 19-2434</inkml:trace>
  <inkml:trace contextRef="#ctx0" brushRef="#br0" timeOffset="183875.5171">15919 12697 14285,'0'-20'833,"20"40"32,0 20 384,-20-1-160,20 22-320,-20-3-289,21 3-224,-21 18 33,18-19-257,-18-1 0,0 1-96,0-1-129,0-19 1,0-20-448,20 0-546,-20-20-735,20 0-866,-20-40-6374</inkml:trace>
  <inkml:trace contextRef="#ctx0" brushRef="#br0" timeOffset="184099.5299">16237 12916 13164,'0'20'2018,"-19"0"-1986,-1 0 96,0-1 352,-21 1 449,23 0-384,-22 0-289,19 20 321,1-40-129,0 20-288,20-1 64,0-19 1,20 20-33,0 0-32,1-20-96,-1 20-352,0-20-545,19 0-704,-19 20-674,0-20-2305</inkml:trace>
  <inkml:trace contextRef="#ctx0" brushRef="#br0" timeOffset="184503.553">16277 13154 4003,'20'20'12108,"-20"0"-11884,0 0 192,0-20 449,0 20-64,0-20-96,0 0-1,20 0-159,-1 0-385,1 0 0,0-20 0,0 20-64,-20-20-256,0 0-256,0 0 31,-20 20-191,0 0-1,0 0 257,20 0 192,-19 0 64,19 20-128,0 0-65,0 0-95,19-20-385,1 20 65,20-1 480,-19-19 160,17 0 96,3 0 128,-21 0 224,-2-19 321,-18 19 224,0-20-160,0 0-577,0 0-64,0 0-32,-18 0-64,18 20-128,0 0-192,0-19-97,0 19-223,18 0-865,3 0-705,-1 0-1730</inkml:trace>
  <inkml:trace contextRef="#ctx0" brushRef="#br0" timeOffset="184807.5704">16694 13154 256,'0'40'14029,"0"0"-13901,0-21-352,0 1 320,0-20 160,0 21-32,20-21 97,-20 0 448,0 0-225,0 0-128,0-21 289,0 1 0,0 1-385,0-21-160,0 20-128,19 0 0,-19 0-224,20 1 192,-20-1 192,20 20 161,0 0-129,-20 20-128,20-1-96,-20 1 0,0 0-64,0 0-673,19 0-1121,-19 19-512,0-19-1986</inkml:trace>
  <inkml:trace contextRef="#ctx0" brushRef="#br0" timeOffset="185115.588">16913 13273 7815,'20'0'3491,"-20"0"-3042,18-20 319,-18 20 97,21-19 128,-1 19 64,0-20-96,0 0 0,-1 0-192,1 20-257,-20-20 33,0 0-385,0 20-384,-20 0-33,-19 0 161,19 20-192,-21-20 448,23 20-224,-2 0 96,20 20-64,0-21-160,20 1-32,19 20-33,1-20-447,-1-20-1,21 0-64,-21 0 193,1 0-97,0-20-128,-21 1-127,21-2-1507,-40 1-2818</inkml:trace>
  <inkml:trace contextRef="#ctx0" brushRef="#br0" timeOffset="185318.5996">17348 12697 13452,'-18'79'1025,"18"-38"641,0 18 480,0 1-737,0-1-928,0 1-193,0 0-288,0-21 32,18 21-256,-18-21-257,20-19-768,-20 1-1249,21-2-1826</inkml:trace>
  <inkml:trace contextRef="#ctx0" brushRef="#br0" timeOffset="186212.6508">17646 13115 11466,'0'0'2339,"0"-20"-1571,-19 20 1186,19-20-384,-20 20-898,0 0-576,0 0-128,0 20 64,1 0-192,19-20-64,0 19-96,0 1 95,0 0 97,19 0 0,1 0 96,0-20 64,0 20-256,0-20 480,-20 0-288,19 19 96,-19-19 32,0 0-96,-19 0 0,-1 20-192,0-20-64,0 0-417,20 21 65,-20-21-129,1 0-192,19 0-736,-20 0-2627</inkml:trace>
  <inkml:trace contextRef="#ctx0" brushRef="#br0" timeOffset="186493.6669">17627 12657 11787,'0'-19'352,"39"19"449,-19 19 736,21 21 193,-3 0-481,3 19-672,-1 1-385,19 20-32,-19-21 128,-21 1-192,21 0 0,-40-1-32,20-19-416,-40-1-192,0 2-417,0-2-865,-19 0-1537</inkml:trace>
  <inkml:trace contextRef="#ctx0" brushRef="#br0" timeOffset="197822.3148">14232 12657 7431,'0'20'768,"0"-20"97,-20 0 32,20 0-513,0 0 385,0 0 96,0 0 64,0 0-96,-20 0-193,20 0-63,0-20-65,0 20-160,0 0-127,0 0-193,0-19 0,0-1 0,20 0 32,0 0-64,0 0 0,0 1 0,-1-2 0,1 2 192,21-1 96,-21 0-160,18 20-64,3-21-128,-1 21 32,-1-19 32,1 19-96,-20 0-32,19 0 64,1 0 64,-20 0 0,19 0 32,2 0 32,-3 0-64,3-20 96,18 0-96,1 1-32,-1-2-64,1 1-96,-1-19 0,0 19 160,2-20 64,-21 1-32,-1-1 96,1 20 32,-20-20 128,-20 21-32,19-1 129,-19 0-129,0 20-64,0-20-128,0 0-64,20 20-64,0-21 96,-20 21-224,20-19-577,0 0-320,-20 19-384,0 0-1090,0-21-4323</inkml:trace>
  <inkml:trace contextRef="#ctx0" brushRef="#br0" timeOffset="198160.3342">15224 11961 13228,'-20'0'961,"20"0"-1121,0-19 800,20 19 898,0 0-737,1-19-449,19 19-192,-1-21-64,-19 21-32,20-19-32,-1 19 96,-19-20-96,0 20-32,19-20 64,-19 20 1,0 0-130,-20 0 1,20-20 32,-20 20 32,21 20 64,-21 0 1,0 0 319,0 20 128,18-2-191,-18 3-161,20-21-128,1 20-64,-1-21-737,0 1-1505,-20-20-2178</inkml:trace>
  <inkml:trace contextRef="#ctx0" brushRef="#br0" timeOffset="226927.9796">10440 13512 2049,'0'0'705,"0"20"96,-19-20 993,19 0 191,0 0-447,0 0-481,0 0-96,0 0 192,0 0-256,0 0-161,0 0 65,0 0-128,0 0-129,0 0 1,0 0-97,19 0-63,1 0-97,0 0 64,0-20-128,19 20-63,22 0-65,-2 20-96,1-20 128,19 0-224,0 20-289,20-20 33,-20 20 128,21-20 32,-20 20-97,-21-1 1,20 1 0,-38-20 160,18 20 32,-19-20 32,-1 20-33,-19-20-383,0 0-417,0 0-1409,0 0-4901</inkml:trace>
  <inkml:trace contextRef="#ctx0" brushRef="#br0" timeOffset="231798.2581">13596 13730 1121,'0'0'6630,"0"0"-5253,0 0-224,-20 0-64,20 0-256,0 0-352,0 0 63,0 0 65,0 0 95,20-19-31,-20 19-32,21 0-193,-1 0-224,0 0-128,0 0-32,-1 0-64,21-20 0,-20 20 64,19 0-96,1 0 64,-20 0-96,39 0 32,-18 0-32,18-20-32,1 20 96,-1 0-160,0 0-64,1 20-32,-1-20 31,20 0 225,-18 0 0,18 0 96,0 0-32,1 0-32,20 0-32,-1 0 33,0 0 31,0 0-32,19 0 64,-17 0-96,-2 0 0,19-20 0,1 20-64,1 0 64,-1 0-32,1 0 0,-1 0 32,19-20 0,-19 20 0,-20 0 0,21 0 0,-21-20 0,20 20 64,-19 0-64,-1 0 64,0 0-32,-20 0 32,0 0-96,-18 0-96,-23 20-225,3-20-512,-21 0-640,-1 0-1218,-19 0-5668</inkml:trace>
  <inkml:trace contextRef="#ctx0" brushRef="#br0" timeOffset="242398.8645">19492 12121 9609,'0'-20'1825,"0"0"-63,21 1 160,-21-1 32,0 20-353,0 0-704,20 0-384,-20 20 63,20-1-63,0 21-65,-20 0-128,19 39-128,1-19 1,-20 19 31,0 1-64,0-21-128,0-19 0,0 0-64,0 0 64,0 19-32,20-19-160,-20-1-32,0-19-289,0 1-287,0-21-514,0 20-1440,0-20-930</inkml:trace>
  <inkml:trace contextRef="#ctx0" brushRef="#br0" timeOffset="242677.8804">19930 12499 6470,'40'0'8007,"-40"0"-7943,0-20-64,0 20 481,-40 0-65,19 20-32,-17-20 97,-3 0 320,1 19 31,1-19-159,19 21-128,-20-21-97,21 19-224,19-19-128,0 20-32,0 0-32,19 0-64,21 0 96,-20-1-224,19 1-32,1 0-384,1 0-385,-23-20-865,2 20-833,1 0-3138</inkml:trace>
  <inkml:trace contextRef="#ctx0" brushRef="#br0" timeOffset="243038.9011">20306 12121 13388,'0'-59'929,"0"59"-673,0 0 1602,0 0-673,0 0-768,-18 0-385,18 39 64,-20 1 224,-1 19 64,21 21 193,-20 0-33,20-21-63,0 1-129,0 0-192,0-21-96,20 1-32,1-1-64,-1 21-160,-2-20-224,23-21-193,-21 22-256,0-21-1313,-1-20-2018</inkml:trace>
  <inkml:trace contextRef="#ctx0" brushRef="#br0" timeOffset="243675.9375">20685 12518 14381,'-41'0'2018,"21"-19"-1185,0 19 864,20 0-191,-19 0-545,19-20-481,0 20 161,19 20-289,1-20 0,0 19-159,21 2-1,-3-2-96,3 1-64,-3 0 0,3 0-64,-1 0-96,-1-1-128,-19 1-353,0-20-320,0 20-384,-1-20-577,-19 0-448,0 0-1314</inkml:trace>
  <inkml:trace contextRef="#ctx0" brushRef="#br0" timeOffset="243882.9493">20962 12438 15310,'0'0'833,"-20"0"-673,20 0 1441,-20 0-447,0 21-578,1-1-384,-1 19-128,0 1-64,-21 0-160,41 0-480,-18-1-546,-2 1-1056,20 0-2114</inkml:trace>
  <inkml:trace contextRef="#ctx0" brushRef="#br0" timeOffset="245935.0667">21379 12717 9769,'-20'0'1954,"20"0"-1442,0 20 321,0-20 576,0 0-256,0 0-384,0 20-289,0-20-191,0 19-97,0 1-64,0 21-96,-20-22-64,0 1-384,1 20-1026,-1-20-1280,0-20-7720</inkml:trace>
  <inkml:trace contextRef="#ctx0" brushRef="#br0" timeOffset="246977.1263">21637 12817 3651,'20'20'8872,"-20"-1"-8199,0-19 672,0 0 513,20 0-865,0-19-577,-1-1-63,1-21-193,20 2-64,-1-21-32,1 21 64,0-41-64,-1 1 32,-19-40-96,-20 19 64,-20 21 64,2 19 257,-3 40-129,-19 0-192,0 20 32,21 20-224,-1 0 96,0 20-32,20 39 96,0-19 32,0 19 32,20-20-32,0 2 32,-1-21 0,1-1-32,0 21-31,20-21-322,-1 1 193,2 0-673,-1-21-608,-1 1-961,-19-20-2242</inkml:trace>
  <inkml:trace contextRef="#ctx0" brushRef="#br0" timeOffset="247491.1557">22272 11942 10537,'-20'-19'577,"20"19"608,0 0 673,-20 0-289,20 0-800,0 19 192,0 0-96,0 22-385,0-1-31,0-1-257,0 1-32,0 20-96,0-21-64,20-19 64,-20 20-32,20-40-224,0 20-449,0-1-640,-1-19-641,1 0-416,0-19-2627</inkml:trace>
  <inkml:trace contextRef="#ctx0" brushRef="#br0" timeOffset="247652.1649">22450 12101 10634,'0'40'864,"21"-20"-639,-21 0 255,20-1-32,-20 1-191,20 0-353,-20-20-1186,0 20-1184,0-20-5061</inkml:trace>
  <inkml:trace contextRef="#ctx0" brushRef="#br0" timeOffset="247800.1734">22530 11982 12908,'-19'0'544,"19"0"-1088,0 0-161,0 0-704,19 0-1282</inkml:trace>
  <inkml:trace contextRef="#ctx0" brushRef="#br0" timeOffset="248032.1867">22610 11883 6630,'19'19'2306,"-19"-19"-1185,20 21 545,0-2-1,0 21-416,0 0-832,1 0-321,-21-1-32,18-19-64,-18 20 96,0-20-160,0 19-32,-18-19-385,18-20-1056,-21 20-4645</inkml:trace>
  <inkml:trace contextRef="#ctx0" brushRef="#br0" timeOffset="248593.2187">22967 11883 11530,'-20'-20'1666,"20"20"-673,0 0 993,0 0-481,20 0-1088,-20 20 63,20-1 33,20 2-353,-21 17-64,1 23-192,20-2 192,-1 21-64,-19-1 160,0 0-128,0-19 0,-20-1 64,0-18-160,-20 19-32,0-1-128,0 0-160,-19-19-257,-1 0-64,1-1-223,-1-19-898,-19 21-3011</inkml:trace>
  <inkml:trace contextRef="#ctx0" brushRef="#br0" timeOffset="263210.0548">23185 7530 14765,'-20'0'673,"20"0"576,0 0-960,20 0 31,0-20-96,1 1-128,17 19 32,3-20 129,-3 0-161,3 0 64,-1 0 64,19 0 256,20-19-63,2-1-97,18 0-128,-20 21-64,0-21-63,-20 20-226,-19 0-415,1 1-545,-23 19-385,2-21-159,0 21-738,-20 0-5700</inkml:trace>
  <inkml:trace contextRef="#ctx0" brushRef="#br0" timeOffset="263578.0758">23325 7272 11178,'-20'-19'1089,"20"-1"-448,0 0 127,0 20-287,0 0-321,0-20-128,0 20-96,0 0 32,0 20 128,0 0-160,-41 19 160,21 21 32,-19-1 321,19-19-1,0 20-64,20-21-223,-20 1-129,20 0 160,0-21-64,0 2 256,20-1-95,0 0 31,21-20-224,18 0 0,-19 20-320,-1-20-801,21 0-833,-41 0-4035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1:50:39.79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7761 3099 1249,'0'0'736,"0"0"610,0 0 704,-20 0 640,20 0 161,0 0-577,0 0-640,0 0 31,0 0-416,-20 0-288,20 0-352,20 0-193,-20 0-96,20 0 193,-1 0-129,21 0-95,20 0-65,-1 0-288,0 0 64,22 0 0,-22 0-32,20 0-64,-19 0-161,-1 0-319,-19 0-257,-1 0-384,-19 0-705,1-20 96,-1 20-1152</inkml:trace>
  <inkml:trace contextRef="#ctx0" brushRef="#br1" timeOffset="10610.6069">12307 1410 4932,'0'0'417,"0"0"31,20 0 1089,-20 0 97,0-19-161,20 19-384,-20 0-416,0 0-64,0 0-97,19 0 33,-19 0 31,0 0 1,0 19-257,0 1-32,0 20-192,-19 0-32,19 0-32,-20 19-32,20 1 33,-20-1-33,20-19 0,-21 1 32,21-3-32,-20 2 32,20 1-32,-18-22 0,18 21-32,0-20 32,18 0-65,-18 0 33,20-1 0,1-19 0,-1 20 32,19 0 32,-19-20-64,20 20-160,-20-20 0,-1 0-192,1 0-449,0 0-480,-20 0-705,0 0-2338</inkml:trace>
  <inkml:trace contextRef="#ctx0" brushRef="#br1" timeOffset="11086.6341">12485 2027 6886,'0'0'96,"0"0"-897,0 0 833,0 0 0,20 0 65,0 0 31,-20 20-128,20-20 0,-1 19 0,-19-19 0,20 0-32,0 20-257,-20-20-608,20 0-288,-20 0 449,21 0-33,-21 0 481,0 20 288,18-20 256,-18 20 737,0 0 128,0-20-897,0 20-224,0-1 96,0-19-96,0 20 128,0-20 833,0 0-32,0 0-256,0 0-417,-18 0 513,18 0-353,0 0-224,0 0-96,-21 0 65,21 0 255,-20 0 32,20 0 449,-20 20-64,0 0-385,1 0-416,-1 1-1377,0-2-3684</inkml:trace>
  <inkml:trace contextRef="#ctx0" brushRef="#br1" timeOffset="21302.2184">21835 1232 8872,'0'-40'865,"20"20"320,-20 0 256,0 20-416,0-20-352,0 20 31,0-19-255,0 19-417,0 0-224,0 0 288,0 19 192,0 1 32,0 20-31,0 0-65,0-1-64,-20 21-96,20 0 32,0-21-32,0 1-32,-20 0-32,20 0-224,0-20-417,0-1-448,0 1-640,0-20-1122</inkml:trace>
  <inkml:trace contextRef="#ctx0" brushRef="#br1" timeOffset="21619.2365">21657 1451 8488,'0'0'192,"0"-21"737,20 21-1,-20 21 97,0-21-128,0 19-160,20 21-385,-20-21-95,19 22 63,-19-22-64,20 21 32,0 0-192,-20-20 321,20-1 320,0-19 31,-1 0-95,1 0-193,0 0-127,0-19-161,21-1-160,-23 0-320,23 0-1218,-21-20-1344,0 21-9642</inkml:trace>
  <inkml:trace contextRef="#ctx0" brushRef="#br1" timeOffset="22341.2778">23066 1113 3459,'20'-61'2146,"-20"42"128,0 19-288,0-20 0,0 20-1218,0 0-447,0 0 415,0 20 97,0-1 0,0 2-128,-20-1-33,20 19-255,0 1-65,-20 0-128,20 19-192,-19-19 64,19 1-224,0-2-288,0 0-385,0-18-512,0-2-897,0 1-2979</inkml:trace>
  <inkml:trace contextRef="#ctx0" brushRef="#br1" timeOffset="22882.3088">22847 1311 7751,'0'0'-224,"0"0"352,0 0 801,0 20-225,0-20 225,-18 21-64,18-21-417,0 19 289,0-19-160,18 20-161,-18-1 32,0 1-191,21 1 95,-1-2 193,0-19-193,0 20-160,-20-20 32,19 20 65,-19-20 95,0 0-128,0 0 64,20 0-31,-20 19-33,0-19-64,0 0 64,0 0-159,0 0-1,0 0 96,0 0-128,0 0-96,0 0 160,0 0-96,0 0 0,20 0 32,-20 0 32,0 0 64,0 0 129,20 0-1,-20 21 32,0-21-128,0 0 161,0 0-193,0 0-32,20-21-160,-20 21 0,19-19 0,1 19-192,0-20-161,0 0-159,19 1-1026,1-2-2434</inkml:trace>
  <inkml:trace contextRef="#ctx0" brushRef="#br1" timeOffset="41944.3991">2321 5603 4003,'0'0'1346,"0"0"704,0 0 320,0 0-96,0 0-609,-20 0-319,20 0-33,0 0-128,0 0-448,0 0-161,0 0-31,0 0-225,0 0-224,0 0 161,20 0-225,-20 0 128,20 0 32,0 0-160,0 0 0,-1 0 160,1 0-256,0 0-32,21 0 192,-3 0-64,3 0 0,18 0 0,-19 0 32,-1 0-32,1 0-64,0 0 64,-1 0-32,1 0-32,1 0 64,-23 0-64,22 0 0,1 0 32,-2 0 64,1 0-64,-1 0-64,21 0 96,-21 0 0,1 0-64,19 0 32,2 0-64,-23 0 64,23-19 32,-2 19-64,1 0 128,-1 0-192,-19-20 64,19 20 0,-18 0-64,17 0-32,-17 0-64,18 0 128,-19 0-129,-1 0 65,1 0 32,0 0-96,19 0 192,-18 0 32,-3 0-64,23-20 0,-22 20 64,21 0-32,-21 0-64,1 0-32,-1 0 0,1 0 64,1-20-32,-3 20 64,3 0 0,-1 0 0,-22 0 32,23 0 32,-21-20 32,0 20-128,-1 0 32,1 0 0,-20 0-32,0 0-320,0 0-1698,0 0-4036</inkml:trace>
  <inkml:trace contextRef="#ctx0" brushRef="#br1" timeOffset="52700.0143">12584 1809 544,'0'0'1826,"0"0"-1730,0 0 609,0-21 576,0 21 769,0-20 64,0 20-641,0 0-320,0-20-160,0 20 96,0 0-32,0 0-352,0 0-609,0 0-64,20 0 64,-20 0-64,0 20 0,0 0-32,0 1 32,20-2 128,-20 21 193,0 0 31,0 19-32,0 1-288,0 19-32,0-19 96,0-1-95,0-19-1,0 19-32,0-19-65,0 0 98,0 0-1,0-1-32,0-19 32,0 20-129,0-20 97,0 0 0,0-1 0,0 1 129,0 1-33,0-21-32,0 0-64,0 0 0,0 0 32,0 19 32,0-19-64,21 0 96,-21 0 0,0 0 0,18 0-32,2 0-64,-20 0 32,20 0-224,1 0 448,-1 0-160,-2 0-192,3 0 96,-1 0 32,0-19-32,0 19-32,0 0 32,19 0 0,-19 0 96,20 0-192,-1 0 64,-19 0 0,21 0 0,-3 0 64,3 0-64,-3 19 32,3-19-64,-1 0 64,-1 0 32,1 0 0,-1 20 32,1-20-96,1 0 96,-3 0-128,3 0 96,-3 0-96,3 0 64,-1 0-64,19 0 32,-19 0-96,19 0 64,-19 0 32,19 0-96,-18 0-128,-3 0-33,3 0 65,-1 0 64,19 0-128,-19 0-97,-1 0 225,1 0 128,19 0 64,-18-20-64,17 20 64,-17 0-64,-1 0 0,19 0-64,-39 0 0,19 0-96,1-19 32,0 19-97,-1 0 33,2 0 64,-3 0-32,3 0 96,-1 0 96,-1 0-32,1 0 0,-1 0 64,21-21 0,-21 21 32,1 0 128,19 0-64,-39-20 96,21 20 64,-1 0-95,-21 0 191,21 0-288,-20 0-96,-20 0 32,20 0 0,-20 0-64,19 0 0,-19 0 32,20 0 0,-20 0-32,0 0 32,0 0 32,0 0 64,0 0 32,0 0 193,0 0 63,0-19-64,0 19-256,0 0 0,0-20 33,0 0-33,0 0 0,0 0-64,0 0 0,0 1 64,-20-21 0,20 1 0,-19-1-64,19 0-32,-20-20 32,20 20 160,0-19-288,0-1 64,0 1 32,0-1-32,0 21 128,0 19-128,0-1 128,0 2-96,0-2 64,0 2 0,0 0 0,0-2-64,0 21 0,0-20-32,0 0-193,0 20-63,0 0-224,0-20-65,0 20 225,0 0 191,0 0 65,0 0-32,20 0 128,-20 0 128,0 0 32,-20 0-128,20 0 0,-20 0 0,20 0 0,-20 0-96,0 0 64,-19 0 0,-2 0 0,-17 0 64,-3 0 32,-18 0 417,-20 0 640,0 20-224,-21-20-801,1 0-96,-19 20 0,-2-20 32,-18 20 32,-1-20 32,0 21 0,-19-21 32,18 19-160,-18-19 96,0 19 192,18-19 161,2 21-257,18-21-224,21 19-160,20-19-321,40 21-736,-1-21-1185,21 20-8072</inkml:trace>
  <inkml:trace contextRef="#ctx0" brushRef="#br0" timeOffset="56813.2495">6133 6279 11594,'19'-40'1346,"-19"20"-642,0 1 514,0-2-193,0 2 256,0-1-352,-19 0-353,-1 0-95,-20 20-1,20 0-320,-19 0 96,-2 20-320,3 20 64,18 39 32,-21 1 129,41-1-161,-20 21 96,20-1 64,20-19-224,0-1 96,1-19 64,-1-21-64,-20 1-32,18 0-320,-18-20-417,20-1-768,-20-19-1218,-20 0-1857</inkml:trace>
  <inkml:trace contextRef="#ctx0" brushRef="#br0" timeOffset="56973.2587">5696 6756 17328,'20'0'608,"0"-20"129,19 20 352,1 0-288,-1 0 32,22 0-545,-23-19-288,3 19-544,-21 0-513,19 0-673,-19 0-1537,-20 0-5317</inkml:trace>
  <inkml:trace contextRef="#ctx0" brushRef="#br0" timeOffset="57556.292">6510 6756 13100,'20'-20'5733,"-20"20"-5701,0 0 481,0 0 576,0 20 160,20 0-192,-20 20-416,0-1-449,19-19-64,-19 20-32,0 0-64,20-1-64,-20-19-352,0 20-545,0-40-160,20 20-897,-20-20-2402</inkml:trace>
  <inkml:trace contextRef="#ctx0" brushRef="#br0" timeOffset="59438.3997">7423 6656 7334,'-20'21'321,"20"-21"223,0 19 1314,0-19 160,0 0-160,-20 0-193,20 0-800,0-19-449,20-2 1,-20 2 288,20-21-321,0 0-96,0 0-96,-1 21 33,1-21-161,0 20-32,-20 0 32,20 20-160,-20 0-129,0 0 97,21 20 96,-21 20 0,18-20-64,-18 19-64,20 1-64,0-20 96,1 1 192,-21-2-96,20 0-32,-20-19 96,18 0 160,-18 0 160,21-19 33,-21 0-193,20-2-96,-20 1-96,0 0-32,20 0-224,-20 0-385,0 1-352,0 19-897,0 0-832</inkml:trace>
  <inkml:trace contextRef="#ctx0" brushRef="#br0" timeOffset="59827.4219">7563 6875 13004,'-21'20'737,"21"-20"-609,0 0 768,0 0 450,0 0-97,0 0-705,21-20-415,-3 0-33,2 1-128,-20-1 32,20 0 96,-20 20-96,0-20 32,0 20-160,0 20-97,0-20 289,21 20-96,-21 19 32,20-19-32,19 0 0,-19 0 0,0-20-32,0 0 160,-1 0 0,1 0 257,0-20 287,-20 0-319,20 0 159,-20 1-224,0-21-159,0 20-1,0 0-192,0 20-129,0-20-223,0 20-545,0-19-1089,0 19-929,0 0-7783</inkml:trace>
  <inkml:trace contextRef="#ctx0" brushRef="#br0" timeOffset="60635.4681">8494 6577 15438,'-18'0'1281,"18"0"-1313,0 20 128,0-20 33,18 0 479,2-20 1,1 20-417,19-20-96,-21 0 0,1 0 0,0-19 64,0 19 97,-20 0-33,0 0-128,-20 0 96,0 20-96,-19 0-288,-1 20 96,19 0 64,-17 20 32,18-20 32,20 19-64,0 1-32,0 1 64,20-22 0,18 0 96,3 2-96,18-21 64,-19 0-96,19 0 64,-19 0-64,1 0-64,-3-21-385,-18 2-191,-20 19 95,0-19 161,0-2-193,0 1 193,0 20 256,-20-20 160,0 0 256,20 20 160,0 0 97,0 0-353,20 0 448,0 0 129,21 20-128,-2 0 31,1 0-255,19 1-225,-19-2-128,-1 0-320,1-19-289,19 21-768,-39-21-993,20 0-962,-19-21-7302</inkml:trace>
  <inkml:trace contextRef="#ctx0" brushRef="#br0" timeOffset="60780.4764">9209 6498 14093,'-59'0'1249,"39"19"96,0 1-96,1 0-544,19 0-224,-20 21-353,20-22-352,0 21-673,20-21-1570,-1 2-1761,1-21-6374</inkml:trace>
  <inkml:trace contextRef="#ctx0" brushRef="#br0" timeOffset="61133.4966">9308 6577 14413,'20'41'1057,"-20"-3"641,0 2-161,21 0-448,-21 20-416,20-1-481,0 1-384,-20-20 96,18-1 128,-18-19-32,0 0 96,0-20 256,0 0-63,-18-20-193,-2-20-32,0 1-64,20-21-128,-21 1-577,21-21-448,0 0-32,21 21 320,-1 19 480,18 20 482,3 0 415,-1 20 321,-1 20-353,-19 0-127,-20 0-1,20 0-128,-40 1 32,0-2-31,1 0-1,-21-19 0,20 21-192,-21-21-256,23 0-577,18 0-2178,0 0-3459</inkml:trace>
  <inkml:trace contextRef="#ctx0" brushRef="#br0" timeOffset="61473.5161">10023 5861 16591,'-19'-19'865,"-1"19"-961,20 19 352,-20 2 257,20 18 287,-20 21-63,0 19-385,20 21 97,-19 19-161,19 20-96,0-20 641,0-19-96,39-20-481,-19-1 0,20 0-192,-21-39-64,21 19-96,-20-19-288,19-20-65,-19 0-255,0-20-770,1 0-2401,-1 0-9610</inkml:trace>
  <inkml:trace contextRef="#ctx0" brushRef="#br0" timeOffset="62591.58">10539 6597 17552,'0'0'449,"20"0"640,1 0 288,-1 0-416,18 0-32,3 0-449,-1 0-256,19 21-192,-19-21-32,19 0-192,-39 0-673,19 0-896,-39-21-1474,0 21-1218</inkml:trace>
  <inkml:trace contextRef="#ctx0" brushRef="#br0" timeOffset="63506.6324">12307 5902 10025,'0'-20'1537,"0"20"-319,0 0 255,-21-21-512,1 21-128,2 0-545,-2 0-288,-1 21-64,1-21 0,0 39 0,1-19 64,19 20 32,0 0 32,0-1 64,0 1-32,39 0-32,-19-20-32,21-1 0,-3-19 128,3 0-32,-2 0 257,21-19-97,-21-1 96,-19-20-63,20 0-161,-40 1 192,0-1 193,0 20-417,-20-20 64,0 21 32,-19-1-128,19-1-160,-20 2-32,1 19-672,-1 0-1667,19 0-1633</inkml:trace>
  <inkml:trace contextRef="#ctx0" brushRef="#br0" timeOffset="64475.6878">12724 5643 10057,'-21'-20'2050,"21"20"-673,0 0-63,-20 0-322,20 0 226,20 0-674,1 0-160,17 0-223,-17 0-161,19 0 32,-20 0-64,0 20 64,-1-20-96,1 20-32,-20-20 63,0 0 130,-20 21-1,1-2 0,-1-19 192,0 20 160,20-20-159,-20 19-225,20 1-32,20-20-32,-20 21 0,40-21-96,-21 20-417,1-20-640,0 0-961,0 0-769,0 19-6437</inkml:trace>
  <inkml:trace contextRef="#ctx0" brushRef="#br0" timeOffset="65194.7289">11414 6478 10698,'-21'0'1921,"21"0"-1152,0 0 160,0 0-192,0 0 256,0 0-353,21 0 129,-1-20-192,19 20-225,1 0-128,19 0 128,40 0 97,-20 0-225,40 0-128,21 0 0,-1 0-64,20-20 0,19 20 32,-18-20-32,-2 0 32,-19 20-320,-19-19-96,-41-1-289,0 20-416,-39-21-480,-21 21-321,-19 0-1441,-19 0-4580</inkml:trace>
  <inkml:trace contextRef="#ctx0" brushRef="#br0" timeOffset="65591.7516">11910 6677 17008,'-79'0'352,"79"0"-256,-21 0-32,21 19 256,21-19 321,-3 0-96,23 0-321,-1 0-192,-1 21-32,1-21 32,-20 19-32,0-19 32,-20 20-128,0-20 192,0 20 0,-20 0 128,-20 0 0,-1 0 161,23-1 31,-2 1 33,20 0-353,0-20-32,20 20-64,19-20 96,-19 0-417,40 0-639,-21 0-450,1 0-576,-1 0-896,1 0-7176</inkml:trace>
  <inkml:trace contextRef="#ctx0" brushRef="#br0" timeOffset="65886.7685">12525 6756 13516,'0'0'4517,"-20"0"-5318,0 20 865,-19-20 0,19 20 160,-20 0 289,20 0-385,20 19-128,-19-19-128,38 20-257,-19-20 257,20-20-32,0 19-513,20-19 257,-21 0 448,21-19 160,-20-1 32,0 0 161,-20 20-33,0-20-160,-20 0 161,0 20-289,0-20-128,-19 20-65,19 0-383,0 0-1154,0 20-1088,0-20-5606</inkml:trace>
  <inkml:trace contextRef="#ctx0" brushRef="#br0" timeOffset="66168.7846">12663 6677 13132,'20'0'1986,"-20"0"-1986,20 0 865,-20 0-449,21 0 161,-1 19-289,-20-19-256,0 21-32,18-21 32,-18 19 0,-18 1 96,18-20-64,-20 20 0,20-20 32,0 0 96,0 20-95,0-20-226,0 0 129,20 0-128,19 0-128,-19 0-833,0 0-801,0 20-1665</inkml:trace>
  <inkml:trace contextRef="#ctx0" brushRef="#br0" timeOffset="66773.8192">13558 5822 11787,'0'0'1345,"0"-19"-1377,0 19 544,18 19 129,2-19 576,1 20 257,19 20-482,-1 19-575,21 1-97,-21 39-224,1 1 0,1-1 97,-3 0-225,3-19 128,-21-1-128,-20 1-97,0-21 33,-20 1 0,-1-20 0,-19 0-64,1-1-32,-1 1-289,1 0-928,19-21-865,-20 1-8008</inkml:trace>
  <inkml:trace contextRef="#ctx0" brushRef="#br0" timeOffset="70662.0416">14708 6379 3683,'0'19'3940,"0"-19"-3396,0 0 1538,0 0-128,0 0-96,0 0-353,0-19-576,0 19-320,20-20-97,-20-1 129,20-18-193,-20 19-31,21-20-193,17 20-128,-18 1 0,1-2-96,-1 2-64,0 19 32,-20 19-128,19-19 0,1 21 128,-20 18-97,0-18-159,20-2 160,-20 1 64,0 0 64,20-20 0,-20 19 96,0-19 160,0 0 161,20-19 159,-20 19-223,19-20-161,-19 0-32,20 1-128,-20-2-64,20 21 64,-20-20-288,0 20-353,0 0-992,0 0-1410,0 0-1089</inkml:trace>
  <inkml:trace contextRef="#ctx0" brushRef="#br0" timeOffset="71059.0643">14769 6677 15150,'-21'0'224,"21"0"128,0-21 321,21 2-353,-1 0 33,-2-2-353,2 1-96,1 0 32,-21 20 64,20-20 32,-20 20 192,0 0-64,20 20 64,-20-20 160,0 20-223,19 21-129,1-22-64,-20 0 32,20 2 0,20-21 96,-21 0 64,1 0 448,0 0 1,0-21-96,0 2-65,-1 0-192,-19-2-96,20 1 65,-20-20-65,0 20-256,0 1-129,0 19-543,0 0-417,0 0-1442,0 0-480,0 0-6246</inkml:trace>
  <inkml:trace contextRef="#ctx0" brushRef="#br0" timeOffset="71405.0841">15702 5981 8872,'0'0'4676,"0"0"-4772,0 20 1185,0 19 513,0 21-97,0 0-192,0 19-288,0 20-256,0 1-481,0-1-191,18-18 63,-18-3-96,21 2-32,-1-40 0,-20 19-160,20-39-353,-20 20-416,20-20-736,-20-20-1794,0 0-10795</inkml:trace>
  <inkml:trace contextRef="#ctx0" brushRef="#br0" timeOffset="71976.1168">15006 6299 1665,'20'0'9994,"-20"0"-9514,20-20 1089,0 1-415,0-2-97,-1 1-481,1 1-512,0 19-96,0-21 0,1 21-384,-21-19-1698,0 19-7495</inkml:trace>
  <inkml:trace contextRef="#ctx0" brushRef="#br0" timeOffset="97177.5582">7780 7372 9416,'0'0'257,"20"0"800,-20 19 1217,0 1-513,0 0-95,0 20-513,20-1-416,-20 2-257,20-1-95,-20-2-193,20 3-96,-20-1 0,20-1-128,-20 1-64,19-20-64,-19-20-289,20 20-351,-20-20-546,20 0-704,-40 0-3363</inkml:trace>
  <inkml:trace contextRef="#ctx0" brushRef="#br0" timeOffset="97531.5785">7662 7650 7591,'-20'0'3651,"20"0"-2914,0 0 576,0 0 160,0 0-63,0 0-513,0 0-481,0-21 32,20 21-95,-20-19-129,18 0-32,3-2 32,-1-19-31,-20 20 31,20-19-32,0 19 0,-20-20-96,19 40 0,-19-20-32,0 20-32,0-19-64,0 19-128,20 19 224,0 1 96,0 0-127,20 0-33,-21-20-65,21 20-159,-20 0-865,1-20-1633,-3 0-2627</inkml:trace>
  <inkml:trace contextRef="#ctx0" brushRef="#br0" timeOffset="99074.6667">12426 4849 11498,'-20'19'353,"20"-19"-289,-20 20 929,20-20-225,0 20 33,-20-20-64,20 20-417,-19 0-128,19 19 1,0-19 607,-20 20-63,20-20-257,0 20-383,-20 0 95,20-21-160,0 22 64,-21-22-64,21 21-32,0-21 96,0 22 0,0-22-128,0 1-32,0-20-32,0 19-128,0-19-1,0 21-191,0-21-192,0 0-1,0 0 128,0 0 225,0 0 160,0 0 96,0 0 0,0 0 0,0 0 0,0 0-32,0 0-64,0 0 0,21 0 64,-21 0-32,0 0 64,0 0 0,0 0 32,0 0 224,0 0 193,0 0 127,0 0-160,0 0-159,0 0-33,0 0 0,20 0-96,-20 0 64,0 0-224,0 0 161,0 0-1,0 20 64,0-20-32,0 0 160,0 20 33,20-20-65,-20 19-128,0-19-32,19 20-128,-19-20 32,20 20 32,-20-20-96,0 0 32,0 0-64,0 0 0,0 0 0,0 0-224,0 0-193,0 0-608,0 0-1313,0 0-1313</inkml:trace>
  <inkml:trace contextRef="#ctx0" brushRef="#br0" timeOffset="99420.6865">12187 5365 10570,'0'0'448,"0"0"481,0 0 160,0 0-417,20 0 962,-20 19-225,21 2-576,-21-1-32,20 0-128,-2 19-385,2-19-96,1 0-96,-1 0-96,0-20 128,-1 20 128,1-20 193,0 0 95,-20-20-63,20 20-225,-20-20-64,20 20-96,-1-20-32,-19 0-224,20 0 0,0 1-384,-20 19-898,20-20-1889,-20 20-2306</inkml:trace>
  <inkml:trace contextRef="#ctx0" brushRef="#br0" timeOffset="106784.1077">15682 6120 3106,'0'0'673,"0"0"128,0 0-449,0 0-96,0 0-320,-20 0-128,20 0-96,0 0 288,-21 0 384,21 20 769,0-20-224,0 0-256,-20 0-385,20 0-192,0 0-384,-18 20-705,18-20-801,-21 0 897,21 19 962,0-19 351,-20 0 577,20 0 704,0 0-223,0 0-161,0 0-96,0 0-224,0 0-448,0 0-289,0 0 128,0 0-63,0 0 95,0 0-128,0 0 65,0 0-33,0 0 128,0 0-31,0 0-97,20-19-160,-20 19-64,21-20-64,-21 20 32,18-20 32,2 20 97,-20-20 159,21 0-256,-21 20 96,20-20 32,-20 20-159,0 0 31,0 0-96,0 0 0,0-20-32,0 20 64,0 0-64,0 0-32,0 20-1,0-20 162,0 20 63,0 0-128,0 0 0,0 0 0,0 19 0,0-18-32,0 18-32,0-18 64,0 18-64,0 0 64,0 2 32,20-2-32,-20 1-128,0 0 128,0-1-32,-20 1 32,20 1-96,0-3 96,0-17-64,20 19-32,-20-21 32,0 21 32,18-20-32,-18 0 0,0 0 64,0-1-128,21-19 128,-21 20-32,0-20 128,0 20-224,0-20 32,0 0-32,0 0-257,0 0 129,0 0 64,0 0 128,0 0-32,0 0 64,0 0 0,0 20 0,-21-20 0,21 0 0,0 0 0,-18 0-32,18 20-32,0-20-32,0 0-161,-20 0-255,20 0-65,-20 0 193,20 0 352,-21 0 0,21 0 192,-20 0 320,20 0 161,0 0-32,-18 0-225,-3 0-96,21 0 97,0 0-1,-20 0 32,20 0-191,0 0-33,0 0-160,0 0-32,0 0-32,0 0 32,0 0 64,20 0-32,1 0 64,-3 0-96,23 0 96,-21 0-64,18 0 32,-17 0-32,19 0-96,-20 0 0,19 0-128,-19 0-32,-20 0 160,20 0-161,-20 0 129,0 0-64,0 0-256,-20 0-833,20 0-897,-20-20-4132</inkml:trace>
  <inkml:trace contextRef="#ctx0" brushRef="#br0" timeOffset="109346.2542">2301 9677 9641,'0'0'1281,"-19"0"96,19 0 65,-20 0 287,20 0 193,0 0-865,0 20-545,20-20 161,19 0-128,1 20-161,39-20-128,-20 0 0,22-20-224,-22 20-32,0 0-64,1 0-704,-21 0-834,-19 0-1377,0 20-704</inkml:trace>
  <inkml:trace contextRef="#ctx0" brushRef="#br0" timeOffset="110107.2978">7166 9638 9833,'0'0'1922,"0"0"-1762,0 0 1025,18 0 1057,23 0-288,-1 0-577,39 0-512,-20 0-288,20 0-33,2 0-63,-2 0-225,20 0-64,0 0-96,-20 0-64,0 0 0,2-21-96,-42 21-352,1 0-1122,-40 0-2209,0 0-10283</inkml:trace>
  <inkml:trace contextRef="#ctx0" brushRef="#br0" timeOffset="111774.3931">5319 10631 13388,'0'-39'513,"0"18"-449,0-18 512,-20 18 577,0-18 65,0 19-418,0 0-479,-19 20-257,19 0-64,-21 20 32,23 20-32,-23 19-32,41 1 224,0 20-96,0 19 160,0 0-64,21 21-160,-1-21 0,-2-19-64,3-21-32,19-19-64,-20-1-256,-20-19-449,0-20-897,0 20-1056,-20-40-8393</inkml:trace>
  <inkml:trace contextRef="#ctx0" brushRef="#br0" timeOffset="111919.4014">4922 11168 15630,'-20'0'1890,"40"0"-1954,19 0 416,-19 0 417,39 0 96,-19-20-417,19 20-384,-18 0-384,-1-20-833,-1 20-1506,-19 0-3426</inkml:trace>
  <inkml:trace contextRef="#ctx0" brushRef="#br0" timeOffset="112113.4125">5577 11168 17744,'0'59'289,"0"-39"-161,20 20 608,-20-1-255,0 1-513,0-20-929,0 19-2050,0-18-3011</inkml:trace>
  <inkml:trace contextRef="#ctx0" brushRef="#br0" timeOffset="112821.453">6451 10770 16463,'-20'20'1345,"20"-20"-1217,0 0 1346,20 20 95,-1-20-416,1 0-640,20 0-321,-1 0 0,1 0-352,0 0-224,-1 0-801,-39 0-2179,20 0-3266</inkml:trace>
  <inkml:trace contextRef="#ctx0" brushRef="#br0" timeOffset="112957.4608">6470 10949 16495,'20'39'1153,"0"-18"-832,20-21 671,19 0 1,-19-21-512,-1 21-898,1 0-2177,-19 0-3364</inkml:trace>
  <inkml:trace contextRef="#ctx0" brushRef="#br0" timeOffset="113635.4996">7522 10949 7943,'-59'0'6182,"39"0"-5766,0 20 481,20-20 961,-20 0-96,20 0-834,0 0-479,20 0 31,0-20 33,0 20-161,-1-20-160,21 0-64,-20 0-64,-20 0 97,0 0-33,0 1 32,0 19-160,-20-20-32,-20 20-96,21 20 64,-21-1-161,20 1 193,0 0-64,20 20 64,0-20 0,20 19 32,0-18 32,20 18 0,-1-18-32,1-21 0,19 19 32,-18-19-32,-3 0 96,3 0-128,-1 0 64,-21-19-320,1 19-352,-20 0-385,0 0-1089,0-21-769,0 21-1794</inkml:trace>
  <inkml:trace contextRef="#ctx0" brushRef="#br0" timeOffset="113802.5091">7761 10949 9769,'19'-20'1601,"1"20"-544,-20-20 897,20 20 64,0 20-448,0-20-642,19 20-383,1 0-193,1-1-224,18 2-32,-19-21-288,-1 19-480,21-19-866,-41 0-448,21 0-1921</inkml:trace>
  <inkml:trace contextRef="#ctx0" brushRef="#br0" timeOffset="113959.5181">8118 10869 11851,'-39'20'3363,"19"-20"-2690,20 20 896,-20 0-64,-1 20-480,21 0-736,0-21-385,0 22-1122,0-22-1184,21 1-545,-1 0-7527</inkml:trace>
  <inkml:trace contextRef="#ctx0" brushRef="#br0" timeOffset="114342.54">8336 10929 15887,'20'40'224,"-20"0"-384,20 20 1505,-1-1 320,-19 20-1024,20-19-641,0-1-384,1 1 31,-1-21 193,-20-18 160,0-2 96,0-19-32,0 0 225,0-19-161,-20-2 192,-1-18-192,21-21 96,-20 1-95,20-20-226,0-1-511,0 0-257,20 21 705,1 19 288,17 20 224,3 20 33,-1 0 95,-21 0-192,1 20 97,-20 0-1,0 0-96,0-1 97,-39 2 63,-1-2 193,-1-19-449,23 0-96,-23 0-544,21 0-898,20 0-1953,0 0-4356</inkml:trace>
  <inkml:trace contextRef="#ctx0" brushRef="#br0" timeOffset="114861.5697">9269 10115 13869,'-40'-41'608,"20"41"-640,1 0-64,-1 20 128,0 20 449,0 19 287,0 21-31,1 0 224,-1 39-64,20 1 32,-20 18-65,20 1-31,0-20-577,20 1-127,19-40-97,1-1-321,0-20-351,-1-19-161,1-20-64,-1 0-288,-19-20-897,1 0-1793</inkml:trace>
  <inkml:trace contextRef="#ctx0" brushRef="#br0" timeOffset="115469.6045">9944 10750 17520,'0'0'2146,"0"20"-2050,0-20 897,20 0 192,0 0-160,19 20-256,21-20-513,-1 0-192,2 0-32,-22 20-96,1-20-224,-1 0-289,-19 0-512,0 20-448,0-20-1122,-40 0-1921</inkml:trace>
  <inkml:trace contextRef="#ctx0" brushRef="#br0" timeOffset="116001.6349">11552 9816 16367,'0'20'384,"0"0"-384,0 19 64,0 1 97,20 0 479,-20 20 129,0-1-481,0 21-128,20-20-64,-20-1-256,0-19-352,20-1-641,0-18-993,-1-2-1089,1-19-6791</inkml:trace>
  <inkml:trace contextRef="#ctx0" brushRef="#br0" timeOffset="116816.6815">11969 10193 18353,'0'-19'833,"-21"19"-1218,3 0 161,-2 19 160,20 2-160,-20-1 32,-1-1-321,21 21 161,0 0 96,0-20 95,21-1 65,-1 2-224,0-21 32,-2 0 256,3 0 64,19-21-160,-20 2-33,0-1 65,-20 0 192,0 0 129,0 0-97,0 20-96,-20-20-128,20 20-289,-20 0 129,20 0 32,0 20 160,20 0-32,0 0-449,-20 0-288,39-20-256,-19 20 417,0-20 416,19 0 416,-19 0 608,-20 0 578,0-20-97,0 20-288,-20-20-64,1 0-97,19 20-287,-20-20-321,20 0-224,0 20 32,20 0-448,-1-19 31,21 19-448,1 0 1,18-20 575,-19 20 257,19-21-32,-39 21 32,0 0 128,-20 0 225,0 0 191,0 21-31,-20-21-385,0 20-64,0-1-96,0 1-353,20 0-416,0 0 161,0 0-129,20 0-448,0-20 256,0 0 705,0 0 160,19 0 160,-19-20 96,0 0 192,-20 0 289,20 0 255,-20 0-159,0 1-513,0 19-192,-20-20-128,20 20-128,0 20 32,0 19 224,0 1-64,0 0 160,20 19 288,-1 1-192,-19 0 96,20 0 129,0-21 256,-20 0 448,0-18 192,0-1 128,-20-1-224,-19-19-32,19 0-576,-20 0-577,1 0-160,-1-19-192,0-1-353,21-1-736,-1-18-1858,0 19-2659</inkml:trace>
  <inkml:trace contextRef="#ctx0" brushRef="#br0" timeOffset="117133.6997">12645 10372 14093,'18'0'2178,"2"0"-1954,0 0 1538,1-19-545,17 19-384,-17-20-161,19 0-287,-20 0-193,-20 0-128,20 0 0,-20 20-32,-20-19-128,0 19-128,-20 0 0,19 0-1,-17 19 225,17 1-128,1 0 128,20 20 32,20-20 192,1 20 97,17-21-65,3 1-32,19 0-64,-1-20-128,0 0-32,-19 0-608,-20-20-481,19 20-1057,-39-20-2787</inkml:trace>
  <inkml:trace contextRef="#ctx0" brushRef="#br0" timeOffset="117667.7302">13617 10174 15406,'0'0'96,"20"0"-1569,-20 19 1056,20 2 385,-20 18 96,20 1 0,-20 0-96,0-1 64,0-18 193,0-2 319,0-19 481,0 0 769,0 0-865,-20-19-128,20-2-161,-20-18-480,20 19 0,0-20-192,0 20-96,20-19-256,0 39 32,-1-21 63,21 21 225,-20 21 96,0-1 321,-1-1-257,1 1 32,-20 20-32,0-20-64,20 19-32,-20-18-160,0-2-353,0-19-896,20 20-1442,-20-20-8808</inkml:trace>
  <inkml:trace contextRef="#ctx0" brushRef="#br0" timeOffset="118006.7496">13955 10253 16143,'0'0'1729,"-21"20"-2049,21-20 320,0 20 32,0 20-32,21-20-32,-1-1-416,-2 21-225,3-40 97,-1 20 351,0 0 161,0-20 128,-1 0 96,-19-20-31,20 20 31,-20-20-64,0 1-32,0-2-64,0 2 0,0-1-32,0 0-32,-20 0 256,20 20 256,0 0-255,-19 0-97,19 20-96,0 0 256,0 0 32,19-1-64,1 2-95,0-2-162,0 1-479,0 0-1186,-1 0-2498</inkml:trace>
  <inkml:trace contextRef="#ctx0" brushRef="#br0" timeOffset="118640.7859">14272 10372 4228,'-20'0'8680,"20"0"-8296,0 0-288,-20 0 289,20 0 31,20 0-352,-20 0-64,0-19-64,0 19 64,0 0 32,20-20 32,-20 20 320,0-20-63,19 20-1,-19 0 353,0 0 223,20 0-255,-20 20-417,0 0-64,0 20-128,0-21-32,0 1 65,0-20-33,0 20-32,0-20 96,20 0 256,-20 0 64,0-20-191,21 0-193,-21 1-64,20-2 32,-2 2-64,-18 19-129,20-20 65,1 20 320,-21 0 129,20 0-1,-20 0-160,0 20-64,20-1-64,-20 2-96,0-2 160,0 1-480,0-20-641,0 20-705,20 0-704,-20-20-3203</inkml:trace>
  <inkml:trace contextRef="#ctx0" brushRef="#br0" timeOffset="118994.8061">14510 9995 7238,'0'-20'6887,"0"20"-7111,0 40 384,0 0 352,20-1 1122,0 21-577,0 0-705,-20-1-288,20-19-128,-1 0 64,-19-21 32,20 2-32,-20-2 192,0-19 65,0 0 415,20 0-640,-20 0-224,20-19-288,0 19-1,-20 19 225,19 1 64,-19 0 160,20 0 32,-20 0 96,-20-1 128,1 2 0,19-21-32,-40 19-160,20-19-32,0 0-704,1 0-834,19 0-287,0-19-2531</inkml:trace>
  <inkml:trace contextRef="#ctx0" brushRef="#br0" timeOffset="119362.8272">14669 10472 9384,'20'-20'1121,"-1"20"-672,1 0 1569,0-20-1025,1 20-513,-1-20-127,18 1 447,-17 19 129,-1-21 96,-20 21-416,0 0-385,0-19-224,-20 19-352,-1 0-513,-17 0-481,18 19-95,-1-19-256,1 21 960,20-2 641,0 21-32,20-20-129,21 0 353,-23-1 481,23-19 96,-1 21 63,-21-21 193,21 0 769,-20-21 63,-20 2-511,20-1-193,-1 0-321,1 0-191,20-19-97,-1 18-95,1 2-65,19 19-128,2-20 32,-21 20-96,-1 0-320,-19 0-449,0 0-1056,-20 0-1538,0 0-3107</inkml:trace>
  <inkml:trace contextRef="#ctx0" brushRef="#br0" timeOffset="119831.854">11373 9895 5445,'-38'-39'4164,"17"19"-1634,1 20-961,0 20-608,0 19 192,1 1 193,-1 40-321,20-1-353,-20 1-191,20 19-1,0-19-416,40-1 0,-1 0-480,1-19-1730,39 0-1057,1-21-6758</inkml:trace>
  <inkml:trace contextRef="#ctx0" brushRef="#br0" timeOffset="120357.8841">15443 9935 15534,'0'0'449,"20"0"-353,0 20 416,0 0 385,19 40-64,1-1-96,-19 1-449,17 20-64,-17-21-128,-1 1-64,0-1 0,-20-19 64,0 0-128,0-21 32,-20 2-256,0-2-673,-1-19-1858,21-19-3362</inkml:trace>
  <inkml:trace contextRef="#ctx0" brushRef="#br0" timeOffset="120660.9014">15582 9796 18321,'39'-20'769,"-19"1"-801,21 19 128,-3 0 128,3 0 384,18 0-31,-19 19-545,-20-19 32,0 20-192,-1 0 64,-19 20-32,-19-20-32,-1-1 64,-20 2 64,20-2-96,1 1 512,-1 0-64,20-20-63,0 20-65,20 0 160,19-20-352,1 20-32,-1 0-288,21-20-353,-21 19-768,-19-19-1922,0 20-2979</inkml:trace>
  <inkml:trace contextRef="#ctx0" brushRef="#br0" timeOffset="121409.9442">11017 10969 18577,'-41'19'897,"41"-19"-1121,0 0 64,21 0 31,-1 0 290,18 0-129,23 21 32,-2-21 32,20 19 0,20-19 192,21 0 257,19 0-225,19 0-128,20 0-128,41 0-32,-20 0-32,39 20 96,-19-20-32,38 0-128,-18 0 449,18 0-257,22 21 96,-21-21 0,-19 0-256,18 0 128,-18 0-32,-21 0-32,1 0 193,-41 0-193,-20 0-64,-18 19 96,-21-19-128,-20 0-97,-20 0 65,-18 0-320,-43 0-609,-18 0-1217,-38 0-2242</inkml:trace>
  <inkml:trace contextRef="#ctx0" brushRef="#br0" timeOffset="121930.974">12663 11386 16559,'-18'0'1410,"36"0"-1827,2 0 417,21 20 32,-3-1 0,23 2-32,-2-2-544,-19 2-417,0-2 544,-21 2 321,1-2 64,-20 1 192,-20 0 417,-19 0 480,-1 20 224,1-21-128,-21 1-480,19 20 96,23-20-321,18 0-352,0 19-96,18-39-32,23 20-128,-1 0-577,19-20-992,1 0-1538,-1 0-2531</inkml:trace>
  <inkml:trace contextRef="#ctx0" brushRef="#br0" timeOffset="122246.9921">13756 11605 17936,'-40'20'-224,"1"-20"-705,-21 20 1410,19-1 95,23 21-576,-23-20 0,41 20 0,0-1-160,0 1-224,41-20-129,-23 0 161,23-1 64,-1-19 288,-1 0 96,-19 0 288,0-19 65,0 19 191,-20-20 353,-20 0-160,0 0-321,-19 0 1,-21 20-577,19-20-32,3 20-289,17 0-607,1 20-1763,20-20-993,20-20-8774</inkml:trace>
  <inkml:trace contextRef="#ctx0" brushRef="#br0" timeOffset="122529.0082">13955 11446 12299,'0'0'3267,"0"19"-3427,0-19 1025,0 21 608,20-2-928,-2 2-449,-18-2-96,0-19 96,0 0-96,0 20 0,0-20 32,0 20 0,-18-20 96,18 0-160,0 0 32,18 20 96,3-20-128,-1 20 0,20-20-32,-1 20-96,1-20-160,-20 0 31,19 0 129,-39 0-448,0 0-2563</inkml:trace>
  <inkml:trace contextRef="#ctx0" brushRef="#br0" timeOffset="123106.0413">16555 10015 15951,'0'0'608,"20"0"-736,0 40 320,39-1 417,-19 21 480,19 0-256,20 19-481,-18 21 32,-3-1 289,3 20 352,-22 0-288,-39 0-257,0 1-256,-19-1-96,-21-19-96,-1-1-96,-17-40-640,-3 20-65,22-18-512,-21-21-897,-19 19-2082</inkml:trace>
  <inkml:trace contextRef="#ctx0" brushRef="#br0" timeOffset="123929.0883">13855 11486 5669,'-20'0'2530,"20"0"257,-20 0-32,20 0-674,0 0-191,0 0-544,0 0-193,0 0-385,20 0-159,-20-21-257,20 21-320,19 0 96,-19 21-128,21-21 32,-3 19-96,-17 2-32,-1-21-96,0 19-96,-20 1 0,0 0 224,0 0-33,-20 0 226,0 0-65,-1-1-257,3-19 546,-2 20-353,-1-20 0,1 0 0,0 0 32,20 20 64,0-20 32,0 0 0,20 0 0,0 0-64,21 20-96,-23-20 128,23 0-352,-1 0 160,-1 0 0,1 0-96,-20 0-449,-1 0-416,-19 20-512,0-20-1186,0 0-1793</inkml:trace>
  <inkml:trace contextRef="#ctx0" brushRef="#br0" timeOffset="125509.1787">14054 11645 5765,'20'0'2402,"-40"19"-800,20-19 512,-20 0-289,20 20-607,0-20-418,0 0-255,0 0-65,20 0 257,0 0-64,-1 0-257,21 0-192,0-20-160,-21 20 0,21 0 65,-20 0-322,-20 20-383,20-20-417,-20 20-448,0-20 255,0 20-543,-20-20-2403</inkml:trace>
  <inkml:trace contextRef="#ctx0" brushRef="#br0" timeOffset="126495.2351">18243 10790 6854,'0'40'1121,"0"-21"-897,-20 1 929,20-20 801,0 20 32,0-20-513,0 0 289,0 0-160,0-20-481,20 0-192,-20 1-353,18-1-352,-18-20-160,21 0-32,-1 21-64,0-1-64,0-1 0,-1 2-64,1 19 0,0 0-128,-20 19 224,20 2 64,-20 18-64,0-19-33,0 20-63,0 0-64,0-21 96,0-19 256,20 20 192,-20-20 129,19 0 223,-19-20-255,20 1-33,0-1-63,0 0-97,1-20-96,-3 20-160,2-19-449,0 18-351,-20 2-578,0 19-672,0 0-1089,0 19-2434</inkml:trace>
  <inkml:trace contextRef="#ctx0" brushRef="#br0" timeOffset="126857.2558">18302 11188 17904,'-41'19'673,"23"-19"-385,18-19 97,18 19-129,-18-20-96,41 0-192,-21-20 32,0 20 32,-1 1 0,1-2-192,0 21 224,0 0 0,-20 0-96,20 21 128,-20-2-96,19-19-160,-19 20 128,20 0 32,-20 0-32,20-20 64,0 0 96,-20 0 481,21-20 320,-21 0-65,18 0-159,-18 1-96,0-2-161,0 1-416,0 1-320,20-2-385,-20 2-736,0 19-1314,20-20-2305</inkml:trace>
  <inkml:trace contextRef="#ctx0" brushRef="#br0" timeOffset="127418.2879">19612 10670 13452,'0'-39'2082,"-39"19"-1185,19 20 96,-20 0-352,1 0-33,-1 20-416,19 0-224,-19 20 160,21 19-192,-1 1 257,20 19 95,0-19-32,39 0 64,1 0-127,21-21-33,-2-19-32,20 0 0,0-20-160,1-20 96,-21 0 32,0 0 513,-18-20 95,-41 1 161,0-1 32,0-20-224,-41 20-129,3 1-448,-3-1-32,-18 0-128,19 20 64,-19 20-224,-1 0-513,41 0-736,-1 20-961,20 20-2787</inkml:trace>
  <inkml:trace contextRef="#ctx0" brushRef="#br0" timeOffset="127570.2966">20387 11088 23221,'-20'20'-192,"20"0"-865,-20-20 801,20 0-2595,-20-20-14445</inkml:trace>
  <inkml:trace contextRef="#ctx0" brushRef="#br0" timeOffset="148725.5066">19314 6299 12459,'0'0'1249,"0"0"-1120,0 0 1120,20 0 128,0-20-192,19-20-64,2 1-512,-1-21-161,-1 20-63,1-39-65,-1 19 96,-19 1-31,0-21-321,0 0 0,-20 1 32,-20 0-160,20 39-32,-20-20 0,-19 40 0,19 20-65,0 0 1,-21 20-160,23 20 256,-22 20 64,19 19 64,1 0 96,20 1-32,0 0-64,0-1-32,41 0 0,-21-19 64,39-20-96,-19 0-128,19-21-160,-19 1 32,-1 1-257,-19-21-704,20-21-1281,-40 21-1474</inkml:trace>
  <inkml:trace contextRef="#ctx0" brushRef="#br0" timeOffset="149093.5277">19871 5484 2146,'18'-39'1729,"-18"19"834,0 0 960,20-1-352,-20 21-1057,0 0-673,-20 0-960,20 21-257,0-1 224,-18 0 65,18 19-257,0 1-64,0 0-32,18-1-160,-18 1 0,20-20-256,1 1-384,-1-2-481,0 1-801,19-20-993,-19 0-6726</inkml:trace>
  <inkml:trace contextRef="#ctx0" brushRef="#br0" timeOffset="149281.5384">20049 5484 9352,'0'20'2178,"20"0"-2017,-20 0 671,19 0 97,-19 0-512,20-1-161,-20 1-160,20 0-96,-20 0-256,0 1-609,20-21-833,-20 0-3875</inkml:trace>
  <inkml:trace contextRef="#ctx0" brushRef="#br0" timeOffset="149540.5532">20187 5384 7142,'0'-19'4741,"0"19"-4485,20 0 1249,-20 0 353,20 19-384,21-19-257,-21 41-352,-2-21-193,23 19-384,-21 1-159,-20 0-65,20-20-64,-20 19 64,-20-19 128,0 0-128,0 1-224,-1-21-417,3 19-512,-2-19-1890,20 0-4580</inkml:trace>
  <inkml:trace contextRef="#ctx0" brushRef="#br0" timeOffset="150333.5986">19533 7372 15983,'0'0'-32,"0"0"-321,20-20 449,19 0-64,-19 0 129,20-20 223,-20 1-96,-1-21-96,21 1 193,-20-1 319,-20 0-319,20 1-129,-20 19-96,0 0 225,-20 21-161,20-1-160,-20 20-128,0 0 96,0 20-96,20 19 96,-19 1-32,19 19 0,0 1 32,19-20 0,1 19 0,0-19-128,20 0-193,-1 0-447,2-21-706,-21-19-159,18 0-353,3 0-5861</inkml:trace>
  <inkml:trace contextRef="#ctx0" brushRef="#br0" timeOffset="150537.6102">20009 6736 17744,'-20'-19'641,"20"19"-673,-19 19 96,19-19 384,0 20-63,19 20-193,-19-20-128,20 19-32,0-19-256,0 0-64,0 0-545,-1 0-1634,1-20-1344</inkml:trace>
  <inkml:trace contextRef="#ctx0" brushRef="#br0" timeOffset="150781.6242">20148 6756 14189,'0'0'-64,"20"-20"160,-1 20 833,1 0-257,0 0-95,0 20-64,1 0-546,-1-20 33,-20 20 97,0 20 31,-20-21 32,20 1 192,-21-20 193,21 20-1,-20-20-223,20 20-289,20-20 64,1 0-353,-1 0-928,-2-20-1185,3 20-1378,-1-20-6437</inkml:trace>
  <inkml:trace contextRef="#ctx0" brushRef="#br0" timeOffset="150982.6357">20367 6677 12523,'0'0'2403,"0"0"-2371,0 19 1409,20-19 0,19 21-896,-19-2-129,20 1 33,-21 20-481,1-20 64,-20 0 64,0-1 128,-20 1-32,1 0 0,-1 0-128,0 0-192,0 0-672,0-1-2179,1-19-3171</inkml:trace>
  <inkml:trace contextRef="#ctx0" brushRef="#br0" timeOffset="151603.6712">19474 8405 11562,'0'40'5221,"0"-40"-5028,0 19-193,18-19 384,3 0 385,19-19-65,-1-1 65,1-19-513,0-2-128,-21 2 225,21-21 95,-20 21-63,0-21-257,-20 0-32,19 1 0,-19 18-96,-19 2-64,19-1 128,-20 20-64,20 20-64,-20 0 0,0 0-96,0 20 31,20 20 65,-19-1 0,19 2-32,0 18 96,0-19 64,19 19-128,1 1-64,20-20 384,-20 0-288,19-1-224,2-18-128,-3-21-769,3 0-1442,-1 0-608,-21-21-6406</inkml:trace>
  <inkml:trace contextRef="#ctx0" brushRef="#br0" timeOffset="151819.6836">20088 7809 17936,'-19'-40'97,"-1"40"-129,20 0 160,0 0 128,-20 20 32,20 0 129,0 0-385,20 0-32,-20 19 32,20-19-96,-1 0-257,1 0-608,0 0-800,0-20-193,0 0-2851</inkml:trace>
  <inkml:trace contextRef="#ctx0" brushRef="#br0" timeOffset="152158.703">20207 7789 1633,'0'-20'13773,"0"20"-13260,20 0 95,-20 0 705,20 0-768,1 0-353,-1 0-96,-2 0-96,3 0-160,-1 20-64,-20-20-32,0 20 159,0-20 97,-20 20 65,20 0 319,-21-20 128,21 19-351,21-19-129,-21 20-32,20-20 32,20 20-257,-21-20-95,1 0 32,0 20 192,-20 0-64,0-20 160,0 20 256,-20-20 224,0 0-95,1 19-129,-21-19-160,20 0-256,-1 0-673,3 0-672,-2 0-1058,20-19-3362</inkml:trace>
  <inkml:trace contextRef="#ctx0" brushRef="#br0" timeOffset="152404.717">20505 7690 14317,'0'-20'481,"0"20"447,0 0 290,20 20-226,0 0-351,20 0-32,-21 19-1,1-19 161,0 40 0,0-21-321,1 1-224,-21 19-128,0-18-64,-21-2-32,1-19-32,0 0-160,0 0-576,1 0-1154,-1-20-2723</inkml:trace>
  <inkml:trace contextRef="#ctx0" brushRef="#br0" timeOffset="152938.7476">21140 5961 17616,'-20'0'192,"20"0"97,20 0 704,1 0-353,19 0-191,-1 0-225,21 0-96,-1 0-96,0 0-288,1-20-641,-21 20-769,-19 0-992,0 0-1506</inkml:trace>
  <inkml:trace contextRef="#ctx0" brushRef="#br0" timeOffset="153153.7599">21458 5861 10537,'-20'-19'2050,"20"19"-993,20 0-64,0 0 577,19 19-898,22-19-223,-23 21-225,23-21-96,18 20 449,-39-20 256,19 19-289,-39 1-416,-20 0 64,0 20 257,-40-20-161,20-1-128,-39 21-160,19-20-96,1 0-352,-1 0-769,19 0-1890,3-20-1762</inkml:trace>
  <inkml:trace contextRef="#ctx0" brushRef="#br0" timeOffset="153616.7864">21220 7173 7366,'-19'0'10442,"19"0"-9929,0 0 320,39 0 320,-19-19-64,39 19-385,1 0-383,-1 0-225,2-21-128,-3 21-32,1 0-321,-18 0-576,-1 0-992,-1 0-1443,-39 0-703,0-19-5030</inkml:trace>
  <inkml:trace contextRef="#ctx0" brushRef="#br0" timeOffset="153810.7975">21578 7054 12844,'-21'0'1697,"21"0"-127,21 0-353,17 0-96,3 0-320,18 20-193,-19-20-159,19 19-33,-19 2-288,0-2-128,-19-19 96,-21 21-32,0-2 161,-41 1-65,1 0-96,1 0-192,-1 0-353,0-1-832,21 1-1826,19-20-2915</inkml:trace>
  <inkml:trace contextRef="#ctx0" brushRef="#br0" timeOffset="154228.8214">21260 8207 15406,'-40'19'2050,"40"-19"-2114,0 0 833,20 0 416,20 0-545,-1-19-255,21 19-257,-1 0-160,20-21-128,-18 21-513,-2 0-608,-19-19-1282,-1 19-928,-19-20-5830</inkml:trace>
  <inkml:trace contextRef="#ctx0" brushRef="#br0" timeOffset="154430.8329">21677 8067 12812,'-20'0'2818,"40"0"-3202,19 0 480,1 0 192,19 20 65,21-20 672,-21 20-385,-18 0-352,-3 20-31,-38-21 31,0 21-64,-38-20 129,-3 20-97,-18-20-32,-1 0 0,1-1-320,-1 1-512,41-20-642,-1 0-1825,20 0-9961</inkml:trace>
  <inkml:trace contextRef="#ctx0" brushRef="#br0" timeOffset="155051.8684">22730 5742 11146,'0'-39'801,"0"20"1217,0-2-32,-21-19-417,1 20-608,20 1-481,-20 19-512,0 0-96,20 19-96,-20 1 224,20 20 96,20 20 0,-20 0 0,20 18-128,0-18 0,0 20-224,-20-41-160,21 21-161,-3-20-224,-18-1-320,0-18-32,-18-2-320,-3-19-705,1-19-1217,-20 19-2211</inkml:trace>
  <inkml:trace contextRef="#ctx0" brushRef="#br0" timeOffset="155156.8745">22590 6140 4932,'-60'-20'5061,"60"0"-2242,0 20-545,0 0-481,40 0-255,0 0-577,-1 0-705,42 0-256,-23 0 0,1 0-673,2 0-3042</inkml:trace>
  <inkml:trace contextRef="#ctx0" brushRef="#br0" timeOffset="155303.8829">23046 6100 18385,'20'40'1377,"-20"-20"257,20 20-930,0-21-607,0 1-642,-20 20-1217,19-20-3042</inkml:trace>
  <inkml:trace contextRef="#ctx0" brushRef="#br0" timeOffset="156062.9263">22748 6974 14189,'0'-39'1505,"0"19"-384,-18 0 769,-3 0-769,1 0-672,0 20-449,0 0-64,20 0-32,-20 0-97,20 40 161,0 0-32,0 19 160,0 1-64,20 0 0,0 19-96,0-19-64,21-1-448,-23 1-257,2-21 32,0-19 161,-20 0 95,0-20-160,-20 0-832,-18 0-897,-3-20 384,1-20 1057,1 21 993,19-21 384,0 20 1442,0-20 1025,20 21-962,0 19-543,20-20-578,0 20-223,19 0-513,21 0-513,-1 0-1152,2 0-962,-23 20-5572</inkml:trace>
  <inkml:trace contextRef="#ctx0" brushRef="#br0" timeOffset="156161.9319">22888 7213 9256,'40'0'-3427,"-1"0"-1666</inkml:trace>
  <inkml:trace contextRef="#ctx0" brushRef="#br0" timeOffset="156327.9414">22967 7213 1601,'99'20'3491,"-79"0"-1056,0-20-33,-20 19 801,0 1-865,0-20-512,-20 20-737,20-20-224,-20 20-65,20-20-319,0 20-321,0-20 0,20 20 129,0-20-161,19 19 128,-19-19-192,0 0-64,0 20 0,1-20-705,-21 0-1345,0 20-2306</inkml:trace>
  <inkml:trace contextRef="#ctx0" brushRef="#br0" timeOffset="156882.9732">22928 8087 10025,'39'-40'1249,"-39"21"225,0-1 159,0-1-31,-20 2-417,1-1-801,-1 0-384,0 20-224,0 0-32,20 20 96,-21 0 256,21 20 128,0 19 160,0 21 225,0-20-257,0-1-128,21 1-256,-1 0-160,20-21-288,-21-19-289,-19-1-256,0 2-128,0-21-865,-19 0-3395</inkml:trace>
  <inkml:trace contextRef="#ctx0" brushRef="#br0" timeOffset="157013.9807">22669 8365 14862,'0'-20'2146,"0"20"-1538,20 0 545,39-19-128,2 19-865,18 0-96,0-20-256,-19 20-1505,-21 0-1378,1 0-4805</inkml:trace>
  <inkml:trace contextRef="#ctx0" brushRef="#br0" timeOffset="157757.0232">23305 8286 12299,'-20'0'1794,"20"0"192,0-20 896,0 20-1024,0 0-1281,20 0-97,0 0-127,-20 0-193,18 20-192,-18-20 0,21 0-129,-1 0-191,-20 20-160,20 0 223,-20-20 33,-20 19 0,20 1 160,0-20 32,-20 21 96,20-2-160,0-19-32,0 20-97,20 0-95,0-1-481,0 2 321,-1-21 352,1 20 95,0-1 162,-20-19 319,-20 20 353,0-20-129,-19 0-287,19 20-289,-21-20-192,3 0-513,18 0-352,20 0-1057,0 0-2594</inkml:trace>
  <inkml:trace contextRef="#ctx0" brushRef="#br0" timeOffset="158016.038">23999 8464 22869,'41'0'481,"-41"0"-1218,0 0 737,0 0-416,0 0-4133,0 21-13098</inkml:trace>
  <inkml:trace contextRef="#ctx0" brushRef="#br0" timeOffset="160796.197">22888 9895 10025,'-20'0'6022,"20"0"-5670,0 21 545,0-21 1313,40 39-865,-1-19-704,1 20-129,19-20-287,1 19-97,-1 2 0,-19-22-64,19 21-96,-38-21-160,19 2-161,-40-21-191,18 0-225,-18 20-448,0-20-737,0 0-1121,0 0-3075</inkml:trace>
  <inkml:trace contextRef="#ctx0" brushRef="#br0" timeOffset="161027.2102">23264 9895 14445,'-38'21'1858,"17"-2"-1794,1 21 32,0-20 1249,-19 20-384,-1-1-512,0 2-257,1-2-160,-1 0 32,20 2-32,1-22-673,-1-19-1473,20 20-3139</inkml:trace>
  <inkml:trace contextRef="#ctx0" brushRef="#br0" timeOffset="161848.2572">23027 9240 7655,'-20'0'2626,"20"0"-2305,0 0 1248,0 0 129,0 0-866,0 0-383,-20 20 448,20-1 0,0 1-129,0 0 33,0 20-224,0-20 63,0 19-480,20 1-64,-20 0 33,0 0-1,20-20-288,-20 20-65,19-21 1,-19 2-96,0-21-161,0 19-640,0-19-352,0 0-1250,0-19-9801</inkml:trace>
  <inkml:trace contextRef="#ctx0" brushRef="#br0" timeOffset="162230.279">22809 9458 8488,'-41'0'3235,"41"0"-2435,-20 0 1026,20 0 769,0 0-1314,0 0-801,0 0-224,20 0-31,-20-19-33,20 19-32,1-21 96,-21 1 0,20 1 225,-2-1-257,-18 20 0,21-20-160,-1 0 97,-20 0-33,0 0-256,20 20 224,-20-19-96,20 19 32,-1 0-96,1 0 32,0 0-32,20 0 32,-1 19-257,1 1 513,-1 0-288,-19-20 32,20 20-224,-1 0-1217,-19-20-3044</inkml:trace>
  <inkml:trace contextRef="#ctx0" brushRef="#br0" timeOffset="166845.543">20108 8962 5413,'0'0'1441,"0"0"-736,0 0 864,20 0-160,-20 19-319,20 1 95,0 0 96,-20 20-160,0-1-256,0 21-161,0 0-159,0-1-289,-20 1-224,20-1-64,0-18-320,20-2-737,-20-19-481,19-1-736,-19-19-3331</inkml:trace>
  <inkml:trace contextRef="#ctx0" brushRef="#br0" timeOffset="167182.5623">19871 9240 14093,'-20'20'2274,"-1"-20"-2146,21 19-320,21-19 320,-21 0 449,20-19 31,-2 19-191,23-40-289,-21 20 0,19-20-96,-19 20 32,0-20 32,0 1 0,0-1 64,-1 20 257,-19 0-97,20 1-224,-20 19-64,20 0 160,-20 0-32,20 19-96,0 1 1,19 0-65,-19 20 0,21-20-641,-3 20-1185,3-21-2690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1:53:47.02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693 2921 800,'-20'0'1089,"20"0"577,0 0 544,-19 0 32,19 0-480,-20 0-289,20 0 65,-20 0-161,20 0-192,-20 0-128,20 0-96,0 0-385,0 0-415,0 0 31,0 0 192,0 0 1,20 19-257,20-19-32,-21 0 96,21 20-128,19-20 96,-19 0-224,1 0 128,-23 0-96,23 0-128,-21 0-160,0 0-353,-20 0-224,19 0-352,-19 0-64,0 0-961,0 0-3876</inkml:trace>
  <inkml:trace contextRef="#ctx0" brushRef="#br0" timeOffset="361.0207">812 2861 5028,'0'0'3011,"0"0"-1954,0 0 481,0 0-417,0 0 32,21 0-192,-21 0-161,0 0-319,20 0-129,-2 0-256,23 20-32,-21-20-32,19 20-32,-19-20 32,0 20-32,0-1 64,0-19-32,-1 20-32,1 0 65,0-20-33,0 20 32,-20-20 96,0 20 480,0-20-95,0 20-161,-20-1-352,20 1 353,-20 0-385,0 1-96,1-2-289,19 1-480,-20-1-1377,20 2-3619</inkml:trace>
  <inkml:trace contextRef="#ctx0" brushRef="#br0" timeOffset="7160.4096">2201 4808 7975,'-18'0'1730,"18"0"-161,-20 0-192,20 0-223,0-19 159,0 19-32,0 0-961,0 19-384,20-19 321,-2 0 95,3 21-160,19-21 0,-1 0-128,1 20-64,19-20 32,-39 0-64,20 0-96,-1 0-448,-19 0-321,0 0-96,-20 0-513,0 0-864,0-20-6566</inkml:trace>
  <inkml:trace contextRef="#ctx0" brushRef="#br0" timeOffset="7454.4264">2361 4708 12107,'0'0'160,"0"0"-448,0 0 96,0 0 256,20 0 224,-1 0 96,1 0-191,20 21-193,-1-1 32,1-20 32,1 19-64,-2 2 0,1-2 0,-20-19 32,19 21 32,-39-1-32,20-20-64,-20 19 512,0 1 353,-20 0-289,0 0-95,1 0-65,-1 0-448,-20-1 64,1 1 0,19-20-128,-21 20-865,21 0-2370</inkml:trace>
  <inkml:trace contextRef="#ctx0" brushRef="#br0" timeOffset="10588.6056">6411 3974 6470,'-20'0'1281,"20"0"192,0 0-448,0 0 160,-21 0 449,21 0-289,0 0-576,0 0-545,0 0-192,0 0 128,0 0 64,21 0 1,-1-20-33,0 20-32,0 0 64,-1 0-64,21 0-160,0-20 32,-1 20 32,1 0-64,-1 0 0,1 0 0,19 0 0,-18 0 0,-1 20-64,19-20 0,-19 0-32,19 0 32,1 20 64,-21-20 0,22 0 0,-2 0 0,20 0 32,-19 0-32,19 0 0,0-20 64,-20 20-64,22 0 0,-2 0 0,-20 0-64,1 0 0,-1 0-64,2 0-32,-23 0 0,23 0 128,-22 0 32,21 0 0,-1 0 0,0 0 0,21 0 32,-21 0-32,0 0 0,2 0 0,-2 0-32,-19 0-64,0 0 32,19 0-33,-18 0-31,17 0 64,1 0 0,2 0 32,-2 0 64,20 0-32,-19-20 0,-1 20-32,2 0 32,-2 0 32,-1 0-64,3-20 64,-2 20-32,1 0 32,-1 0 0,20-20 32,2 20-32,-22 0-32,0 0 0,-19-19-32,19 19-32,1 0 64,-21 0 0,22 0 0,-2 0 0,1 0 32,-1 0 0,20 0 0,-19 0 64,-1-21 129,2 21-129,-2 0-32,0 0-32,-19 0-32,0 0 0,-1 0 32,21 0-64,-21 0 64,2 0-32,17-19 32,3 19 32,-2 0 32,1 0-64,-1 0 96,-18 0-64,17 0-64,-17 0 0,-2 0 0,1 0 0,19 0 32,-19 0 0,19 0 32,1 0 321,-1 0-33,0 0-32,2 0-127,-2 0-65,1 0-32,-1 0 0,1 0 96,20 0-192,-22 0 64,3 0-32,-2 0 0,0 0 32,1 0-64,-21 0 0,21 0 0,-1 0 0,-18 0 96,18 0 0,1 0 33,-1 0-290,20 0 290,-19 0-129,-1 0 0,20 0-32,-18 19 32,18-19 0,-20 0 32,1 21-32,-1-21 224,2 0-96,18 0-96,-20 19 64,1-19-192,19 0 32,-20 0-128,2 0 32,-2 0-33,-19 0 33,-1 0-32,-19-19-353,0 19-1216,-20 0-1442</inkml:trace>
  <inkml:trace contextRef="#ctx0" brushRef="#br0" timeOffset="12188.6972">614 6438 3779,'-40'0'1345,"1"0"-256,19 0 513,0 0 416,-1 0 0,3 0-513,-2 0-480,-1 0-160,21 0-192,0 0-289,0-20 96,0 20-63,41 0-129,-23 0-128,23 0-96,18 0-64,1 0 0,-1 0 0,20 0 96,-18 0-192,18 20 128,-20-20-192,21 0-64,-41 0 96,1 0-128,-1 20-193,-19-20-191,0 0-33,0 0 224,-20 0-351,0-20-1218,0 20-2050</inkml:trace>
  <inkml:trace contextRef="#ctx0" brushRef="#br0" timeOffset="12470.7133">1090 6379 10345,'-20'0'1730,"1"0"-1570,-1 0-224,20 0 577,20 0 544,-20 0-257,19 0-479,1 0-257,0 0-32,20 0-32,-21 0 64,21 0 0,1 19 0,-3-19-32,3 20-64,-21 0 32,19-20-32,-19 20 0,-20 0 32,20 0 96,-40-20 64,0 19 0,1 1 32,-21 0-64,-1 0-128,3 21-384,-3-22-1922,21 0-7463</inkml:trace>
  <inkml:trace contextRef="#ctx0" brushRef="#br0" timeOffset="16776.9596">2023 6796 1121,'0'0'1185,"0"-20"32,0 20 1057,0-20-160,0 20-256,-20-20-193,20 20-159,0-19-353,0-2-96,-20 21-256,20-19 31,-19-2-287,19 2-33,-20 19 193,0-19-641,0 19 0,0-21 0,1 21-288,-1 0 32,0 21 32,0-2 128,-1 0-64,21 21 64,0 0 32,0 20 0,21-20-97,-1-1-191,0 1-416,0 0-225,-1-1 448,1 1-95,0-20-449,-20 0-769,0-1-2338</inkml:trace>
  <inkml:trace contextRef="#ctx0" brushRef="#br0" timeOffset="16927.9682">1685 7074 12075,'-39'0'1313,"39"0"-928,-20 0-65,20-20 513,20 20 128,1 0-257,-3-20-416,23 20-191,-1-20-322,-1 0-736,1 20-640,-1 0-2531</inkml:trace>
  <inkml:trace contextRef="#ctx0" brushRef="#br0" timeOffset="17194.9835">2143 6935 13196,'0'0'192,"20"20"449,-20-1 768,0 1-768,0 0-481,20 0-192,-20 0-1121,18 0-993,-18-1-3139</inkml:trace>
  <inkml:trace contextRef="#ctx0" brushRef="#br0" timeOffset="22082.263">2519 8783 8488,'-38'0'704,"38"-20"-255,0 20 255,0 0 481,0 0 129,-21 0-610,42 0-608,-21 0 1,18 0 287,2 20-64,0-20 0,21 20-127,-23-1-129,3 1-32,19 0 64,-20 0-288,-1 0-65,1 0 33,0-1 32,0-19-352,-20 21-353,0-21-641,20 0-1953</inkml:trace>
  <inkml:trace contextRef="#ctx0" brushRef="#br0" timeOffset="22351.2784">2758 8763 6694,'-20'0'1377,"0"0"-1249,20 20 96,-20-20 1314,20 20-321,-19-20-768,-1 19-417,0 1 352,20 0-128,-20 0-192,-1 0 128,3 0-224,18-1-384,-20 2-417,20-2-1921,0-19-3396</inkml:trace>
  <inkml:trace contextRef="#ctx0" brushRef="#br0" timeOffset="22633.2946">2898 8922 10313,'0'0'833,"0"0"-993,18 19 704,-18-19 642,0 21-514,0-2-287,0 21-225,0-20-128,0 0-224,0 0-385,0-1-896,0 2-1602,0-2-5572</inkml:trace>
  <inkml:trace contextRef="#ctx0" brushRef="#br0" timeOffset="23490.3436">6510 9041 10345,'0'0'1762,"0"0"-769,0 0 608,0 0 289,0 0-641,0 0-128,20 0-480,19 20-417,-19-20-160,20 20-32,-20-1-32,19-19-64,1 21-352,-19-21-193,-3 19-95,2-19-193,1 0-416,-21 0 63,20 0-1152,-20 0-2723</inkml:trace>
  <inkml:trace contextRef="#ctx0" brushRef="#br0" timeOffset="23691.3551">6767 8902 12395,'-18'20'321,"-3"-1"-257,1 2 544,0 18 417,0 1-32,1 0-577,-1 19-383,20-19-194,-20-20-223,20 0-481,20 0-1025,-20-20-2754</inkml:trace>
  <inkml:trace contextRef="#ctx0" brushRef="#br0" timeOffset="24102.3786">6966 9041 11146,'20'0'-64,"-20"0"160,0 0 865,0 0 544,20 0-448,-20 0-512,20 0-1,0 0 65,-20 20-96,20-20-161,-1 0-128,-19 20-160,20-20-64,-20 19 0,-20 2-32,20-2-32,-19 1 64,19 0 0,-20-20 96,20 20-32,0 0 32,0-20 96,0 20-95,20-20-1,-20 0-32,39 0-160,-19 0-129,1 0-287,-1 0-737,-2 0-32,2 0-257,-20 0-992,0 0-5574</inkml:trace>
  <inkml:trace contextRef="#ctx0" brushRef="#br1" timeOffset="28831.6491">4643 8623 3267,'0'21'5253,"-18"-21"-4421,18 0 1058,0 0-320,0-21-417,0 21-64,0 0-224,0 0-353,0 0 1,0 0-193,0 0 32,18 0 33,2 21-97,1-21-32,-1 0-64,0 19 32,19-19-127,1 21-1,-1-21-32,1 19-32,0-19-32,-21 20 32,1-20-32,0 0-64,-20 0-96,20 0-129,-20 0-191,0 0-257,0 0-1057,0 0-896,-20-20-3332</inkml:trace>
  <inkml:trace contextRef="#ctx0" brushRef="#br1" timeOffset="29086.6637">4902 8544 6630,'0'-20'1537,"-20"20"545,20 0-32,0 0-737,-20 0-256,0 20 32,1 0-256,-1 0-256,0 19-289,0 1-224,20 0-64,-21 0-64,21-20-480,0 20-578,0-21-479,0 1-2819</inkml:trace>
  <inkml:trace contextRef="#ctx0" brushRef="#br1" timeOffset="30858.765">4763 8684 4644,'0'0'2466,"0"0"-2177,0 0 479,0 0 1058,0 0-32,0 0-641,0 0-641,0 0-256,0 0 97,0 0-1,0 0-96,0 0-95,0 0-97,0 0 32,0 0 96,0 0 64,0 0 32,0-21 97,20 21-193,-20-19-32,0-2-32,20-18 64,-20-1 193,0 1-1,0-2-224,0-18 32,0 19 33,0-19-33,0 19-128,0 20 32,0-19-160,0 18 64,0 2 32,0-1-192,0 20-289,0 0-512,0 0-864,0 0 319,0 20-1248,0-1-4613</inkml:trace>
  <inkml:trace contextRef="#ctx0" brushRef="#br1" timeOffset="31219.7857">4625 8345 224,'0'20'8936,"0"-20"-8135,0 0-481,0-20 929,18 1 65,2-1-97,-20 0-545,21 0-319,-1-20-33,0 21-64,-20-2-63,18 2-97,-18-1 32,0 0 128,0 0 0,0 20-96,21 0-128,-21-20 64,0 20-192,0 0 64,20 20-32,0-20 64,-20 20-32,20-20 64,-1 20-32,1 0 0,0-20 0,20 19-320,-21 2-577,-19-21-224,20 19-833,-20-19-2658</inkml:trace>
  <inkml:trace contextRef="#ctx0" brushRef="#br0" timeOffset="40049.2907">7542 13810 12203,'-20'0'1249,"20"0"-256,0 0 1217,0 0-768,0 0-1154,0 0 192,0 20 289,20-20-160,1 19-129,17 2-192,3-21-192,-3 20-63,-17-1-130,19 2-415,-1-2-97,-19-19-512,0 0-480,-20 0-449,20 0-1153</inkml:trace>
  <inkml:trace contextRef="#ctx0" brushRef="#br0" timeOffset="40243.3018">7761 13750 13708,'0'0'513,"0"0"480,-20 0 1153,20 21-801,-20-2-992,0 1-257,-19 0-96,19 20-96,-1-1-545,1 1-512,0-20-481,20 0-223,0 0-3460</inkml:trace>
  <inkml:trace contextRef="#ctx0" brushRef="#br0" timeOffset="40540.3188">8039 13890 11242,'20'0'1281,"-20"0"97,0 0 1280,0 0-960,0 0-481,0 19-192,0-19-224,20 21-225,-20-2-448,0 21-224,18-20-512,-18 0-962,0 0-3202</inkml:trace>
  <inkml:trace contextRef="#ctx0" brushRef="#br0" timeOffset="41389.3673">1408 11505 9288,'-20'0'2659,"20"21"-2243,0-21 225,20 0 1281,-20 0-353,20 0-352,0 19-480,0-19-513,19 20-160,1 0-64,-1 0-224,21 0-256,-21 0-577,2-1-673,-21-19-576,18 20-4164</inkml:trace>
  <inkml:trace contextRef="#ctx0" brushRef="#br0" timeOffset="41598.3793">1746 11366 8263,'-20'20'6246,"20"-20"-6502,-21 20 192,21-1 160,-20 2-64,2 19-64,-3 0-737,1 19-1345,0-19 64,20-1 673,0 1-2627</inkml:trace>
  <inkml:trace contextRef="#ctx0" brushRef="#br0" timeOffset="42103.4082">1964 11526 10217,'0'19'64,"0"-19"801,19 0 576,-19 0-704,20 0-545,-20 0-160,20 20-128,0-20 32,-20 0 64,21 20 96,-21-20 32,0 20 641,0-20 416,0 20 32,0 0-288,0-1-608,0 1-129,0-20-128,0 20-32,0-20 0,0 0 192,38 0-32,-18 0-128,21 0-672,-3 20-962,-17-20-1569</inkml:trace>
  <inkml:trace contextRef="#ctx0" brushRef="#br0" timeOffset="50917.9123">7741 5166 10313,'0'20'769,"0"-20"-705,0 0 769,0 21 192,20-2-256,-1 1 127,21 19-479,-20-18-257,20 18-96,-1 0-64,-19 2-128,21-21-160,-23 19-321,2-19-480,1-20-1121,-1 20-3043</inkml:trace>
  <inkml:trace contextRef="#ctx0" brushRef="#br0" timeOffset="51141.9252">8018 5207 13452,'-20'0'-96,"2"0"0,-3 19-160,1 1 224,0 19 32,0 2 64,-19-2-32,19 1-32,0 0 32,0-21-32,0 1 32,20 0-256,-19 0-1538,19-20-993,0 0-3266</inkml:trace>
  <inkml:trace contextRef="#ctx0" brushRef="#br0" timeOffset="51328.9359">8178 5246 12203,'0'0'1185,"0"0"-1281,19 0 673,1 0-321,0 0-192,0 0-160,19 0-1313,-19 0-3236</inkml:trace>
  <inkml:trace contextRef="#ctx0" brushRef="#br0" timeOffset="51450.9428">8217 5345 8744,'0'20'1793,"20"-1"-1696,0-19 95,19 0-64,1 0-577,0 0-2145</inkml:trace>
  <inkml:trace contextRef="#ctx0" brushRef="#br0" timeOffset="51746.9598">8634 4768 10537,'20'0'1250,"-20"0"-930,40 0 481,-21-19-417,21 19-32,-20 0 97,19-20-353,-19 20-320,0-21-225,1 21-640,-21 0-1569,0-19-5094</inkml:trace>
  <inkml:trace contextRef="#ctx0" brushRef="#br0" timeOffset="52056.9775">8634 4749 7110,'0'19'673,"20"-19"-97,-20 0 1186,0 21 64,20-2 32,0 2-513,-20 18-512,19 21-161,-19-1-31,0 21-577,0 19 0,0 1-32,0-1 32,0-19 96,0-1-128,20 0 225,-20-19-161,20 0 64,0-21 64,1 2 0,-3-22-32,2 1-224,0-1 225,1-19-129,-1 0 128,-2 21-224,3-21-160,-21 0-545,20 0-705,-20-21-768,20 21-2018</inkml:trace>
  <inkml:trace contextRef="#ctx0" brushRef="#br0" timeOffset="52707.0147">9071 4749 7943,'0'-20'384,"0"-1"1378,0 21-417,0-19-544,20 19 352,-1-20-320,21 20-256,-20 0-321,0 0-224,-1 20 0,1-1-32,-20 2-32,0-1-96,0-1 32,-20 2 96,1-2 32,-21-19 0,20 21 0,20-1-32,-20-20 0,20 19-32,20 1 32,0-20 0,0 20 0,0-20 32,-1 20-32,1 0-225,0-20 290,-20 20-98,0-20 98,-20 0-33,0 19 32,-19-19-64,-1 0-128,20 20-609,1-20-705,-21 0-1825</inkml:trace>
  <inkml:trace contextRef="#ctx0" brushRef="#br0" timeOffset="53053.0345">9130 5345 11274,'0'0'1986,"20"0"-2146,0 0 865,0 0-97,-1-19 321,21 19-352,-20-20-513,1 20-64,-3 0-64,2 0-673,-20 0-480,-20 0-1826</inkml:trace>
  <inkml:trace contextRef="#ctx0" brushRef="#br0" timeOffset="53363.0522">9110 5405 7142,'0'0'2018,"20"0"-352,-20 20 320,0-20-1506,20 20-96,-20-1 129,0-19-321,-20 20-96,20 0-128,0 0 64,20-20-64,-20 20 64,20-20-32,0 0 0,-1 20-32,1-20 32,0 0 0,0 20 0,1-20 32,-3 19-32,-18 1 0,0-20 64,0 20 96,-39 0 225,19-20 95,-20 21-159,1-21-257,19 0-96,-20 19-641,21-19-929,-1 0-3138</inkml:trace>
  <inkml:trace contextRef="#ctx0" brushRef="#br0" timeOffset="54041.091">9407 4590 10089,'-18'0'705,"18"0"448,0 0 0,0 0-737,18 0 225,3 0-321,19-20-224,0 20 0,-1 0-96,1 0 96,-20 0 33,19 0 127,-19 0-32,-20 0-64,0 20 161,21-20 127,-21 40-64,0-21-95,-21 21 31,21 20-128,0-1-96,0 21-64,21-20 0,-21 19-32,20 1-128,-2-1 128,-18 1 0,20-1 160,1 1 96,-21-1-256,20-19-32,-20-1 129,20 2 127,-20-3 32,0 3 128,19-22-63,-19 21-1,0-21-128,0-19-32,0 0 0,0 0 65,-19 0 63,19-20 96,-20 0-127,20-20-161,-20 20-64,-21-20-32,23 20 0,-23-20-128,21 20-321,-19 0-352,-1 20-1152,20-20-2179</inkml:trace>
  <inkml:trace contextRef="#ctx0" brushRef="#br0" timeOffset="55317.164">4882 6279 4644,'0'0'3715,"0"0"-2113,-20-19 736,20 19-672,-20 0-193,20 0-384,-19 0-576,-1 0-289,20 19-96,-20-19-64,20 20-64,0-20 0,0 20-64,0-1 32,20 2 32,0-21-160,-1 20-96,1-20-1,20 0 97,-20 0 64,-1-20 160,-19 20 32,20-21 96,-20 2 193,-20-1-65,20 0-160,-39 20 96,19-19-224,-20 19-32,21 0 65,-21 0-65,20 0 32,-1 19-129,21 1-31,0-20-32,21 20-32,-1-1-256,0 2 63,0-21 33,19 0 128,-19 0 160,20 0 64,-21 0 0,-19-21 192,0 21 32,0-19 64,0 19-192,-19-20 65,-1 20-129,-20 0 0,20 0 96,1 0 0,-1 0-64,0 0-128,20 20-32,0-20 0,0 19-161,20-19-223,0 0-513,-1 0-833,21 0-3234</inkml:trace>
  <inkml:trace contextRef="#ctx0" brushRef="#br0" timeOffset="55542.1768">4842 6299 11498,'-19'0'513,"19"0"480,-20 0 288,20 0-897,0 0-320,0 0-256,0 0-641,0-20-928,-20 20-3204</inkml:trace>
  <inkml:trace contextRef="#ctx0" brushRef="#br0" timeOffset="55685.185">4584 6200 4804,'-20'-21'192,"20"21"2467,0-19-481,-20 19-1377,20 0-129,-20-20-672,20 20-961,-19 0-1313,-1-20-2691</inkml:trace>
  <inkml:trace contextRef="#ctx0" brushRef="#br0" timeOffset="55772.19">4386 6100 4548,'-20'-20'4036,"0"20"-3940,-1-20 64,3 20-384,18 0-513,-20-20-1890</inkml:trace>
  <inkml:trace contextRef="#ctx0" brushRef="#br0" timeOffset="55857.1949">4226 5981 2530,'-39'-20'2338,"19"20"-3235,20 0-1281</inkml:trace>
  <inkml:trace contextRef="#ctx0" brushRef="#br0" timeOffset="56040.2053">4009 5882 6309,'-60'-21'1346,"40"21"-481,1 0-609,-1-19-96,0 19 256,-1-20 385,1 1 288,2-1 96,18 20-672,-20-21 63,20 21 1,0 0-513,0 0-1121,0 0-4805</inkml:trace>
  <inkml:trace contextRef="#ctx0" brushRef="#br0" timeOffset="56176.2131">3849 5762 5252,'0'0'-3235</inkml:trace>
  <inkml:trace contextRef="#ctx0" brushRef="#br0" timeOffset="57093.2656">3730 5762 704,'0'-20'865,"0"20"-449,0 0-704,0 0-1185</inkml:trace>
  <inkml:trace contextRef="#ctx0" brushRef="#br0" timeOffset="57177.2704">3730 5762 1345,'0'0'2018,"0"0"-1025,0 0-769,0 0-416,0 0-833,0 0-737</inkml:trace>
  <inkml:trace contextRef="#ctx0" brushRef="#br0" timeOffset="57927.3133">3671 5663 2049,'-20'0'3011,"20"0"-1794,0 0-128,-20 0-256,20 0-288,0 0-97,-20 0-127,20 0-161,-19 0-96,19 0-64,0 21 320,0-2-192,0 1 449,19-20-449,-19 19-64,20-19 224,0 20 0,0-20 129,0 0-129,-20-20 32,19 20-31,-19 0 63,0-19-96,0-1-64,0 20-63,0-19-33,-19 19-64,-1-21-32,0 21 64,0 0-64,0 0 0,1 0-64,-1 0 0,20 21 0,-20-2-1,20 1 1,0-20 32,20 19 32,0 1 0,-1-20-32,1 21-32,0-21-64,0 0 128,0 0 0,-1 0 96,1 0 0,-20-21 161,20 21-129,-20-20-32,0 1-32,-20 19-128,20-20-64,-20 1-32,1 19 95,19-21 1,-20 21 0,0 0 0,0 21 64,20-21-64,-20 19-96,20-19 96,0 20 128,0-1-64,20-19 160,0 20-32,-20-20 0,20 0 129,0-20 63,-20 1 96,0 19 33,0-20 320,0 1 191,-20-2-447,20 1-65,-20 20-159,0-20-129,20 20-352,-20 0-1346,40 20-1825,-20-20-8104</inkml:trace>
  <inkml:trace contextRef="#ctx0" brushRef="#br1" timeOffset="64552.6922">5139 8147 12171,'0'0'769,"0"0"-321,0 0 353,0 0 256,0 0 192,0 0-480,0 0-577,0 0-96,0 0 0,21 0 192,-1 0-63,0 0 63,0 0 64,-1 0-63,21 0-129,0 0 64,-1 0-96,1 0-64,1 0-96,-3 0 96,3 0 32,-3 0-96,23 0 96,-22 0-96,21 0 64,-1 0-64,1-20 32,-21 20 0,22 0-32,-2 0 65,-19 0-65,-1 20 96,1-20 32,-1 0 32,1 0-96,21 0 192,-23 0-96,3 0-96,-3 0-64,3-20 0,-21 20 64,19 0-160,-19 0 96,0-20 0,-20 20-32,20 0 32,-20 0 0,20 0-64,-20 0-128,0 0 480,0 0-384,0 0-96,19 0-416,-19 0-706,0 0-1280,0-20-1538</inkml:trace>
  <inkml:trace contextRef="#ctx0" brushRef="#br1" timeOffset="64956.7153">6391 8047 8103,'0'0'1538,"0"0"-1602,20 0 1057,0 20 128,0-20-289,-1 0 321,1 0-384,0 0-320,20 0 287,-21 20 129,1-20-416,0 0-225,0 0 64,19 20 96,-19-20-95,0 0-257,-20 0 32,20 0-64,-20 20 64,0-20 96,0 20 0,0 0 0,0-1 97,0 2-193,-20-21 0,20 19-64,0-19 0,0 20 160,-20-20-224,20 20 64,-20-20 96,1 20-96,19-20 0,-20 20 0,0 0-96,0-20-289,20 19-768,-20 1-256,20-20-417,0 0-3715</inkml:trace>
  <inkml:trace contextRef="#ctx0" brushRef="#br1" timeOffset="66076.7794">6947 8186 10570,'-20'0'640,"20"0"289,0 0 640,0 0-319,-20 0-353,20 21-545,0-21-224,0 19 0,0-19 0,20 20-64,-20-20-32,20 0 0,-1 0 0,-19 20-32,20-20 128,0-20-95,-20 20-66,0-20 130,20 20-1,-20-19 0,-20 19 0,0-21-96,20 21 0,-20 0 0,1 0-96,-21 0 0,20 21 0,20-2-1,-21 1-31,21 0-96,0-20-96,21 20-161,-1-20 225,0 0 192,0 0 64,-1-20 32,21 20 32,-40-20 0,20 0 160,-20 20 97,0-19-97,0 19-64,-20-21-192,0 21-32,0 0-192,1 21 32,-1-21 127,0 19 65,0 1 0,20-20-64,0 0 0,20 0 32,-20 0 96,20 0 0,0-20 32,-1 20 193,1-19 127,-20 19-64,0-21-256,0 21-256,0 0-1409,0 21-3748</inkml:trace>
  <inkml:trace contextRef="#ctx0" brushRef="#br1" timeOffset="66860.8242">7184 8167 512,'-18'0'6726,"-2"0"-5605,20 0 673,0 0-353,0 0-127,0 0-417,0-20-481,0 20-320,0 0-32,20-20 0,18 20 289,-17-20 31,37 20-32,-17-20-160,18 0-63,21 0-1,-21-19 128,20 18 96,-18-18-160,18 19-224,-40 0-32,21 0-512,-40 20-225,0 0 32,-20 0-256,0 0-768,-20 0 191,0 20 449,0-20 801,-20 20-737,1-20-4869</inkml:trace>
  <inkml:trace contextRef="#ctx0" brushRef="#br1" timeOffset="67199.8436">7304 7868 1761,'0'-19'8584,"0"19"-7815,-21 0-449,21 0-127,-18 19-193,-2 1 32,0 0 0,-1 20-32,-17-1 0,18-18 32,-1 18 352,1 1 417,20 0-417,0-20-224,0 0-64,20-1-32,1 2 0,-1-21 33,18 19 63,3-19-32,-3 0-96,23-19-96,-22 19-641,21 0-1377,-40 0-3427</inkml:trace>
  <inkml:trace contextRef="#ctx0" brushRef="#br1" timeOffset="67712.873">8079 7749 3427,'0'0'352,"0"0"865,0 0 833,0 0 641,0 0-321,0 0-1281,0-19-577,0 19 161,18-20-64,-18 0-129,0 0-224,0 0-160,21-1-96,-21 21 0,20-19-64,0 0 32,0 19-32,-20 0-64,19 0-64,-19 0 64,0 19 160,0 21-64,20-20 0,-20 0-32,20 20-353,0-21 161,0-19 256,-1 0 96,1 0 321,0 0 63,-20 0-63,20-19 127,-20-1 129,20 20-289,-20-20-320,0 0-32,19 0-320,-19 20-833,0 0-833,0-21-3139</inkml:trace>
  <inkml:trace contextRef="#ctx0" brushRef="#br1" timeOffset="68079.894">8197 7948 12395,'-19'20'2499,"-1"-20"-2339,20 0 320,-20 0 481,20 0-96,0-20-417,20 0-384,0 0-96,-20 20 32,19-20 0,-19 0-32,20 20-64,-20 0 32,0 0-32,20 20 128,-20 0 32,0 0 0,20 0-64,0-20 0,-1 20 0,1-20 128,0 0-64,0 0 97,0 0-1,-20-20-64,19 20 64,-19-20-64,20 20 0,-20-20-32,0 20-128,20-20-128,-20 20-353,0 0-736,0 0-801,21 0-1537</inkml:trace>
  <inkml:trace contextRef="#ctx0" brushRef="#br1" timeOffset="68476.9167">8733 7670 12043,'0'-20'1858,"0"-1"-1378,0 21 1090,-20-19-481,20 19-513,-19 19-223,-1 2-353,20-1 32,0 0-64,-20 20-1,40-1 98,-20-19-226,20 20-31,19-20 0,-19-1 32,21 1-32,-3-20 64,3 0 192,-21-20 64,19 1 256,-19-1 193,0-20 31,-20 20 33,0-19-193,0-1-224,-40 20-63,19-21 95,-17 22 64,-23 19-256,22-19-384,-1 38-1346,1-19-2818</inkml:trace>
  <inkml:trace contextRef="#ctx0" brushRef="#br1" timeOffset="98921.658">12167 3577 416,'0'0'1730,"-19"0"512,19 0-96,0 0-96,0 0-417,0 0-480,-20 0-224,20 0-128,0 0-385,0 0-224,0 0 33,0 0 63,0 0-96,0 0 64,0 0 161,0 0 63,0 0 65,20 0-65,-20 0-95,0 0-97,19 0-96,1 0-128,0 0 0,1 0-32,17 0-64,3 0-32,-1 0 160,-1 0-192,-19 0-64,20 19-96,-1-19 64,1 0-1,-1 0 65,1 0-64,1 0 96,-23 0 32,22 0 64,-19-19 0,-1 19 0,-2 0 64,-18 0-64,0-21 32,21 21 32,-21 0 0,0 0 32,0 0-64,0 0-64,0 0 32,0 0 0,0 0 0,20 0 0,-20-20 32,20 20-32,-20 0 32,0 0 32,0-19 0,0 19 64,0 0 33,0 0-65,0 0-64,0 0 0,0 0-32,0 0 0,0-20 0,0 20 32,0-20 0,0 0-32,20 0 32,-20 0 0,20-19 32,-20 19 0,0-20-96,0 20-64,0-19 0,0-1 0,0-1 128,0 2 32,0 20-192,-20-22 192,20 21 0,0 1-32,0 19-32,0-20 0,0 20 0,0 0-32,0-20-32,0 20-64,0 0-129,0 0-95,0 0 32,20 0-97,-20-20 97,0 20 160,0 0 192,0 0-32,-20 0-32,20 0 64,-20 0 32,0 0-64,0 0 0,20 0-64,-21 0 64,3 0-64,-2 0-64,-21 0 64,21 0 0,-19 0 32,-1 0 32,1 0 32,-1 0-32,0 0-32,21 20 64,-21-20-96,20 0 64,0 0-97,1 0-255,19 0 96,-20 0-32,20 0 63,0-20-31,0 20 160,-20 0 64,-1 0 32,21 0 0,-20 0 32,20 0 0,-18 0 0,-2 20-32,-1-20-32,21 0 0,-20 0 0,0 0-32,20 0 0,-19 0 64,19 0-32,0 0 32,-20 0-32,20 0-96,-20 0 128,20 0-32,0 0 32,-20 0-64,20 0 32,0 0 32,0 0 0,-20 20 0,20-20 0,0 0 0,0 0 128,0 20-64,0-20 32,0 0-64,0 0 0,0 19 0,20-19-32,-20 0 0,0 0 0,0 20 32,0-20 0,20 20-32,-20-20 32,0 21-32,0-2 32,0 1-32,0 20 32,-20-20-32,20 20 32,0-1-32,20-19 64,-20 20-128,0-20 64,20 19 64,-20-19 0,0 0 32,0 0 65,0 0 31,0-20 0,0 20-96,0-1-64,0-19 128,0 20-64,20-20 0,-20 0-32,0 21-32,0-21 0,0 0 1,0 0 31,0 0 32,0 0-64,0 19 0,0-19-32,0 0 32,0 0-32,0 0-32,0 0 0,0 0-96,19 0-641,-19 0-1089,0 0-4228</inkml:trace>
  <inkml:trace contextRef="#ctx0" brushRef="#br1" timeOffset="122642.0147">12863 6458 4452,'0'0'3107,"0"0"-1378,0-20 225,0 20-577,0-20-288,0 20-160,0 0-224,0-20-289,0 20 1,0 0-65,0 0-384,0 0-256,-20 20-32,0-20 159,0 20 129,20-20-64,-20 20-96,20 0 0,0-20 64,0 20 32,20-20-32,0 0-65,0 0 33,-20 0 96,20 0 0,-1-20 64,1 20 64,0-20 128,-20 0-31,0 0-1,-20 0-64,20 1 32,-20 19-64,1 0-128,-21 0 0,20 0 32,0 0 0,-1 19-32,3 1 32,18 0-64,0 0 32,0-20 31,18 20 1,3-20-64,-1 20-64,20-20 128,-20 0 64,-1-20 160,1 0-63,0 0-1,-20 0-32,0 0-32,0 1 32,-20-1-160,0-1 0,-19 21-64,19 0 96,-20 0-64,19 0 31,-17 21 33,38-1 32,-21 19 0,21-19 0,0 0-32,0 0 32,41 0 0,-23-20 0,23 0 32,-21 0 129,20-20 95,-21 0 32,-19 0 64,0 0 1,0 0-129,0 20-32,-19-19-32,19-1-128,-20 20-96,0 0-96,0 20-256,0-20-769,20 19-993</inkml:trace>
  <inkml:trace contextRef="#ctx0" brushRef="#br1" timeOffset="124041.0947">12744 6517 480,'0'20'5061,"0"-20"-4549,-20 0 385,20 0-64,0 0-128,0 20-33,0-20-159,0 0-353,20 0-160,-20 20 32,0-20 64,0 0-96,0 0 64,0 20 64,0-20 385,0 21-97,0-21-288,0 19-96,0-19 0,0 19-32,-20-19 32,20 21 32,0-2-64,0-19 0,0 21-64,0-2 128,-21 1-64,21 20-256,-20-20-256,0 19-257,2-19-32,-3 0 449,21 0 256,-20 0 128,0 19 32,0-19 192,1 0 96,-1 0-160,0 0-192,0 0 0,0-1 97,1 2 31,-1 19 32,0-21 96,0 1 96,-19 20 1,19-20-129,-21-1-192,21 21-32,-18-20 128,-3 20 160,2-21-31,-1 21 31,20-20-96,-19 20 96,19-21 1,-20 22 63,20-22-128,-19 2 0,-1-2-128,19 21 1,1-20 223,-19 0-160,19 0-64,0 0-32,-19-1-32,19 1-32,0-20 32,20 20 0,-20-20 96,20 20-96,-20-20 0,20 20-64,0-20 32,0 0-32,0 0-128,0 0-128,0 0-257,0 0-319,0 0-161,0 0-513,0 0-2273</inkml:trace>
  <inkml:trace contextRef="#ctx0" brushRef="#br1" timeOffset="124452.1183">11790 7510 960,'0'0'5702,"0"0"-5190,0 0 1282,-20 20 192,20 1-641,-20-2-448,1 21-513,-1-21-256,-20 22-95,1-1 95,-1-1 64,20-19 160,-19 0 129,-1 0 95,20 0-224,-1 0 33,3-1-129,18-19-224,0 0-64,0 0 160,18 20 225,3-20-97,19 0-64,-1 0-64,1 20-128,0-20 0,19 0-320,-39 0-545,19 0-512,-19 0-353,-20 0-1633,0 0-4036</inkml:trace>
  <inkml:trace contextRef="#ctx0" brushRef="#br1" timeOffset="125129.157">12327 8186 5669,'20'0'1762,"-20"0"544,0 0-128,-20 0-769,20 0-224,-20 0 0,-1 0-160,-17 0-288,-3 0-160,-18 21 63,-1-2-191,1 1-97,-22 0-192,-18 20-64,0-20 160,20 19 129,-20-18-33,20 18-32,20-19-127,18-1-193,1 2 0,22-21-225,-3 20-255,21-20-385,0 0-480,39-20-193,-19 20-576,41-21-1537,-22 2-4100</inkml:trace>
  <inkml:trace contextRef="#ctx0" brushRef="#br1" timeOffset="125461.176">11711 8226 9545,'0'0'608,"0"-19"481,0 19 320,-20 0-672,-20 19-32,1 1-161,-21 0-127,1 0 255,-20 20 321,18-21 128,2 1-128,0 20-480,39-20-353,0-20-96,0 20-64,40-1 192,20 2 129,19-1-97,0-20-160,2 0 32,18 19-96,0-19-128,-19 0-225,-21 0-672,1 0-864,-20 20-706,-20-20-2658</inkml:trace>
  <inkml:trace contextRef="#ctx0" brushRef="#br1" timeOffset="140684.0467">20327 6279 7238,'-21'0'737,"3"0"480,18 0 64,0 0-608,0 0-449,0 0-288,0 0-64,0 0-128,18 0-32,-18 20 159,21-20 97,-21 0 32,0 20 0,0-20 0,0 19 32,20-19 65,-20 0 575,0-19 193,0 19-32,0-20-97,0 0-159,0 20-161,0-19-319,-20 19-65,-1 0-129,3 0-127,-2 19 192,20 1-32,-21 0 0,21-1 0,0 2-96,0-1-192,21-20 191,-1 0 129,-2 0 321,3 0 255,-1 0 33,0-20-33,-20 20-95,0-21-129,0 21-128,-20-19-96,0 19 32,-1 0-160,3 19 32,-23 2 64,21-1-64,20 19 32,0-19-128,20-20 32,21 20-32,-2-20 128,1-20 32,-1 20 96,-19-20 129,0 0 159,0 1-96,-20 19-63,-20-20-161,0-1 32,-19 21 128,-1 0-320,-1 0 0,23 0 64,18 21-160,0-21-1153,0 20-1570,18-20-6374</inkml:trace>
  <inkml:trace contextRef="#ctx0" brushRef="#br1" timeOffset="145006.2939">18640 8684 5220,'0'0'1826,"0"0"-673,0 0 609,0 0-225,0 0-384,0-21-256,20 21-352,-1-19-289,21 19-160,0-21 128,19 2-128,-19-1-96,-1 0 33,1 20-33,-19-20-33,17 20-95,-38 0-416,20 0-161,-20 0-64,-20 0-832,0 0-3300</inkml:trace>
  <inkml:trace contextRef="#ctx0" brushRef="#br1" timeOffset="145480.321">18083 8842 15150,'-39'0'801,"39"0"-930,0 0-63,19 0 160,1-20 192,0 20 1,21 0-129,-23 0-64,2 0-65,1 20-95,-1-20-192,-20 20-321,20-20 33,-20 20 191,0 0 161,0-20 160,-20 20-32,20-1-97,0 2 65,0-2 64,0-19 64,20 20 64,-20 0 0,18 0 64,-18-20 128,0 20 449,0-20 223,-18 20-159,-22-20-97,19 19-127,-17-19-97,-3 21-224,1-21-96,1 0-96,-1 0-160,20 0-320,20 19-674,0-19-3202</inkml:trace>
  <inkml:trace contextRef="#ctx0" brushRef="#br1" timeOffset="146231.364">21339 8822 6245,'-20'0'1730,"20"-19"0,-19 19-385,19 0 192,0-20 513,-20 20 32,20 0-865,0 0-224,0 0-416,0 0-321,20 0 129,-20 20 127,39-1-320,-19 1-128,20 20-32,-1-20-32,1 0-96,19-1-192,-39 2-96,21-21-481,-23 19-448,3-19-1218,-21 0-1377</inkml:trace>
  <inkml:trace contextRef="#ctx0" brushRef="#br1" timeOffset="146679.3896">21616 9041 9256,'-18'0'2146,"18"-20"-1345,-20 20 704,20 0 321,0 0-192,0 0-577,0 0-705,20 0 225,-2-20-65,23 20-224,-21 0-127,19 0-97,-19 0-64,20 0 0,-20 0-129,-20 0-639,19 0-545,-19 0-609,0 0 160,-19 20-2082,-1-20-5124</inkml:trace>
  <inkml:trace contextRef="#ctx0" brushRef="#br1" timeOffset="146994.4076">21616 9021 9961,'-18'20'2338,"-2"0"-1633,20 0 64,0-20 512,0 40-160,0-21-705,0 1-320,20 0-32,-20-20-32,18 20 257,-18-20 159,21 20-64,-1-20-159,0 0-65,0 0-128,-1 0-32,1 0 0,0 20-32,20 0 32,-40-1-64,19 21 64,-19-20 0,0 0 96,-19 0 96,-1-1 224,0 1 193,-20-20 192,-19 0-257,18 0-31,-18 0-257,19 0-128,1-20-192,-1 1-224,40 19-641,0 0-1121,0-20-1762,20 20-9704</inkml:trace>
  <inkml:trace contextRef="#ctx0" brushRef="#br1" timeOffset="148872.515">4643 1809 9480,'20'0'257,"-20"0"223,0 0-63,-20 0-225,20 0 448,0-21 321,-18 21-288,18-20-65,-20 20-223,20 0-1,-21 0 1,1 0-193,-20 0-128,1 0-32,-1-20-64,-19 20 32,-2 0-64,3 0 96,-1 0-64,-2 0 32,22 0 64,-21 0-64,1 0-64,-1 20 64,1 0-64,18 1 64,-18-2-64,19 21 0,1 0 0,-1 19-1,0 1-127,21-1 96,-1 1 96,20 19-64,0-18 32,0 17-96,0 2-160,0 19 31,0-20 161,0 41 96,0-21 32,0 20 0,0-20 0,0 1 65,0 19 95,0-19-32,0-1-96,20 1-64,-20-22 32,0 2-32,19 0 64,-19-1-64,20-19 160,-20 19 32,20-19-31,-20 0-65,0-1-32,0-19-32,20-1-32,-20 1-32,20-19 32,-20-2 160,39-19-32,-19 0-64,21 20-32,-3-20 64,3 0 0,18-20 64,1 20 33,-1 0-33,20-19-32,2 19 0,-2-21 64,20 21 257,-20 0-1,0 0-128,2-19-63,-2 19-129,0 0-96,0 0 0,-19 0-64,-1 0 96,-18 0-64,-3 0 0,3 0 32,-21 0-32,-2 0 0,3-21 0,-1 21 128,0-19-32,0-1-160,-1-20-32,-19-19 96,0 19 32,20-40-64,-20 1-64,0-40-417,-20-1-127,20-18-161,-19-2 128,19-19-224,-20 1 513,20 18 320,0 1 128,20 19 0,-20 21 64,19 0-32,1 20-32,-20-1-64,20 2 0,0 17-64,0-18 224,-20-1-384,19 1-320,-19 39-1122,20 1-1345,-20-1 1122,0 19 2881,-20-17 1347,-19 17-1410,-1 1 1601,1 0-1665,-1 20-321,-1 0 65,3 0 63,-23 0-127,2 0-257,-20 0-256,-20 0 32,20 0-320,-20 0-1602,18 20-800,2 0-2947</inkml:trace>
  <inkml:trace contextRef="#ctx0" brushRef="#br1" timeOffset="150551.6111">19175 5186 9128,'-19'0'1986,"19"0"-705,0 0-864,0 0-321,0 0 288,19 0 417,1-20-96,20 20-353,-1-19-160,21 19 0,19 0 32,21 0-63,-1 0-97,20 0-64,39 0 64,22 0 0,-2 0-64,41 0 32,-21 0 32,21-21-64,-20 21 192,-1 0 481,-40 0-193,2 0 33,-42 0-193,-38 0-320,-1 0-288,-38 0-353,-23 0-1185,-18 0-2081</inkml:trace>
  <inkml:trace contextRef="#ctx0" brushRef="#br1" timeOffset="153055.7543">20723 8564 11691,'-119'-40'-1154,"80"21"1219,19-1-706,20 20-224,0-21-704,20 21-417,0 0 0,-1 0 1281,1 21-192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1:56:48.46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13200 5742 12908,'0'0'1537,"0"20"-1152,0-20 255,20 21 385,0-1 96,19 19 0,21 1-512,-21-1-225,21-19-288,-1 40-64,-18-40-32,17 19-128,-17-19-480,-21 0-225,19-20-192,-19 20-801,0-40-128,-20 20-1281,0-20-5349</inkml:trace>
  <inkml:trace contextRef="#ctx0" brushRef="#br0" timeOffset="189.0108">13576 5762 10730,'0'0'1537,"-18"0"-288,-2 41 417,-1-22-449,-19 41-96,22-21-608,-23 21-385,21-20-256,0-1-225,1-19-255,19 0-706,0 0-832,0-20-4100</inkml:trace>
  <inkml:trace contextRef="#ctx0" brushRef="#br0" timeOffset="628.0359">13418 4987 7815,'0'0'1313,"0"20"449,0 0 288,-20 0-705,20 40-448,0-1-577,0 1-288,20-1-224,-20-18-96,0-2-97,20 1-127,1-20-705,-21-20-1250,0 0-4035</inkml:trace>
  <inkml:trace contextRef="#ctx0" brushRef="#br0" timeOffset="923.0528">13220 5107 13196,'-20'-20'96,"40"0"-96,-20 0 320,20 0 289,19-20 160,-19 21-225,0-21-640,0 20 641,0 0-129,-20 0 161,0 1-97,0 19-256,0-20 32,0 20-63,0 0-193,19 0-193,-19 0 193,20 20 65,-20-1-33,20 1-32,0 0 0,19 0 160,-19 0-705,21 0 737,-21-20-1729,18 19-1282,-17-19-10664</inkml:trace>
  <inkml:trace contextRef="#ctx0" brushRef="#br0" timeOffset="1514.0866">13955 5882 6021,'20'20'6663,"-2"-20"-6567,23 0 512,-1 19-320,19-19-127,0 0 575,1 0 1,19 0-257,21-19-127,-1-1-33,0-20-32,20 1 1,21-2-65,-22-37 64,1 17-32,0-18-31,-39-1-65,0 0-192,-21-19-289,-19 21 321,-21 18 32,1 0 193,0 20 95,-20 0 321,0 20-33,0 1-224,0 19-351,0 0-258,0 0-864,20 0-512,1 0-802,-21 0-1825</inkml:trace>
  <inkml:trace contextRef="#ctx0" brushRef="#br0" timeOffset="1782.102">15423 4948 12812,'-19'0'800,"19"0"225,19 0-640,1-20 351,20 20-575,19-20 703,-19 0-639,19 0-161,-18 1-32,-3 19 0,-17 0 0,-1 0-128,-20 0-64,0 0 31,0 19 258,0 1 63,-20 20-32,20-20-64,0 0-288,0 19 160,0-19-225,20 0-1024,0 0-865,-20-20-3075</inkml:trace>
  <inkml:trace contextRef="#ctx0" brushRef="#br0" timeOffset="2567.1469">14252 6021 13260,'0'0'416,"20"0"-351,19 0 127,2 0-32,-3 19 384,23-19 257,18 20-417,20-20-287,0 0 31,0 20-128,21-20 32,-1 0 0,19 20 0,2-20-64,19-20 96,0 0-32,-1 0 0,22 1 32,-22-21 96,20 0 641,2 1-64,-22-2-321,-19 2-288,-1 0-160,-18-2 0,-21-17 64,0-3-224,0 2 32,1 19 128,-21-20 0,20 21 96,-18-2-96,18 2 96,-20 0 192,0 18 256,-19-18-63,19 19 63,-20-20-384,2 20-31,-22 1 31,21-21-128,-21 20-32,-19-20 0,0 20-32,0-20 32,-1 21 0,-19-1 32,0 20 32,20-20-321,-20 0 802,0 20-513,0-20-64,0 20 64,0-20-192,20 20-513,-20 0-544,0 0-1058,-20-19-3714</inkml:trace>
  <inkml:trace contextRef="#ctx0" brushRef="#br0" timeOffset="2914.1667">18123 4948 18129,'0'0'96,"0"0"-96,21-20 512,-21 20 353,18-20-833,23 20 641,-1-20-609,-1 20-32,1-20 0,-1 1-64,1 19 0,-20-20-256,19 20 63,-19-21 193,-20 21 32,0 0-128,20 0 32,-20 0-64,20 21 160,1-1-96,-3-1 192,2 1-288,0 0 192,1 0-224,-1 0-1,0 0-736,-20-1 353,19 1 127,1-20-512,0 20-576,-20-20-2947</inkml:trace>
  <inkml:trace contextRef="#ctx0" brushRef="#br0" timeOffset="5042.2884">9508 4093 11018,'0'0'544,"-20"0"898,20 0-481,0 0-193,0 0-95,20 0-289,-20 0-127,19 0-225,1 0 0,20 0 192,-20 0 192,19 20-127,2-20-193,-3 0-32,3 0 0,-1 0-128,-1 0-160,1 0-225,-20-20-448,-1 20-512,-19 0-897,0 0-2275</inkml:trace>
  <inkml:trace contextRef="#ctx0" brushRef="#br0" timeOffset="5344.3057">9745 3974 11627,'0'0'320,"0"0"417,21 0-321,-1 0 0,19 0 33,1 0-257,-20 0-128,19 20 32,1-1-64,0-19 0,-21 20 32,21 1-64,-20-2 64,1-19-32,-21 20 96,0 0 193,0-20 319,-21 19 129,1 2-64,-20-2-161,21 1-95,-1 0-321,0 0-128,0 0 0,20-20-353,-20 20-832,20-1-1089,0-19-2498</inkml:trace>
  <inkml:trace contextRef="#ctx0" brushRef="#br0" timeOffset="19528.117">12307 7312 11979,'0'-20'1569,"0"0"-1344,0 1 511,0-1 385,0 0 64,-21 20-256,21-20-512,-20 20-257,2 20-256,-23-20-32,1 40 96,1-1 0,-1 1 0,1 19-33,-1 1 130,20-1-97,20 1 32,20-1-289,0 2 545,19-21-223,21-1-66,-1-19 98,20-20-130,-18 0 65,-2 0 65,1-20 31,-1 0-96,-19-19 32,-1-1 32,-19-1-224,-20 3 160,0-2 0,-40-20-32,21 20-33,-41 0 65,21 1 97,-1-1 95,-19 20-64,-2 20 64,3 0 32,17 0 97,-18 0-289,19 20 0,20 20-128,20-21-1,0 1 1,20 20 32,20-20 32,-1 0-32,1-1-64,19-19 128,-18 20-160,-1-20-32,-1 0-193,1 0-351,-1 0-834,-19-20-896,0 20-6374</inkml:trace>
  <inkml:trace contextRef="#ctx0" brushRef="#br0" timeOffset="19925.1397">12803 7650 12203,'0'0'513,"-20"20"447,-1-20 674,21 20-385,-18 0-416,18-20-577,0 20-192,18-1-32,-18 1 32,21-20-32,19 20 97,-20-20 31,0-20 96,-1 0 128,1 20-63,0-19-193,-20-1 0,0 0 64,0 0 0,-20 0 32,-19-1 129,19 21 159,-20 0-288,20 0-224,-1 0-384,3 0-705,18 21-1217,18-21-1378</inkml:trace>
  <inkml:trace contextRef="#ctx0" brushRef="#br0" timeOffset="20475.1711">13319 7391 13036,'0'0'1345,"0"0"-576,20 0 1473,0 0-512,-1 0-641,21 0-449,-20 0-448,19 0-160,-19 0-32,21 0-352,-21 0-673,-20 0-1185,18 0-1377,-36 0-6471</inkml:trace>
  <inkml:trace contextRef="#ctx0" brushRef="#br0" timeOffset="20624.1797">13339 7510 12780,'20'20'832,"-1"-20"898,1 0 96,0 0-609,21 0-480,-23 0-769,2 0-737,0 0-2018,-20 0-3331</inkml:trace>
  <inkml:trace contextRef="#ctx0" brushRef="#br0" timeOffset="21253.2156">14093 7471 11915,'0'0'3299,"0"0"-2755,0 0 1346,0 0-320,0 0-802,20 0-255,0 0-257,0 0-224,19 0-416,1 0-1154,-20 0-2497</inkml:trace>
  <inkml:trace contextRef="#ctx0" brushRef="#br0" timeOffset="21684.2403">14689 7352 12748,'-20'0'1345,"0"-20"-1281,0 20 544,20 20-319,-20-20-289,20 20-32,0 19-128,0-19-129,0 20 161,20-20-128,0-1-128,20 1 223,-1 1 129,-19-2 96,21-19 545,-3-19 192,-17 19 480,-1-41 64,-20 22-384,0-1-352,0-20-65,-20 20-95,-21 0-161,3 1-96,-3-1-32,21 0-160,-19 0-64,19 20-256,20 0-769,0 0-1377,20 20-353,19-20-7143</inkml:trace>
  <inkml:trace contextRef="#ctx0" brushRef="#br0" timeOffset="21872.251">15186 7431 13260,'18'20'2595,"-18"-20"-2692,0 0 386,20 20-1,-20-20-256,0 0-288,0 0-1346,20 0-2402</inkml:trace>
  <inkml:trace contextRef="#ctx0" brushRef="#br0" timeOffset="22304.2758">15404 7213 64,'19'0'11915,"1"0"-11659,0 0 1410,0-20 255,0 20-351,-1 0-449,1 0-673,0-20-319,-20 20-161,0 0-97,0 0-223,-20 0-513,-19 20-352,19 0 416,-20-20 609,20 20 128,1 0-32,19 19 96,0-19 0,0 0 160,39 0-32,-19 19-64,20-19-288,-1 0-96,1 0 32,-1-20 224,2 20 64,-41 0 32,0-1 96,0-19 160,-21 20 321,1 1 319,2-2-159,-23-19-288,21 0-385,0 21-64,1-21-257,-1 0-383,20 0-513,-20 0-1217,20 0-8072</inkml:trace>
  <inkml:trace contextRef="#ctx0" brushRef="#br0" timeOffset="23026.3171">16356 7570 9641,'0'0'3267,"0"0"-2883,0 21 1666,20-21-32,-20 0-577,-20 19-512,20 0-641,-20 2-191,20-1-1,-19 0-192,-1 0-33,0-20-575,-20 20-962,21-20-256,-1 19-448</inkml:trace>
  <inkml:trace contextRef="#ctx0" brushRef="#br0" timeOffset="24021.374">17508 7292 14029,'0'-39'352,"0"39"-192,0-20 481,0 20 96,-20 0 223,0 0-767,0 0-193,1 20-32,-1-1 64,-21 21-32,21 0 64,2-1-32,18 1-96,0 20 32,18-41 32,23 22 0,-1-22 0,-1 2 32,21-21 96,-1 0 192,0-21 257,1 2-225,-1-22-32,-38 2-63,19-1 31,-40 20 96,0-19-320,-40-1 160,-1 0-95,2 20-1,-40 1-96,19-1 64,1 20-96,-1 0-64,21 0 96,-2 20-128,21-1 0,20 21 32,41-20 96,-21 0 0,39 0 64,-19-20-32,19 0-32,-19 19-32,-1-19-96,1 0-129,-20-19-383,1 19-769,-3 0-1666,-18 0-2466</inkml:trace>
  <inkml:trace contextRef="#ctx0" brushRef="#br0" timeOffset="24239.3864">18044 7491 15758,'0'39'609,"19"-18"-225,-19-2 866,0 2-546,20-21-576,-20 19-288,0 0-993,0-19-897,20 0-929</inkml:trace>
  <inkml:trace contextRef="#ctx0" brushRef="#br0" timeOffset="26395.5098">18579 7372 14093,'0'0'544,"20"0"706,1 0 415,-1 0-800,19 0-417,-19 0-287,20 0-161,-20 0-321,-1 0-448,1 0-864,0 19-705,-20-19-3364</inkml:trace>
  <inkml:trace contextRef="#ctx0" brushRef="#br0" timeOffset="26546.5184">18660 7471 15919,'-40'20'1377,"40"-1"-1313,20 1 609,0-20 384,19 0-417,1 0-448,-1 0-352,1 0-1121,0 0-865,-21-20-1570</inkml:trace>
  <inkml:trace contextRef="#ctx0" brushRef="#br0" timeOffset="26828.5345">19235 7193 12908,'0'-20'1954,"0"20"-1314,-20 0 609,20 20 33,0 0-33,0 0-320,0 19-385,20 1-256,-20 20-352,20-21 225,-1 1-258,1 0 129,0-1-352,0 1-513,0-19-128,-20-2-672,19 0-930,-19-19-2946</inkml:trace>
  <inkml:trace contextRef="#ctx0" brushRef="#br0" timeOffset="27008.5448">19612 7591 17232,'20'19'320,"-20"0"64,0 22 834,-20-21-738,0 20-416,1-21-576,-1 21-1859,0-20-1921</inkml:trace>
  <inkml:trace contextRef="#ctx0" brushRef="#br0" timeOffset="27707.5848">20685 7253 12716,'-21'-40'1569,"1"40"-704,-20 0 64,21 0-513,-41 0-32,21 0 97,-1 40-257,0-21-160,1 21 32,19 20 129,0-21-1,20 1 0,20 19-96,20-18-96,-1-22-32,21 2 0,-1-2-64,20-19 160,-18 0 128,18-19 161,-41-2 31,3 2-224,-1-22-32,-40 2 33,0-1-129,-20 0-32,0 1-32,-39-1 0,19 0 0,-19 21-64,-22-1 64,22 20 64,0 0-96,-1 20 128,21-1-128,39 1 32,0 20 64,19-20-32,21 19 96,0-19-96,19 0 64,20 0-64,-39 0-64,19-20-64,-18 0-384,-3 0-1186,3 0-1697,-21 0-5990</inkml:trace>
  <inkml:trace contextRef="#ctx0" brushRef="#br0" timeOffset="28315.6196">21161 7491 17456,'0'0'32,"20"0"128,0 0 417,-1 19-449,1-19-64,0 20-32,0 1-64,0-21-96,-20 19 160,-20 2 32,20-2 288,-20 0 161,0 2 159,20-21 97,-20 20-224,20-20-513,0 0 0,0 0 0,0 0-32,20 20-481,20-20-704,-20 0-1121,19 0-961,-19-20-5734</inkml:trace>
  <inkml:trace contextRef="#ctx0" brushRef="#br0" timeOffset="28768.6455">21557 7292 12812,'0'0'2434,"0"0"-1569,0 0 1505,21 0-640,-1 0-898,-2 0-191,23 0-385,-21 0-256,19 0-64,-19 0-576,0 0-930,-20 0-1921,0 0-3204</inkml:trace>
  <inkml:trace contextRef="#ctx0" brushRef="#br0" timeOffset="28948.6558">21557 7391 5957,'21'20'6662,"-1"-20"-6277,-2 0 992,23 0 545,-1 0-961,-21 0-673,1 0-320,20 0-192,-40 0-577,20 0-480,-1 0-321,1 0-1857,-20 0-3684</inkml:trace>
  <inkml:trace contextRef="#ctx0" brushRef="#br0" timeOffset="29287.6752">22094 7133 9833,'20'-19'1794,"-20"-2"-481,0 21 1409,0 0-159,0 0-1538,0 0 192,0 21-352,0-2-161,19 21 33,-19 0-32,0 0-193,0-1-288,20 1-192,-20 19 0,0-19-64,20 0-672,0-1-609,-20 2-769,20-22-1666,-1 2-3010</inkml:trace>
  <inkml:trace contextRef="#ctx0" brushRef="#br0" timeOffset="29434.6836">22511 7530 16463,'0'40'1057,"0"0"-737,-20-21 1858,-21 2-832,3 19-1410,18-20-1378,-21 0-2754</inkml:trace>
  <inkml:trace contextRef="#ctx0" brushRef="#br0" timeOffset="30158.725">23384 7292 17168,'0'-20'160,"-20"1"-128,-1-1-32,3 0 256,-22 20 161,-1 0-321,23 0-96,-23 20 0,21 19 0,0 1 224,20 20 64,-19-1-64,38 1-31,1-21-97,20 1 224,-1 0-160,2-21 0,17-19 0,-37 21 353,19-21-97,19 0-95,1 0-289,-21-21 32,22 2 32,-23 0-192,-18-21 32,-20-1-129,0 2-319,-20-1 96,-18 0 127,-3-19 193,-38 19 160,19 1 160,-19 19-31,20 20 63,-2 20-160,43-1 0,18 21 32,18 0 0,23-1 0,-1-19-31,-1 0-97,1 0-193,-20-20 129,39 20-288,-19-20-449,19 20-1249,-18-20-1537</inkml:trace>
  <inkml:trace contextRef="#ctx0" brushRef="#br0" timeOffset="30613.751">23940 7551 14381,'0'0'1986,"19"0"-2050,1 0 1025,0 0 865,0 0-1154,19-21-448,-19 21-224,0 0 0,1 21 0,-21-21-160,20 0-32,-20 19-160,0 2-257,-20-2 225,20-19-225,0 19-288,0 2 161,0-1 608,0 0 128,20-20 64,-20 20 64,18 0 256,-18-20 65,0 19-65,0-19-192,0 0 0,-18 20 32,18-20 33,-20 0-193,-1 0-96,1 0-96,-18 0-257,17 20-576,1-20-736,0 0-2403</inkml:trace>
  <inkml:trace contextRef="#ctx0" brushRef="#br0" timeOffset="30860.7652">24238 7352 14125,'39'0'160,"-39"0"0,40 0 1890,-20 0-512,-1 0-1186,21 0-384,0 0-1153,-19 0-1282,17 0-6853</inkml:trace>
  <inkml:trace contextRef="#ctx0" brushRef="#br0" timeOffset="30996.7729">24337 7451 13036,'19'40'160,"1"-40"-32,20 19 256,-20-19-127,19 0-1378,-19 0-8200</inkml:trace>
  <inkml:trace contextRef="#ctx0" brushRef="#br0" timeOffset="31364.794">24833 7352 14349,'21'-20'192,"-21"20"1186,0 0 319,-21 0-1280,1 0-385,0 0 64,0 20 0,1 0-96,-1 19 0,20 1-32,-20 0-64,20-1-129,20-18-159,0 19 224,19-21 160,1 0 128,-1-19 192,1 0 65,1 0-33,-3-19 32,-17 19 129,19-40-65,-40 21 33,0-22-289,0 2-160,-20-1 288,-21 0 161,21 21-193,-18-21-384,-3 20-609,3 20-1569,-3 0-3844</inkml:trace>
  <inkml:trace contextRef="#ctx0" brushRef="#br1" timeOffset="43286.4759">4088 3517 15182,'0'-20'320,"0"0"513,-20 20 320,20 0-608,-20 0 31,20 0-320,0 0-288,-20 0 32,20 20 96,0-20-192,0 20 32,0-1 96,0 1-128,20-20-32,0 21 32,0-21 0,0 0 32,-1 0 32,1-21 32,0 1 128,-20 1 64,0-1 128,0 20 65,0-20-129,-20 0 0,0 0 97,1 20-65,-1 0-320,-20 20-64,20-20-193,1 20-127,19 0 32,-20 0 63,20-20 33,20 19 128,-20 1-160,39-20-97,-19 0 257,0 0 96,0 0 64,-1 0 32,1 0-32,0-20 64,0 1-64,-20 19 96,0-20 96,-20 0-31,20 20 95,-20-20-96,0 20 0,-19 0-288,19 0 96,0 0-96,0 20-96,20-20 128,-19 20-353,19 0 129,0-1-65,19-19-191,1 20 31,0-20 225,0 0 96,0 0 224,-1-20 32,1 1 128,0 19 64,0-20 257,-20 0-161,-20 0-160,20 20-64,-40-20-32,21 20-64,-21 0-64,20 20-32,-19 0 64,19 0-128,20 19 0,0-19-32,0 20-225,20-20 33,-1-20 320,21 20 64,-20-20 0,19-20 32,-19 0 192,0 1 128,0-2 161,-20 1-33,0 1-191,0-1-129,-20 0-64,0 20-32,-19 0-64,19 0-96,-20 20-32,20 0 32,1-1-64,19 1-1,0 1 33,0-2 128,19-19-96,1 20 32,20-20 96,-1-20 32,1 1 64,-20 19 193,1-21-65,-3 1 0,-18 1-64,0-1 161,-18 20 127,-3-20-384,-19 20-160,1 0 0,-1 0 0,20 20-96,0-20 64,1 20-193,19-1-447,0 1-161,39-20 128,-19 0 289,20 0-898,-1 0-3971</inkml:trace>
  <inkml:trace contextRef="#ctx0" brushRef="#br1" timeOffset="45951.6283">4108 3517 7238,'0'-20'2499,"0"0"-1987,0 0 1346,0 0-32,0 20-129,0-20-223,-20 20-866,20 0-384,0 0-224,-20 20 0,20 0-32,-20 0 32,20 0-192,20 0-256,-20-1-225,20-19 257,-20 0 63,20 20 97,-1-20 192,1-20 192,-20 20 64,20-19 257,-20-1 31,0 0-127,-20 0-97,20 0-32,-20 20 193,1 0-193,-1 0-256,0 0-160,0 20-129,20 20-576,0-20-448,0-20-1377</inkml:trace>
  <inkml:trace contextRef="#ctx0" brushRef="#br1" timeOffset="47091.6935">4386 3318 2306,'0'0'5989,"0"0"-4868,0 0 1154,0 0-802,20 0-192,-1 0 257,1 0-513,0-20-417,20 0-95,-1 1-33,1-1 1,1 0-65,-3 0-288,-17 20-96,19-21-128,-40 21 0,18-19-256,3 19-481,-21 0-288,0 0-225,0 0 450,-21 0-354,21 0-1120,-18 0-2306</inkml:trace>
  <inkml:trace contextRef="#ctx0" brushRef="#br1" timeOffset="47437.7133">4485 3159 9160,'0'0'833,"0"0"0,0 0 480,0 0-512,0 0-161,0 0-351,0 0-257,0 0-64,-20 0 32,20 19 0,-20 2 160,0 19 96,20-20-32,-19-1 225,-1 1-193,20 0-32,0-20-96,0 20 161,20-20 159,-1 0 32,21 20-319,-20-20-290,19 0-479,1 0-737,-20-20-1378</inkml:trace>
  <inkml:trace contextRef="#ctx0" brushRef="#br1" timeOffset="47792.7336">4981 3059 13516,'0'0'225,"0"0"1120,0 0-384,20 0 0,-20 0 192,21 0-417,17 20-287,-18 0-1,21-20-224,-2 21-127,1-21-322,-1 19 353,-19-19-256,20 0-224,-20 0-545,-1 0-224,1 0-352,-20 0-65,0 0-736,-20-19-3684</inkml:trace>
  <inkml:trace contextRef="#ctx0" brushRef="#br1" timeOffset="48000.7455">5259 2960 13869,'0'0'416,"0"0"513,0 0 1441,-20 0-1217,20 20-736,-19 20 31,-21-1 289,20 1-97,-1 20-383,-17 0-225,17-20-769,1 19-2050,0-19-2177</inkml:trace>
  <inkml:trace contextRef="#ctx0" brushRef="#br1" timeOffset="54654.1261">10381 4192 2081,'0'-20'4100,"0"20"-2082,0 0 353,-20 0-962,20 0 96,0-19-256,-20 19-512,20 0-288,-20 0-225,1 0-160,-1 0 64,0 0 32,0 0 32,-1 19 97,3 1-97,-2 0-64,-21 0 32,41 0-32,-20 0-32,2-1-64,18 21 96,0-19-32,0-2-192,0 1 192,0 20-128,0-20 32,18 0 32,-18 19 129,20-19-225,0 20 64,-20-20 0,21 20-129,-1-1 33,-20-19-96,18 20 96,3-1 32,-1-18 64,-20 19-32,20-1 32,0-19 32,-1 20-32,1-20 64,0 19-192,0-19 32,20 20-96,-21-20 608,21 20-384,1 0-128,-3-21 128,23 22-256,-22-2 320,1 0-96,-1 2 0,1-2 0,0 1 0,-1 0 32,-19 19-32,20-19 0,-1 0 32,-19-1-32,1 22 0,-1-22 0,-2 21-64,2-21 160,1 0-96,-1 21 0,0-20 0,-1 20 0,1-1 0,-20 1 0,20 0 0,0 0 0,0-1-32,-20 1 0,20-1-32,-20 1 0,0 19 0,0-19 0,-20-1 32,20 1 32,-20 0 32,0-1-32,0 1 32,0-1-32,-19 1 0,-2 19 0,3-19 0,-23 0-64,2-1 32,-1 20 32,-19-19 32,-20 19-32,-1-18 32,1-2 0,0 1-32,-20-1 32,-1 1 0,2-1-32,-21 21 0,-1-20 0,2-1 0,-21 21-32,-20-21 64,21 21 0,-1-21-32,0 21-32,0-20 64,1-1 0,-2 0 64,2 2-32,0-2-320,18 20 544,-20-19-320,22-1-64,-1 1-96,19 0-32,3 0 63,-3-21 129,21 21 96,0-1 33,0-19 63,18 0 32,22 19-64,0-19-64,-1 0-64,1 0-32,19 0 64,1-20-32,19 20-32,-1-1 0,21-19 32,0 20-32,21-20 160,-1 19-32,-2-19 0,23 0 96,-1 0-95,19 0 159,0-20 0,1 19-64,-1-19-192,2 21 0,18-21 64,-20 19 64,1-19-160,-1 20 0,1-20 160,-1 20-224,-18-20-32,-3 0-32,3 0 64,-21 0-384,-20 0-193,0-20-512,0 20-801,0 0-1698,-20-20-5348</inkml:trace>
  <inkml:trace contextRef="#ctx0" brushRef="#br1" timeOffset="54950.143">7204 9757 11851,'-20'0'897,"20"0"-1,0 0 418,0 0-610,20 0 97,1 0 256,-1 19-224,18-19-225,23 20-287,-22-20 95,1 20-128,0 0 1,-1 0-193,1 0-64,-1-1 32,-19 2 32,-20-2 32,0 1 321,-20 20-1,2-20-64,-3 20-95,-39-1 31,21-18-192,-1 18-96,-19-19 0,39-1-288,-21 2-289,23-21-896,18 20-1538,0-40-2530</inkml:trace>
  <inkml:trace contextRef="#ctx0" brushRef="#br1" timeOffset="60465.4585">9924 8922 1345,'20'-40'1761,"0"40"385,-20-20-288,20 0-288,-20 20 320,0-20-257,20 1-95,-20-1 63,0 0 97,0-20-289,0 20-544,-20 1-64,20-2-417,-20 21-160,0-19-224,0 19-160,1 19 160,-1 2-192,20-2 96,0 21 32,0 20 32,0 19 0,0 1-65,20-21-223,-20 20-64,19-39 384,1 20-160,0-40 64,-20 20 96,20-21-64,-20-19-385,0 0-640,0 0-769,-20-19-672,0 19-1282,-19-20 161,19-20 1889,-20 20 1858,1 0 161,19 0 3682,0 20-127,-1-19-1666,21 19-416,0 0-802,21 0-95,19 0-416,-1 0-321,1 0-32,19-21-288,-19 21-513,-1 0-929,-19 0-928,20 0-7912</inkml:trace>
  <inkml:trace contextRef="#ctx0" brushRef="#br1" timeOffset="60646.4688">10282 9140 14958,'0'20'672,"0"0"-383,0 0 511,0 20-447,0-20-161,0-1-160,0 1-256,0 20-641,0-40-480,0 20-705,0-20-4260</inkml:trace>
  <inkml:trace contextRef="#ctx0" brushRef="#br1" timeOffset="61114.4956">10580 9061 1953,'0'0'2659,"0"0"-962,0-20-127,0 20 288,0-20-449,0 0-256,0-19-96,0 18-128,20 2-128,-20-1-321,20-20 33,-20 20-289,18 20-32,-18-20-160,21 20-96,-21 0-96,0 0-64,20 20 64,-20 20 63,0-20-95,0 19 0,20 1-96,-20-20 128,0 0 160,20-20 64,-1 20 320,-19-20 225,20-20-65,0 20-95,-20-20-33,20 0-256,0 1-64,-20-21-96,19 40-96,-19-20-608,20 20-1250,-20 0-1474</inkml:trace>
  <inkml:trace contextRef="#ctx0" brushRef="#br1" timeOffset="61489.517">10679 9200 11659,'-20'20'2978,"-1"-20"-3202,21 0 673,0 0 127,0 0-127,21 0-353,-21-20-128,20 20-129,0-20 1,-20 0 64,20 20-64,-20-20 128,19 20 0,-19 0-128,0 0 128,0 20 64,0 0-32,20 0 0,-20 0 0,20-20-32,0 20 0,-20-20 0,20 0 96,-1 0 64,1 0 64,0-20 128,0 0 225,0 0-65,-20 0-191,19 0-129,-19 1-256,0-2-353,0 2-480,0 19-608,0 0-1762</inkml:trace>
  <inkml:trace contextRef="#ctx0" brushRef="#br1" timeOffset="61793.5344">11155 8663 4260,'0'-19'6245,"0"19"-5604,0 19 864,-20 2-95,20-2-65,0 21-192,20 20-224,-20-21-384,0 21-97,20 0-160,-20-1-224,20 1-320,0-20 160,0 19-449,-1-19-512,-19-20-960,20 19-1891</inkml:trace>
  <inkml:trace contextRef="#ctx0" brushRef="#br1" timeOffset="62400.5691">11989 9180 14958,'0'0'1281,"0"20"-1089,0 0 1089,0 0-672,-20 19-353,20 1-160,-21 0-352,21-1-769,-18-19-1794,-2 20-5605</inkml:trace>
  <inkml:trace contextRef="#ctx0" brushRef="#br1" timeOffset="63805.6495">4981 3079 3747,'0'0'6086,"0"0"-5253,0 0 672,0 0-576,0 0-256,0 0-65,20 0-63,1 0-161,-3 0-64,22 0-95,-19 0-161,17 20-64,-17 1 32,-1-21 0,0 19-32,19-19-64,-19 20-257,0-20-223,0 0-225,-20 0-800,0 0-2467</inkml:trace>
  <inkml:trace contextRef="#ctx0" brushRef="#br1" timeOffset="64021.6619">5239 2901 7431,'-19'39'2818,"19"-19"-2626,-20 0 289,0 20-321,0-1 64,-1 1 0,3 0-160,18 20-416,-20-40-224,20 20-33,0-21-384,-21 1-2819</inkml:trace>
  <inkml:trace contextRef="#ctx0" brushRef="#br1" timeOffset="66331.794">13398 8842 9833,'0'-39'929,"0"19"608,-20 0 33,20 0-930,-19 0-159,-1 0-321,0 20-160,20 0-96,-20 0 0,0 20 0,1 0 64,19 20 32,-20-1 32,20 21-32,0 20 32,0-21-64,0 1 32,20-1-225,-1 1-223,1-20-545,0-1-1217,-20 1-1377,0-20-3364</inkml:trace>
  <inkml:trace contextRef="#ctx0" brushRef="#br1" timeOffset="66482.8026">13121 9200 13516,'-21'-20'2306,"42"20"-1857,-1 0 544,0 0-385,19 0-351,1-20-161,19 20-128,-19 0-737,-1 0-1409,-19 20-961</inkml:trace>
  <inkml:trace contextRef="#ctx0" brushRef="#br1" timeOffset="68005.8897">13637 9260 10570,'-20'0'576,"20"0"-288,0 0 1570,0-20-641,20 20-416,0 0-64,0 0-577,-1 20-192,1-20-32,0 19-225,-20 1-191,20 0 224,-20 0 128,-20 0 192,0 0 352,0-1 385,1-19 96,19 20-97,-20-20-415,20 0-321,0 21-160,20-21 96,-1 0-128,1-21-225,20 21-864,-1 0-705,1-20-1249,-20 20-6854</inkml:trace>
  <inkml:trace contextRef="#ctx0" brushRef="#br1" timeOffset="68480.9169">14014 9021 7847,'-21'0'3587,"21"0"-4740,0 0 1217,0 20 769,0-20 96,0 0-128,0 20-417,0-20 97,21 0 159,-21 0-127,20-20-97,-20 0 64,20 0 193,-20 0 64,20 1-321,-1-2 97,1-18-289,0 39 160,-20-20-288,20 20-96,-20 0-224,0 20 96,0 0-160,20-1-257,-20 2-31,19-2-97,-19 1 193,0 0 223,20-20 225,-20 20 96,0-20 161,0 0 351,20-20-127,-20 20 31,20-20 0,0 0 1,-20 1-65,19-2-159,1 2-33,-20-1-288,0 20-32,0-20-385,20 20-512,-20 0-480,0 0-321,0 0-3747</inkml:trace>
  <inkml:trace contextRef="#ctx0" brushRef="#br1" timeOffset="68812.9359">14113 9260 9352,'-20'19'6695,"20"-38"-6439,0 19 609,0-20 256,0 20-513,0-20-415,20 0-129,-20 0-64,20 0-96,-20 20-289,0 0 65,20 0 192,-20 20 32,20 0 0,-20 0 128,19-20 0,1 20-32,-20 0 96,20-20-160,0 0 128,0 0 32,-1 0 96,1 0 96,-20-20 1,20 0-193,-20 0-160,0 20-353,0-20-640,0 20-1858,0-20-1825</inkml:trace>
  <inkml:trace contextRef="#ctx0" brushRef="#br1" timeOffset="69143.9548">14629 8922 10602,'20'-20'3459,"-20"20"-3331,-20 0 545,0 0 320,20 20-737,-19 20-256,19-1 0,0-19 0,0 20 32,0-1-64,39 1-96,-19-20 128,0-20 64,19 0 512,1 0 257,1 0-64,-23-20 64,2-20 95,1 21-31,-21-21-448,0 0-97,0 1-160,-21 18-32,1-18-64,-18 19-352,-3 20 352,21 0-672,1 0-962,-1 20-768,20 0-769,0-1-1761</inkml:trace>
  <inkml:trace contextRef="#ctx0" brushRef="#br1" timeOffset="69295.9635">15006 9100 14669,'40'60'2819,"-20"-40"-1858,-20 0 1057,0 0-929,0 0-673,-20 0-256,0-1-512,0 1-1057,-19 0-2018,19 0-2980</inkml:trace>
  <inkml:trace contextRef="#ctx0" brushRef="#br1" timeOffset="69901.9982">15820 8763 12684,'-19'-20'1985,"19"0"-1440,-20 20 448,0 0-705,0 0-256,-1 0-64,3 40 0,18 0-32,-20-1 64,20 21 0,20 0 0,-20-1 0,18 1-352,3-20-353,-1-1 128,0 1-31,0-20-97,-20 0-224,19-20 481,-38 0 320,-1 0-609,0-20 705,-21 0 256,23 0 225,-22 0 223,-1 0 674,23 1 95,18-2-544,0 21-225,18 0-191,23-19-161,-1 19-96,-1 0-192,1 0-256,19 0-1313,-19 0-1090,-20 0-5444</inkml:trace>
  <inkml:trace contextRef="#ctx0" brushRef="#br1" timeOffset="70240.0175">15959 9121 17072,'20'0'96,"1"-21"160,-3 21-160,2 0-64,21 0-64,-1 0-384,-22 21-769,3-2 31,-21 1 226,0 0 415,0 0 481,0 0 256,-21 0 33,3-20 383,18 20 1,0-1-449,0-19-224,18 20 64,3 0-256,19-20-321,-20 20-159,19 0 479,-39-20 289,0 20 225,0-20 511,0 0-31,-39 19-96,19-19-321,-20 0-384,1 0-769,-1 0-480,19 0-609,1 0-5605</inkml:trace>
  <inkml:trace contextRef="#ctx0" brushRef="#br1" timeOffset="70687.0431">16475 8981 14189,'0'20'-128,"0"0"32,0-20 512,0 0 513,21 0 128,-21 0-128,20 0-385,-2-20 33,3-19-97,-21 18-159,20 2-97,0-21-192,0 20-64,-1 0 32,1 0-64,-20 20-64,20 0 32,-20 0 0,20 20-193,-20 0-95,0 0-32,0 0 63,0 0-31,0-1 128,0 2 95,0-2 97,0-19 64,20 0 193,-20 0 223,0 0 64,19 0 65,-19-19-97,20 19-255,-20-21-161,20 2 64,-20-1-128,20 20-64,-20-20-257,20 20-800,-20 0-1121,0 0-1025,-20 0-6951</inkml:trace>
  <inkml:trace contextRef="#ctx0" brushRef="#br1" timeOffset="71020.0621">16575 9240 14830,'-20'0'-129,"40"-20"578,-20 20 1377,20-20-1282,0 0-192,-1 0 1,1 0-353,-20 1 0,20-2-96,-20 21 96,20 0-128,-20 0 63,0 21 65,20-2 97,-20 1-1,0 0-32,19 0-64,-19 0 32,20-20 32,0 20 64,-20-20 128,20 0-32,0-20-95,-1 20-97,1-20-161,-20 20-319,20-20-513,-20 20-1089,0-20-1313,0 20-7752</inkml:trace>
  <inkml:trace contextRef="#ctx0" brushRef="#br1" timeOffset="71358.0815">17190 8962 13100,'0'-21'1569,"-20"21"-1761,0 0-32,1 21 160,-1-2-96,20 1-513,-20 20 33,20 0 127,0 0 97,20-1 159,0-19 193,-1 20 128,21-40 257,0 20 351,19-20 866,-18-20-1,-3 0-63,3 0 319,-2-20-383,-39 21-353,20-21-481,-20 0-159,-20 0-129,-19 1-256,19-1 64,-39 20-128,18 0-192,1 20-737,21 0-833,-1 20-1825,0 0-7880</inkml:trace>
  <inkml:trace contextRef="#ctx0" brushRef="#br1" timeOffset="71496.0894">17765 9180 22389,'21'20'96,"-21"-20"-3075,0 0-1185,-21 0-8648</inkml:trace>
  <inkml:trace contextRef="#ctx0" brushRef="#br1" timeOffset="74417.2565">8257 9717 8872,'0'-20'2114,"0"0"-1313,-20 20 672,20 0-640,-20 0-289,-19 20-159,19 0-225,0 0-96,-21 19 64,23 21 0,-2-20 0,20 19 161,-20 1-161,20 19-32,20-19-320,0-20-257,19 0 1,21-1 287,-1-39 193,0 0 97,21 0 223,-21-19 160,-18-1 1,18-20-97,-19-19-160,-21 18-96,-19-18 161,0 19 287,-19-19 161,-1 19-321,-41-20 33,2 40-225,0-19-256,-21 39-64,1 0 32,20 0-128,-2 39 64,23-19 96,18 20-33,20-1 65,0 1 0,40 0 0,-1 0 97,1-20-33,19 0 64,20-20 32,-19 0-32,-1 0-32,2 0-96,-2-20-544,-19 20-2051,-21 0-3555</inkml:trace>
  <inkml:trace contextRef="#ctx0" brushRef="#br1" timeOffset="75016.2907">8893 10134 11530,'-20'0'1282,"20"0"-578,-21 20 738,21-20-866,-20 20-288,0-1-223,20 2-65,-18-1 0,18-1 32,18 1-32,2 0 32,0-20 320,21 0 417,-23 0 160,3-20-65,19 20-159,-20-39 64,-20 19-161,19-1-255,-19 2-97,-19-1-128,-1 0-32,-20 1-128,19 19-128,-17 0-288,-3 19-706,21-19-1120,2 20-1762</inkml:trace>
  <inkml:trace contextRef="#ctx0" brushRef="#br1" timeOffset="75536.3205">9508 10055 1729,'-20'0'11947,"20"0"-11338,0-20 1281,0 20-161,0 0-800,20 0-224,-1 0-128,21 0-257,0 0-64,-1 0-96,2 0-224,-3-20 32,3 20-384,-21 0-481,-20 0-544,20 0-1218,-20 0-1281</inkml:trace>
  <inkml:trace contextRef="#ctx0" brushRef="#br1" timeOffset="75730.3316">9626 9856 7463,'0'20'6950,"0"-1"-6565,0 21 992,0 0 160,0 0-480,0 0-768,20-1-257,-20 1-705,20 0-1025,1-21-1248,-1 2-9034</inkml:trace>
  <inkml:trace contextRef="#ctx0" brushRef="#br1" timeOffset="76588.3806">10341 9935 1057,'20'-40'11082,"-20"21"-10826,0-1 801,0 20 160,0-20-160,-20 0-96,0 20-512,1-20-257,-1 20-160,-20 0-32,1 20 64,19 0-64,-21 20-32,21-21 0,2 21 0,-3 20 0,21-20 0,21-1 32,-3 2-32,22-2 32,19-19 32,2-1-32,-22-19 96,21 0-32,-1 0 64,-19-19 32,1-1 97,-23-19-193,2-2 128,-20 2-192,0-1 192,-20 20-128,2-20-64,-23 0 0,1 21 0,-19-1-96,19 0 160,-19 20 160,19 20-64,1 0-320,39 20 224,0-1-32,0 1-64,39-20 96,1 20-64,-1-21 0,21 1 64,-1 1-352,1-21-641,-21 0-1633,22 0-2691</inkml:trace>
  <inkml:trace contextRef="#ctx0" brushRef="#br1" timeOffset="76747.3897">10758 10115 17712,'0'19'-160,"0"-19"416,20 20 962,-20 0-930,0-1-320,20-19-353,-20 21-896,20-1-993,-20-20-2050</inkml:trace>
  <inkml:trace contextRef="#ctx0" brushRef="#br1" timeOffset="77231.4174">11076 9935 12299,'-21'0'2883,"21"0"-2659,0 20 833,0-20-96,21 20-288,-1 20-449,0-20-160,19 0-96,1-1-288,-20 1-257,19-20-672,-19 21-577,20-21-2370</inkml:trace>
  <inkml:trace contextRef="#ctx0" brushRef="#br1" timeOffset="77389.4264">11274 9995 13100,'-39'0'1185,"-1"0"-1121,20 20 385,0 0-1,-19 19-256,19-19-448,0 1-481,20-2-736,0 1-1634,0-20-5413</inkml:trace>
  <inkml:trace contextRef="#ctx0" brushRef="#br1" timeOffset="77628.4401">11533 9796 11434,'0'-20'1730,"0"20"-417,0 0 865,0 20-897,-20 20 97,20 0-609,-20 0-289,20 19-96,0 1-224,0-21-256,0 21-448,20-20-769,0-21-1250,-20 2-1216</inkml:trace>
  <inkml:trace contextRef="#ctx0" brushRef="#br1" timeOffset="78450.4871">12009 10074 160,'-20'0'13324,"20"0"-12651,0 0 704,20 0 449,-20 0-609,40 0-704,-1 0-193,1 0-192,-1 0-192,1 0-352,1 0-641,-23 0-1025,2 0-609,-20 0-2978</inkml:trace>
  <inkml:trace contextRef="#ctx0" brushRef="#br1" timeOffset="78970.5169">12128 9975 12716,'-20'0'832,"20"20"193,0 0 1153,0 0-864,0 19-353,0 2-545,0-2-224,20 0-320,-20-18-865,20-1-1345,-1-1-2787</inkml:trace>
  <inkml:trace contextRef="#ctx0" brushRef="#br1" timeOffset="79683.5577">12902 9955 7014,'0'-20'6150,"0"1"-6022,-20 19 481,1-21 352,-1 21-449,-20 21-224,-1-2-256,23 1-96,-2 20 64,-1 0 0,1 19 64,20-19-32,0 19-32,20-18 32,21-2 65,-2-19 31,1 0 0,19-20 384,-19 0 161,19-20-33,-19 0-159,1 0-161,-3 1 1,-17-22 63,-21 2-192,-21 0 0,1-2-96,-19 22 129,-1-21-193,-19 0-193,19 20 129,-19 20 96,19 0-31,-1 0-33,23 40 64,-2-20 0,20 20 96,0-1 32,20-18-32,-2-2-96,23 21 64,-1-40-96,-1 19-224,1-19-737,0 21-1633,-1-21-2083</inkml:trace>
  <inkml:trace contextRef="#ctx0" brushRef="#br1" timeOffset="79964.5737">13220 10174 3587,'20'0'4580,"0"19"-4259,-1-19 1921,1 21-769,-20-1 32,20-1-448,-20-19-192,0 20-192,0 0-161,-20 0 193,0 0 0,20 0-353,-19-1-160,19-19-96,-20 21 65,20-21-129,20 19 32,-1-19-32,1 0-225,20 0-703,-20 0-610,19 0-832,-19 0-3267</inkml:trace>
  <inkml:trace contextRef="#ctx0" brushRef="#br1" timeOffset="80231.589">13558 10154 12555,'0'0'1218,"0"0"-33,18 0 1441,2 20-1505,1-20-576,-1 19-321,20-19-160,-21 21-192,1-21-609,0 20-576,0-20-897,-20 0-833,20 0-4580</inkml:trace>
  <inkml:trace contextRef="#ctx0" brushRef="#br1" timeOffset="80382.5976">13736 10154 13004,'-20'0'1185,"0"20"-1089,1-1 961,-1 2 577,0 18-994,0-19-608,-1 20-704,21-20-1539,0-20-3810</inkml:trace>
  <inkml:trace contextRef="#ctx0" brushRef="#br1" timeOffset="81104.6389">14192 10055 9865,'-19'0'2338,"19"-20"-1793,-20 20 351,20 0-319,-20 0-257,0 0-192,0 0-128,1 20 0,-1-1 96,20 1 97,-20 1 31,20 18 32,0-19-192,0 20 96,20-20-64,19-1-32,1 21-64,0-40 65,19 20 95,-19-20 128,19 0 160,-18 0 161,-3-20-193,3 0-95,-21 0-65,0 1 320,-1-1 97,-38-20-128,19 20 191,-40-19-351,20 18-193,-21-18 96,-18 19-384,19 20-64,1-20-128,-1 40-930,1-20-1824,19 20-2340</inkml:trace>
  <inkml:trace contextRef="#ctx0" brushRef="#br1" timeOffset="83723.7888">14907 10193 12395,'-19'0'256,"19"0"-159,0 0 767,0-19 994,19 19-64,21 0-353,0 0-448,-21 0-641,21 0-319,19 0 63,-19 0-225,-20 0-511,19 0-834,-19 0-1408,0 0-2756</inkml:trace>
  <inkml:trace contextRef="#ctx0" brushRef="#br1" timeOffset="83887.7981">15125 10035 13805,'-20'59'544,"20"-19"-512,-19 0 449,19 0 479,0-1-575,0 1-770,0-20-1536,19 20-3653</inkml:trace>
  <inkml:trace contextRef="#ctx0" brushRef="#br1" timeOffset="84530.8349">15603 10115 6662,'0'-41'2626,"0"41"-2273,0-19 1633,0 19-417,0 0-544,-21 0-609,21 0-384,-20 0-32,0 19 32,0 1 0,1 20 161,-1 19-65,20-18 32,0-2-32,20 1-32,-1 0-96,21-21-128,1 2-96,18-21 192,-1 0 192,3-21 352,-22 2 161,21-1 32,-40-20-193,19 20 161,-39-19 64,0-2-97,-20 2-223,1 0-225,-21 18-288,-19-18-65,-1 19-159,1 20 160,-2 0 64,22 0 96,-21 20-64,41 19 128,19-18 0,0 18-64,19 0 128,21-18 32,19-1-160,2-20 64,-2 0-32,-19 0-224,19 0-737,-19 0-2114,-1-20-2946</inkml:trace>
  <inkml:trace contextRef="#ctx0" brushRef="#br1" timeOffset="84918.8571">16119 10234 15470,'0'0'1698,"18"0"-2211,-18 0 898,21 0-129,-1 19-288,0-19 0,0 0-224,-20 20-129,19-20 161,-19 20 192,0-20 64,0 20 96,-19-20 64,19 20 65,0 0-161,0-1-160,0-19-161,0 21-31,19-2-288,1 1-97,0 0 32,0-20 289,0 20 128,-20 0 96,0-20 96,-20 19 384,20-19 385,-40 21 544,20-21-480,1 0-673,-21 0-256,20 0-577,-1-21-960,3 21-2083</inkml:trace>
  <inkml:trace contextRef="#ctx0" brushRef="#br1" timeOffset="85504.8906">16534 10234 13516,'0'0'257,"0"0"255,0 0 1698,0 0-769,0 0-736,21-20-192,-1 20-417,-20-21 192,20 2-64,0-1-64,-1 0-64,1 1-96,-20 19-256,20 0 416,-20 0-448,0 0-288,0 19-129,0 1 737,0 0-96,0 20-224,0-20 95,0-1-159,20 1 64,0-20 256,-1 0 64,-19 20 128,20-20 192,0-20 257,-20 20-65,0-20-223,0 20-257,0-19 32,0 19-192,0 0-417,0 0-1056,0 0-1314,0 0-2434</inkml:trace>
  <inkml:trace contextRef="#ctx0" brushRef="#br1" timeOffset="85886.9125">16555 10174 10057,'-21'-20'3075,"3"20"-2531,18 0 1218,0-20 512,0 20-608,0 0-737,0 0-129,18 20-63,3-20-224,-1 20-97,20-1-96,-21 2-31,21 18-225,0-19 32,-1 0-96,1 0-64,-1-20-64,1 20-1,-19 0-191,-1-20-96,-20 0-1,0 0-287,0 0-129,0 0-352,0 0-1185,-20 0-1378</inkml:trace>
  <inkml:trace contextRef="#ctx0" brushRef="#br1" timeOffset="86090.9241">16852 10115 15694,'-20'19'96,"1"-19"-31,-1 40 1184,0-21 64,0 22-512,0-22-481,1 21-32,-1 0-224,0-1-64,0-18-480,20-2-801,20-19-1634,-20 0-3715</inkml:trace>
  <inkml:trace contextRef="#ctx0" brushRef="#br1" timeOffset="86651.9562">17310 10134 8071,'0'0'3363,"0"-19"-3170,-21 19 799,21 0 418,-20 0-577,0 0-545,1 19-192,-1 1 32,0 19 64,0-18-32,20 18 1,20 1-129,0-20 0,0 20-64,19-21-97,-19 2 1,21-21 0,18 0 224,-19 0 96,-21-21 385,21 2 224,-20-1 32,0 0 256,-1-20-321,-19 20-287,-19-19 191,-1 18-640,0-18 97,-20 19-129,1 1 64,-22 19-545,23 0-864,-3 0-2787,2 19-9833</inkml:trace>
  <inkml:trace contextRef="#ctx0" brushRef="#br1" timeOffset="88888.0841">8555 10869 11755,'0'0'1953,"0"0"-1184,0 0 961,20 0-1,-20 0-383,39 0-353,-19 0-321,20 0-351,-1 0-257,1 0-289,1 0-1056,-23 0-2594,2 0-7112</inkml:trace>
  <inkml:trace contextRef="#ctx0" brushRef="#br1" timeOffset="89031.0923">8674 10988 17936,'0'21'-224,"0"-21"224,20 0 705,19 0-64,1 0-545,-1-21-1025,1 2-1858,1 19-1697</inkml:trace>
  <inkml:trace contextRef="#ctx0" brushRef="#br1" timeOffset="91952.2594">12108 8107 5765,'-20'0'961,"20"0"288,0 0 128,0 0 321,0 0-225,0 0-800,0 0-193,20 0 321,-20 0-128,20 0-65,19 0-159,-19 20-257,21-20-96,-3 0-96,23 0 0,-22 0-96,21 20-128,-1-20 160,1 0 64,19 0 0,0 20 32,1-20-32,19 0 0,0 0 64,20 0-64,1 0-64,-1 0 64,1 0 0,17 0 64,3 0-64,0 19 0,-2-19 0,1 0 32,-1 0-64,22 0 64,-21 0-64,19 0 32,1 0 0,0 0 32,-1 0-64,2 0 32,-22 0 0,22 0 32,-2 0 32,2 0 64,-23 0 32,23 0-32,-22 0 32,22 0-127,-22 0-33,22 0 0,-2 0-33,-19 0-31,19 0 0,-18 0 0,-1 0 64,-1 0 0,22 0 32,-22 0-64,22 0 32,-22 0 32,21 0-32,-19-19-32,18 19 32,-18 0 0,18 0 32,-19-20 0,19 20-32,-18 0 32,18 0-32,2 0-32,-22 0 32,21 0 0,0 0 0,0-20 0,-1 20 32,0 0 64,2 0 1,-2 0 95,2 0 64,-22 0-128,22 0 0,-2 0 0,-19 0 0,40 0-31,-20 0-65,-1 0 32,-18 0-96,18 0 224,2 0-288,-2-20 224,0 20 352,-18 0 161,-41 0-161,0 0-63,-20 0-257,40 20-128,21-20 0,-2 0-32,1 0-32,1 0-32,-22 0 0,21 0 64,-19 20-32,-21-20-128,0 0-257,0 0-608,-40 20-416,2-20-737,-41 19-897</inkml:trace>
  <inkml:trace contextRef="#ctx0" brushRef="#br1" timeOffset="108980.2333">9547 10929 4356,'0'0'3043,"0"0"-1506,0 0 833,0 0-224,-20 0-160,20 0-192,0 0-513,-19 0 0,19 0-64,0 0-288,0 0-320,0 0-385,19 0-32,1 20-160,20-20 32,-1 20-160,1-20-384,1 0-321,-3 19-608,3-19-577,-21 0-1345,-1 0-2659</inkml:trace>
  <inkml:trace contextRef="#ctx0" brushRef="#br1" timeOffset="109340.2539">10104 10849 15790,'0'0'129,"-21"0"-866,1 0 1057,0 20-256,0 20-96,1-20 32,-1 20-32,20 0-96,20-1-96,-1 1-257,21-20-63,1 0 192,17-20 287,-17 0 418,18-20 255,-19 0 33,-21 1 352,1-2 128,-20 1-96,0 1-224,-20-21-129,-19 20-191,-1 20-129,-19-20-224,18 20-128,3 0-224,17 0-545,1 0-704,20 20-1410,20-20-640</inkml:trace>
  <inkml:trace contextRef="#ctx0" brushRef="#br1" timeOffset="109485.2622">10539 10969 13196,'0'19'4036,"0"-19"-4453,0 0 481,0 21 129,0-21-642,20 0-1761,-20 0-3747</inkml:trace>
  <inkml:trace contextRef="#ctx0" brushRef="#br1" timeOffset="109846.2829">10778 10830 6117,'40'-20'6086,"-40"0"-6022,19 20 769,1-20 929,-20 20-866,20-20-351,-20 20-33,0 0 33,0 0-353,-20 0-160,0 20 0,1 0-64,-1 0-32,0 19 96,20-19-128,20 0 0,0 0-288,-1 0-97,1 0-31,0 0 255,20-1 161,-21 2 64,1-2 64,0 1 0,-20 1 225,0-21 319,-20 19 97,0 1-225,1-20 33,-21 0-193,0 20-288,21-20 128,-21 0-352,20 0-897,20 0-1666,0 0-5028</inkml:trace>
  <inkml:trace contextRef="#ctx0" brushRef="#br1" timeOffset="110178.3019">11473 10969 10281,'40'0'4645,"-20"0"-4517,19-20 640,1 20 674,-1 0-609,1-20-801,0 20-96,-1 0-545,-19-20-1761,0 20-2146</inkml:trace>
  <inkml:trace contextRef="#ctx0" brushRef="#br1" timeOffset="110357.3121">11651 10810 13741,'0'20'704,"0"-1"-672,0 21 1313,0-20 866,20 20-898,0-20-993,-20 20-448,20-21-737,-20 1-1986,20 1-6405</inkml:trace>
  <inkml:trace contextRef="#ctx0" brushRef="#br1" timeOffset="112341.4256">12347 10790 11530,'19'0'2275,"-19"20"-1987,0 0 1185,0-1 353,20 21-160,-20 0-738,0 0-511,0 0-449,0-1 128,0-18-224,0 18-64,0 1-417,20-40-352,-20 20-352,0-20-833,0 0-1442</inkml:trace>
  <inkml:trace contextRef="#ctx0" brushRef="#br1" timeOffset="113308.4809">13459 11009 7655,'-21'0'2306,"21"0"-1986,0 0 1346,0 0-1,0 0-191,0 0-321,21-21-320,-3 21-353,2 0-128,0 0-31,1-19-193,-1 19-96,-20 0-64,18 19-1057,2-19-1217,1 0-1602</inkml:trace>
  <inkml:trace contextRef="#ctx0" brushRef="#br1" timeOffset="113480.4907">13477 11108 16783,'20'20'193,"-20"-20"-386,20 0 674,1 0-193,17 0-320,-18 0-897,21 0-2402</inkml:trace>
  <inkml:trace contextRef="#ctx0" brushRef="#br1" timeOffset="114064.5241">14431 10929 6854,'0'0'4228,"-21"-20"-4004,21 20-96,-20 0 289,2 0-129,-23 20 32,21 0 65,20 19-1,-20 1 257,20 1 384,20-22-545,0 21-288,1-20-32,17 0 1,3-20 63,-1 0 224,-1-20 65,1 0-65,0 0 1,-21 0-1,-19 1 32,0-2-127,0 1-1,-39 1-128,19-2-96,-20 2-192,1 19-352,19 0-513,-21 19-1697,41 2-1186,0-21-6886</inkml:trace>
  <inkml:trace contextRef="#ctx0" brushRef="#br1" timeOffset="114209.5324">14827 11069 2210,'0'19'16431,"-20"-19"-16591,20 0 192,0 20 128,-18-20-832,18 0-1859,18 0-992</inkml:trace>
  <inkml:trace contextRef="#ctx0" brushRef="#br1" timeOffset="114584.5539">15066 10949 14669,'0'-20'417,"20"20"-577,-20 0 1409,19-20-192,1 20-577,0 0-223,0-20-97,-20 20-96,21 0-64,-21 0-32,-21 0-225,21 0-127,-40 0 32,20 0 160,1 20 128,-1 0 31,0-20-63,20 40 32,0-21 32,20 2 32,-20-2 0,39 22-64,-19-22 32,0 1 64,0 0-64,-20 0 64,21 0 0,-21-20 321,-21 20 447,1-20-255,-20 0-161,1 0-95,-1 0-225,1 0-257,-1 0-703,20 0-1379,0 0-2849</inkml:trace>
  <inkml:trace contextRef="#ctx0" brushRef="#br1" timeOffset="115096.5832">15582 10949 14862,'-20'0'576,"20"0"-416,0 0 1282,0 0-770,0 0-415,20 20 63,19-1-96,2-19-192,-1 21-32,-1-21 96,21 19-64,-21-19-128,-19 20 96,0-20 0,-20 21 0,0-21 128,-20 0 225,0 19 95,0-19 0,-19 20 65,-1-20-321,-19 0-320,39 20 0,-21 0-449,23-20-896,-3 20-1058,21-20-287,0 20-7624</inkml:trace>
  <inkml:trace contextRef="#ctx0" brushRef="#br1" timeOffset="115284.5939">15959 11207 14733,'0'20'1250,"-20"-20"-994,0 20 769,1 0-449,-21-20-480,20 20-63,-19-1-290,-1 1-223,20-20-930,-1 20-704,21-20-1633,0 0-5157</inkml:trace>
  <inkml:trace contextRef="#ctx0" brushRef="#br1" timeOffset="115630.6137">16496 11048 17680,'20'-20'801,"-20"1"-2306,-20 19 1601,-21 19 672,3 1-159,17 1-481,-19 18-32,20-19-160,20 20 160,0-1-160,20-19-256,20 0-32,-1 0-65,1-20 417,1 0 32,18-20 0,-19 20 64,-1-40 289,1 21 608,-20-1 0,-20-20-225,-20 20-191,0-19-513,-20 18 96,1-18-96,-22 39-192,2 0-769,1 0-2434,17 0-11723</inkml:trace>
  <inkml:trace contextRef="#ctx0" brushRef="#br1" timeOffset="118521.7791">4346 3835 704,'20'19'3139,"-20"-19"-128,20 21 96,0-2-865,-1 1-833,1 20-704,20 0-321,-20-21-223,19 22-161,-19-22 32,0 21 0,1-21 0,-21-19 64,0 21-64,20-21 96,-20 19 192,-20-19 129,20-19-257,-21-2-256,1 2-64,0-1 32,0-19 31,1-2-223,-1-18-545,0-1-31,0 1 63,20 19 833,0 20 416,20 0-288,-20 0-128,20 20 353,0 20 191,-20 0-255,19 0-193,1 0-64,0 0 0,-20-1-96,0 2 160,0-2-32,-20 1-128,20-20-609,-20 0-832,1 0-3620</inkml:trace>
  <inkml:trace contextRef="#ctx0" brushRef="#br1" timeOffset="118788.7944">4643 3854 9929,'20'21'128,"1"-2"160,-21 1 769,20-20 128,-20 0 321,0 0-385,0 0-128,0 0 256,0-20-801,0 1-351,0-2-1,-20-18 0,20-1-160,-21 20 160,21 0-96,0 0 64,0 1-128,0 19 32,21 0-225,-1 0-191,0 19-1602,-2-19-1185,3 20-7815</inkml:trace>
  <inkml:trace contextRef="#ctx0" brushRef="#br1" timeOffset="119069.8104">4862 3775 12812,'-20'20'2626,"20"-20"-3138,20 0 608,-20 0 0,20 0 320,-20 0 609,20 0-416,0-20-353,-20 0-96,0 20-32,0-20 193,0 20-225,0 0-128,-20-20-353,0 20-127,20 20 95,-20-20 193,20 20 64,0 0 64,0 0 96,0 0 0,20-20-128,0 20-1025,19-20-865,1 0-1762,1 0-4131</inkml:trace>
  <inkml:trace contextRef="#ctx0" brushRef="#br1" timeOffset="119429.831">5139 3696 11178,'-18'19'1666,"-2"-19"-1346,-1 20 192,21 0-351,-20 0-33,20-20 0,20 20-320,-20 0-1,21-20 65,17 0-96,-17 0 192,-1-20 0,20 20 32,-40-20 32,19 0 160,-19-20-32,0 21-31,0-22 31,-19 22-96,-1-21-160,-20 0-193,19 1-63,3 19 384,-2 0 192,20 20 1,-21 0 63,21 0-64,21 20 801,-1 19 32,-2 2-320,3-22-385,19 21-256,-1-21-128,-19 22-320,20-22-353,-20-19-128,-1 20 161,1-20-33,-20 0-832,0 0-1602</inkml:trace>
  <inkml:trace contextRef="#ctx0" brushRef="#br1" timeOffset="119529.8367">5338 3655 1569,'20'21'5605,"-20"-21"-5413,20 0-544,-20 20-3107</inkml:trace>
  <inkml:trace contextRef="#ctx0" brushRef="#br1" timeOffset="119805.8525">5457 3536 12459,'0'20'449,"0"1"608,0-21 192,0 19-1025,0 1-128,0 0-96,20-20-448,1 0-385,-1 0-801,0 0-1120,-20-20 63,18 0-928,-18 20 640</inkml:trace>
  <inkml:trace contextRef="#ctx0" brushRef="#br1" timeOffset="119942.8604">5556 3556 1057,'-18'-20'4324,"-2"20"-1634,20 0-224,0 0-287,0 0-1219,20-19 482,-2 19-353,3 0-513,19 0-319,-20 0-129,19-20-32,-19 0-192,0 20-577,0-20-608,-1 0-1121,-19 20-5318</inkml:trace>
  <inkml:trace contextRef="#ctx0" brushRef="#br1" timeOffset="120092.8689">5617 3398 12171,'39'79'1217,"-19"-59"705,0 19-1474,0-19-255,0 1-161,-1-2-1250,1-19-8455</inkml:trace>
  <inkml:trace contextRef="#ctx0" brushRef="#br1" timeOffset="120778.9082">5915 3239 8007,'20'0'2787,"-20"20"-1634,0-1 512,18-19-800,2 20-320,1 0-161,-1 0-288,0-20-64,-1 0-160,21 0 64,-40 0 192,20-20 128,-20 0 65,20 0-65,-20 1 320,-20-1 1,20 0-385,-20 0 96,20 20-223,0 0-194,0 0-223,0 0-96,20 20 448,0 0 0,-1 19 0,1 1 32,20 0 0,1-20 0,-23 19-32,2-19 64,0 20-64,1-20 32,-21 0 64,-21-1 256,21-19 33,-20 0-129,0 20-192,2-20-192,-23 0-449,21-20-640,0 20-352,-19-19-738,39 19-2657</inkml:trace>
  <inkml:trace contextRef="#ctx0" brushRef="#br1" timeOffset="120996.9207">6212 3159 13965,'20'-20'-96,"1"1"800,-3 19 545,2-21-576,0 21-385,-20-20-384,21 20-1377,-21 0-1634,0 20-5573</inkml:trace>
  <inkml:trace contextRef="#ctx0" brushRef="#br1" timeOffset="121124.928">6291 3239 10730,'41'0'1249,"-21"0"-32,-2 0 513,3 0-449,-1-20-320,-20 20-769,20-20-929,-20 20-2017</inkml:trace>
  <inkml:trace contextRef="#ctx0" brushRef="#br1" timeOffset="121428.9454">6431 2782 7431,'20'19'3587,"-20"0"-2370,19 2 737,1-1-160,-20 20-193,20-1-416,20 1-480,-21 0-385,1-1-192,20 1-32,-20 0-160,-1-20-416,1-1-929,0 2-1282,0-1-2113</inkml:trace>
  <inkml:trace contextRef="#ctx0" brushRef="#br2" timeOffset="132966.6053">8415 5861 2690,'-20'-19'3075,"20"19"-577,0 0-256,0 0-544,0 0-225,0 0-63,0 0-129,-19-20-416,19 20-417,0 20-224,-20-20-224,20 19-64,0-19 64,0 21-128,0-1 128,0-20-96,20 19 64,-1-19 0,-19 0 32,20 0-32,0 0 32,1 0-64,-21-19 32,20-1 64,-20 20 32,0-21 32,0 2 0,-20-1 0,-1 20 225,1 0-289,0 0-96,-19 20-32,19-1-1,0 2-63,0-1 96,20-1-32,0 1-128,20 0-128,0 0-33,20-20-31,-21 0 128,21 0 320,-19 0 224,-1-20 160,-2 0 161,-18 0-257,0 1 64,0-22-63,-18 22-97,-2-1-224,-1 20-32,-19-19-64,21 19-32,-21 19-32,20-19-1,0 20-31,20-1 64,0 22 64,20-22 32,0 1-64,0-20-128,19 20-225,1-20 257,1 0 96,-23-20 160,2 20 128,-20-20 97,21 1-1,-42 19-64,21-20-64,-20-1 193,2 21-321,-23-19-32,1 19-32,21 19-97,-21-19 1,20 21 64,20-1-32,-20-1 96,40 1-64,0 0 32,0-20 0,19 20-32,1-20 64,-19-20 32,17 20 32,-18-20 0,-20 20 96,21-20 96,-21 1-223,-21 19 63,1-20-64,2-1-32,-2 21 0,-21-19 0,21 19-64,-19 0 256,19 0-160,0 0-256,20 19 63,0-19-127,0 21-64,20-21-257,0 20-192,0-20 161,-1 0 512,1 0 288,0-20 448,-20 20 65,0-21-353,0 21-63,-20 0 31,0-19-32,1 19-32,-1 0-512,0 0-833,0 0-64,20 19 224,0-19-1601</inkml:trace>
  <inkml:trace contextRef="#ctx0" brushRef="#br2" timeOffset="134157.6734">8694 5742 7623,'0'0'1089,"0"0"769,0 0-129,0 0-63,0 0-97,19-19-512,1 19-160,0 0-256,39-20-97,-19 1 33,1-2-97,18 21-320,-19-20-128,-1 0 0,1 20-96,-20-20-192,-1 20-449,-19 0-191,0 0-706,0 0-608,-19 0-1409,-1 0-4869</inkml:trace>
  <inkml:trace contextRef="#ctx0" brushRef="#br2" timeOffset="134524.6944">8812 5524 4548,'0'0'4228,"0"0"-4036,0 0 673,0 0-64,0 0 256,0 0-449,0 0-480,-18 0-64,-3 20-160,1 0 128,0 0 128,0-1 257,-19 1 63,19 0-31,0 0 383,0 1-63,0-2-481,20 1-191,0-1-97,0-19-97,20 20-31,20 1-160,0-21 64,19 0 192,-18 20 32,17-20 0,-17 0-288,-2 19-801,1-19-1538,-20 0-8039</inkml:trace>
  <inkml:trace contextRef="#ctx0" brushRef="#br2" timeOffset="134807.7106">9369 5524 14958,'0'0'480,"0"0"289,20 20 928,-2-20-575,23 20-354,-21 0-415,20-1-257,-1-19-64,1 20 32,-1-20-192,1 20-161,-19-20-447,-1 0-578,-2 0-479,-18 0-481,0 0-3108</inkml:trace>
  <inkml:trace contextRef="#ctx0" brushRef="#br2" timeOffset="134964.7196">9666 5445 10473,'0'19'4837,"-20"1"-4837,0 0 1762,1 0-449,-21 20-448,20-1-545,-19 21-320,-1 0-1249,0-21-3396</inkml:trace>
  <inkml:trace contextRef="#ctx0" brushRef="#br2" timeOffset="139978.0063">8794 11704 8872,'18'-20'608,"2"0"898,-20 1 31,0-1-159,20 20 191,-20-40-352,0 20-96,0 0-224,0 1-288,0 19-385,-20-21-96,0 21-192,2 0-64,-3 21 96,1 18 32,20 1-128,0 0 32,0 19 96,20 20-64,1-19-417,-3-1 129,22 0-129,-19-18-287,17-21-225,-17 20 64,-21-21 96,20-19-1249,-40 0-2498</inkml:trace>
  <inkml:trace contextRef="#ctx0" brushRef="#br2" timeOffset="140116.0142">8753 11982 7559,'-59'-40'4676,"39"21"-3235,20 19-480,0-21 32,20 21 353,19-19-610,1 19-512,-1 0-224,1 0-320,1 0-993,-23 0-1153,23 0-6054</inkml:trace>
  <inkml:trace contextRef="#ctx0" brushRef="#br2" timeOffset="140274.0232">9110 11923 13292,'20'19'1538,"0"21"-930,-20-40 737,0 20-416,20 0-512,-20 0-449,0 0-641,20-1-1025,-20 1-992,19 0-7656</inkml:trace>
  <inkml:trace contextRef="#ctx0" brushRef="#br2" timeOffset="140514.037">9567 12042 18449,'0'39'0,"0"-39"0,-20 20 224,0-20-192,1 20-512,-1-20-1538,0 20-2242</inkml:trace>
  <inkml:trace contextRef="#ctx0" brushRef="#br2" timeOffset="141031.0665">10004 11704 1345,'-20'-59'10442,"20"19"-10218,-20-20 160,0 41 321,0-21 416,1 19 384,-1 21-287,20 0-738,-20 21-160,0-2 129,20 21-97,0 20-128,0-1-256,20 1-32,-20-1 0,40 1 64,-21-20-224,1-21-128,0 21-193,0-40-416,-20 19-320,0-19-257,0 0-223,-20 0-1218,0-19 1313,-19-21 1763,-1 21 703,20-1-287,-19 0 1761,39 20 96,-20-20-896,40 20-385,-1 0-193,1-20-607,20 20-289,-1 0-609,1 0-1024,19 0-2659</inkml:trace>
  <inkml:trace contextRef="#ctx0" brushRef="#br2" timeOffset="141271.0803">10104 11843 5541,'18'20'8135,"2"-20"-8455,0 0 288,21 0 449,-2 0 255,-19 20-608,-20-1-96,0 2 160,0-2 321,-20 0 351,-1 2 193,-17-1 32,38 0-288,-21 0-449,21 0-63,21-20-257,-1 0-129,19 0-607,1 0-1314,-1 0-1698</inkml:trace>
  <inkml:trace contextRef="#ctx0" brushRef="#br2" timeOffset="141429.0893">10521 11982 9705,'0'20'6406,"-21"0"-6374,1 0 640,0 0 65,0-1-769,1 21-833,19-20-1057,-20 0-768,20-20-5222</inkml:trace>
  <inkml:trace contextRef="#ctx0" brushRef="#br2" timeOffset="141702.1049">10857 11684 10313,'40'-99'257,"-40"59"703,0 0 1603,0 0-1346,-40 40-416,20-19-193,-19 19-223,-1 19 95,20 21 65,1 20-193,-1-20 32,20 39 417,0-19-481,20-1-320,-1 1 0,1 0-96,20-41-160,-20 21-481,-1-40-352,-19 20-1185,0-20-1313</inkml:trace>
  <inkml:trace contextRef="#ctx0" brushRef="#br2" timeOffset="141820.1117">10638 11843 14349,'21'0'32,"19"-20"128,-20 20 545,19 0-769,1-20-1922</inkml:trace>
  <inkml:trace contextRef="#ctx0" brushRef="#br2" timeOffset="142136.1297">10997 11823 16527,'38'0'641,"-18"0"31,1 0 1122,-1 0-1666,0 0-192,-20 20-480,19-20-385,-19 40-224,0-40-609,0 19 353,0 2-65,0-2 97,20 0 961,-20-19 512,40 0 544,-20 21 33,0-1 256,-1 0 352,1 0-224,-20-20-160,0 0 64,-20 20-449,1-20-159,-1 0-65,-20 0-96,0 19 64,21-19-160,-21 0-224,19 0-1089,21 0-2595</inkml:trace>
  <inkml:trace contextRef="#ctx0" brushRef="#br2" timeOffset="142697.1618">11731 11863 9833,'0'0'4900,"0"0"-4771,19 0 159,-19-20 513,0 0-65,0 0-479,20 20-193,0-20 32,0 1 32,-20-1 64,21 0 32,-3 0-32,-18 0 97,0 20 95,0 0-224,0 0-160,0 20 128,0 20-64,0-20 0,20 19-128,-20-19 32,21 20-32,-1-40 64,-20 20 0,20-20 96,-2-20 129,-18 20-1,21-20 96,-21 0 0,20 0 1,0-19-97,-20 19-192,20 0-96,-20 0-417,0 20-832,0 0-1570,-20 20-1441</inkml:trace>
  <inkml:trace contextRef="#ctx0" brushRef="#br2" timeOffset="143066.1829">11849 12022 15919,'0'20'384,"0"-40"-576,0 0 1729,0 0-608,0-1-448,20 21-481,-20-19 0,0 19 32,21 0-161,-21 0 129,0 19-192,0-19 192,20 21-96,-20-1 192,20 0-256,-20 0 160,18-20 64,-18 0-32,21 0 128,-1 20 129,-20-40 191,20 20 129,-20-20-289,20 0-128,-20 0 64,0-1-608,0 21 96,20-19 128,-20 19-641,0 0-704,0 0-770,19 0-255,-19 0-3652</inkml:trace>
  <inkml:trace contextRef="#ctx0" brushRef="#br2" timeOffset="143447.2047">12465 11783 15502,'40'-39'1121,"-40"19"-672,0 20 1248,-20-20-864,0 20-865,1 0 0,-1 20-64,0 20 32,0-1 32,0 21-64,20-21 32,20 1 64,0 0-128,20-20 128,-1 0 32,1-20-64,19 0 256,-19 0 192,-1-20-256,1 0 577,19-20-257,-38 0 545,-1 1-352,-20-1-353,-20 0 1,-1 1-385,-17-1-129,-3 20 1,3 0-192,-3 20-801,1 20-993,1 0-2499</inkml:trace>
  <inkml:trace contextRef="#ctx0" brushRef="#br2" timeOffset="146122.3577">8277 12677 2146,'0'-20'7431,"0"1"-6471,0-1-63,-20 0 128,20 0 64,-20 20 193,0-20-257,0 20-705,-19-19-352,19 19 0,0 19-32,-19-19 64,19 40-96,0 0 64,20-1 32,0 1-64,0 19-65,0 2 33,40-3 96,-1-17 32,1-21 128,19 0 417,-19-20 64,19-20-225,1 0-192,-21 0 161,2-20-161,-3 1 96,-18-2 0,-20 2-31,0-1-65,-38 0-224,-3 20 0,1-19-96,-19 19 0,0 0 96,-21 20 0,41 0 32,-1 20-96,1 0 0,39 0 192,0-1 0,18 1-32,23 0-64,-1-20 64,19 20-384,-19-20 448,19 0-640,0 0-257,-19 0-1313,1 0-1153,-3 0-7367</inkml:trace>
  <inkml:trace contextRef="#ctx0" brushRef="#br2" timeOffset="146476.378">8873 12876 14349,'-41'0'705,"41"0"-737,-20 19 352,2-19-160,-3 0-96,21 21-64,-20-21-32,20 20 64,20 0-32,1 0 0,-3-20 64,2 19 128,0-19 193,21 0 159,-23 0 161,-18 0-32,21-19 159,-21 19 33,0-20-224,0 0-33,-21 0-351,-17-1-257,17 2-289,-19 19-607,22 0-546,-3 0-1184,21 0-481,0 19-5029</inkml:trace>
  <inkml:trace contextRef="#ctx0" brushRef="#br2" timeOffset="146794.3962">9308 12796 8936,'0'0'3780,"-18"0"-2852,18 0 1571,0 0-257,18 0-993,2 0-576,21 0-225,-3 0-192,3-20-224,-1 20 0,-1 0-352,-19-19-897,0 19-1570,-20 0-2722</inkml:trace>
  <inkml:trace contextRef="#ctx0" brushRef="#br2" timeOffset="146953.4053">9488 12638 9064,'0'19'5221,"0"-19"-4805,0 20 770,0 20 511,0-20-1248,20 19-225,-20 2-1730,0-2-800,19-19-3075</inkml:trace>
  <inkml:trace contextRef="#ctx0" brushRef="#br2" timeOffset="147565.4403">10183 12618 9545,'-41'-20'5092,"21"0"-4515,2 0-321,-3 20-256,1 0-32,0 0 0,0 20-32,-19 20 64,19-1 0,0 1 192,20 0 96,-20-1 1,40 2-97,-20-21-96,40-1 32,-1 1 64,1-20 65,19 0 31,2 0-96,-23-20 0,23 1-32,-22-22-32,-19 2 65,-20-1 95,0 0-128,-20 20 32,-19-19-192,-22-1 0,2 20 0,1 20 0,-3 0 64,22 20-32,19 0-32,0 20 0,20-1 193,20-19 31,0 20-64,19-20 32,1-20-128,19 0-32,-18 19-384,18-19-737,-19 0-1666,-1 0-2274</inkml:trace>
  <inkml:trace contextRef="#ctx0" brushRef="#br2" timeOffset="147723.4493">10580 12737 16879,'20'39'161,"-20"-39"-97,20 41 192,-20-21-192,0 19-320,0-20-1474,0 22-512,0-21-3075</inkml:trace>
  <inkml:trace contextRef="#ctx0" brushRef="#br2" timeOffset="148062.4687">10997 12697 15310,'38'-40'673,"-38"1"-545,0 19 1185,0-20-320,-18 21-481,-2-2-608,-1 2 0,-19 19-32,21 0-96,-1 0-32,0 40 63,0-21 97,20 41 96,0-21 0,0 21 0,20-20-864,0 20-129,0-21 224,-1-19-352,1 20-929,0-20-673,-20-20-544,0 20-2785</inkml:trace>
  <inkml:trace contextRef="#ctx0" brushRef="#br2" timeOffset="148177.4753">10936 12936 3010,'-39'-60'3940,"19"40"64,0 1-833,0-1-961,20-1-737,20 21-608,0 0-673,0 0-288,19 0-704,1 0-1443,1 0-2017</inkml:trace>
  <inkml:trace contextRef="#ctx0" brushRef="#br2" timeOffset="148308.4828">11254 12796 7431,'20'41'9128,"-20"-22"-8647,0-19-353,0 20-224,20-1-1346,-20 2-4259</inkml:trace>
  <inkml:trace contextRef="#ctx0" brushRef="#br2" timeOffset="150501.6082">11849 12936 12139,'-18'0'2114,"-3"0"-1249,21-20 1121,-20 20-417,20 0-320,0 0-64,20 0-640,-20 0-193,39 0-352,-19 0 0,21 0-32,-3 0-256,3 0-833,-21 0 192,20 0-1441,-1 0-1250,-19 0-8359</inkml:trace>
  <inkml:trace contextRef="#ctx0" brushRef="#br2" timeOffset="150674.6181">12009 12717 8776,'-20'20'5093,"20"-20"-4773,-20 20 577,20-1 1057,0 22-545,0-2-1025,20 0-352,-20 2-288,0-1-513,0-1-192,20-19-1729,-20 0-8040</inkml:trace>
  <inkml:trace contextRef="#ctx0" brushRef="#br2" timeOffset="151252.6512">12663 12916 17104,'-18'0'512,"18"0"-768,-21 0 320,21 0-192,0 0-1762,21 0-993,-21 0-7078</inkml:trace>
  <inkml:trace contextRef="#ctx0" brushRef="#br2" timeOffset="151395.6594">12843 12916 15246,'20'20'96,"-20"-20"-288,0 0 32,19 0-1826,-19 0-6118</inkml:trace>
  <inkml:trace contextRef="#ctx0" brushRef="#br2" timeOffset="151515.6662">13062 12916 5765,'18'20'8968,"-18"-20"-9800,20 0-1603,-20 0-5893</inkml:trace>
  <inkml:trace contextRef="#ctx0" brushRef="#br2" timeOffset="151633.673">13279 12916 16495,'20'20'1185,"-20"-20"-1153,20 0 1025,-20 0-1377,0 0-1826,20 0-1538</inkml:trace>
  <inkml:trace contextRef="#ctx0" brushRef="#br2" timeOffset="153435.7761">14192 12837 8904,'0'0'1377,"0"0"33,0 0 383,-19 0-383,19-20-193,0 20-256,0 0-193,0 0 33,0-21 0,0 21-128,-20 0-129,20 0-63,0 0-161,0 0 0,0 0-96,20 0 33,-20 0-65,19-20-32,1 20-96,-20-19-32,20 19 32,0-20-32,0 20 0,-20-20 0,0 20 32,0 0-128,19-20-32,-19 20-192,0 0 32,0 20-33,0-20-287,0 20 63,20-20 33,-20 20 63,20-20 97,1 0 32,-21 0 128,20 19 160,-20-19 0,18 0 0,-18 0 160,0 0 224,20 0-96,-20 0 33,0 0-193,0-19-128,0 19 0,0 0-64,0 0-256,21 0 127,-21 0-639,20 0-610,0-20-1024,0 20-1154,-20 0-7462</inkml:trace>
  <inkml:trace contextRef="#ctx0" brushRef="#br2" timeOffset="153833.7988">14252 13015 13708,'-20'20'2787,"0"-20"-2851,20 0 96,0 0 320,0 0-95,20-20-289,0 20-417,0-20 97,-1 20 224,1 0 128,0-19 0,1 19-32,-21 0 224,20 0 320,-20 19-159,0-19-225,0 20-64,0 0-32,0 0 96,18-20 288,-18 0 161,20 0 64,1 0-129,-1 0 321,-20-20-96,20 0-321,0-19-288,-20 19-96,0 0-224,0 0-321,0 20-383,19-21-898,-19 21-1729,0 0-6695</inkml:trace>
  <inkml:trace contextRef="#ctx0" brushRef="#br2" timeOffset="154332.8274">15046 12817 12107,'0'0'6086,"0"0"-5606,-20 0 161,20 0 800,0 0-384,20 0-640,-20 0-161,20-21-128,19 21-128,-19 0-192,20 0-257,-1 0-416,-19 0-352,21 0-544,-21 0-1603,0 0-3522</inkml:trace>
  <inkml:trace contextRef="#ctx0" brushRef="#br2" timeOffset="154843.8566">15761 12737 12203,'0'-20'3139,"-20"20"-3139,20 0-160,-21 0 64,3 0 64,-2 0-32,0 20 32,-1 0-32,1-1 128,20 1 0,0 21 0,20-2 0,1-20-64,19 2 0,-22-21 160,23 0 256,-1 0 513,-1 0 256,1-21-128,-20 2-64,-1-1 32,-19 1-256,0-1-321,-19-1-255,-1 1-193,-20 1-128,1 19-193,-1 0-480,20 0-576,-1 0-1057,3 19-897,18-19-2307</inkml:trace>
  <inkml:trace contextRef="#ctx0" brushRef="#br2" timeOffset="154983.8646">16137 12837 16495,'21'39'224,"-42"-39"-128,21 19-32,0-19-544,0 0-1506,0 0-2658</inkml:trace>
  <inkml:trace contextRef="#ctx0" brushRef="#br2" timeOffset="155326.8842">16435 12638 7238,'0'0'801,"0"0"-224,0 0 1889,20 0-1025,-20-20-352,0 20 64,20 0-31,-20 0-65,21 0-321,-1 0-95,-2 0-193,3 0-191,-1 0-225,0 0 64,19 0-128,-19-20 64,-20 20-705,20-20-1313,-20 20-736,0 0-6663</inkml:trace>
  <inkml:trace contextRef="#ctx0" brushRef="#br2" timeOffset="155658.9032">16455 12618 6982,'0'20'3620,"-20"-1"-3973,20 1 257,0 0 737,0 0 544,0-20-577,0 20-31,0 0 192,20-1-65,0 1-31,1 1-64,17-1-33,-17-20-448,19 19-256,-1 1-160,-19-20-32,0 19-65,0 2 289,0 19 288,-40-20 801,20-1 352,-40 1-223,1-20 63,-1 20-769,-1-20-352,3 0-32,-3 0-256,21 0-64,2 0-641,18 0-1377,0-20-994,0 20-8903</inkml:trace>
  <inkml:trace contextRef="#ctx0" brushRef="#br2" timeOffset="157344.9996">8118 13174 6021,'-21'0'1313,"21"0"-127,-18 0 767,18 20-63,0-20-384,-20 0-65,20 0 32,0 0-31,-20 0-449,20 0-161,0 0-319,0 0-225,0 0 1,20 0 31,0 0-128,-2 0-64,23 0-96,-1 20 128,19-20-64,20 0-96,-19 0-32,20 0 128,-1 0-128,0 0-32,1-20 32,-21 20-416,0 0 288,2 0-385,-41 0-256,19 0-223,-39 0-1251,20 20-543,-20-20-6952</inkml:trace>
  <inkml:trace contextRef="#ctx0" brushRef="#br2" timeOffset="159208.1062">10997 13214 11723,'-21'20'1217,"1"-20"-769,20 0-31,0 0 1024,0 0-96,20 0-416,1 0-320,17 0-225,3-20-32,-1 20-95,19 0-225,-19 0-32,-1 0-481,1 0-672,-20 0-961,1 20 64,-3-20-1537,2 0-5061</inkml:trace>
  <inkml:trace contextRef="#ctx0" brushRef="#br2" timeOffset="159814.1409">12645 13273 13773,'-21'21'1025,"21"-21"-737,0 0 705,0 0 96,21 0-641,-3 0-128,2 0-223,0 0-290,21 19 289,-23-19-1024,23 0-1539,-21 0-3298</inkml:trace>
  <inkml:trace contextRef="#ctx0" brushRef="#br2" timeOffset="160088.1565">13339 13273 14509,'0'21'1410,"0"-21"-1410,0 19 1217,0-19 160,20 0-544,-1 0-609,1 0-64,20 0-256,-1 20-64,-19-20-737,0 0-1441,21 0-2114</inkml:trace>
  <inkml:trace contextRef="#ctx0" brushRef="#br2" timeOffset="161618.2441">7066 12876 8231,'-40'-20'1538,"40"20"-289,-20 0-32,0-19 192,20 19 449,-20 0 0,20-20-865,0 20-481,0 0 161,20 0-225,0 0-255,20 0-161,19-21-32,2 21-128,-2-20-161,-1 20-319,23 0-385,-22-19-609,-19 19-224,-1 0-576,1-20-2530</inkml:trace>
  <inkml:trace contextRef="#ctx0" brushRef="#br2" timeOffset="161862.258">7463 12657 1985,'-60'-19'9193,"21"19"-7399,19 0-961,20 0-705,0 0 192,0 0 64,20 0-159,19 19-65,1-19 64,-1 20 64,1-20-32,1 20-63,-23 0 127,22 0 64,-19 0 129,-21-1-161,0 1-96,0 1-31,-21-1-97,1 19-64,0-20-256,2 2-289,-3-1-768,-19-20-673,20 20-2818</inkml:trace>
  <inkml:trace contextRef="#ctx0" brushRef="#br2" timeOffset="163045.3257">17745 12578 11851,'41'20'1217,"-21"-20"-512,-20 0 736,0 0-800,0 0-577,0-20 0,-20 20 0,20 0-32,-21 20 96,-17-20 32,17 20 64,-19-20 161,1 20 191,-1-1 129,0 1-97,1 0-95,19-20 63,-20 20-191,40-20-161,-19 20 32,38 0 32,1-1-159,0 1-1,39-20-192,-19 21 64,19-1-128,-19-1-65,19-19-447,-18 20-161,-21-1-448,20 2-737,-40-21-192,0 20-2883</inkml:trace>
  <inkml:trace contextRef="#ctx0" brushRef="#br2" timeOffset="163571.3558">18679 12757 15022,'20'-40'1249,"-20"40"-929,0-20 1025,0 0-704,0 0-385,-20 20-31,1 0-225,-1 0-129,-21 20 161,21 0-64,0 0 64,-19 0-32,39 19 65,-20 2-162,40-2 129,-20-19-64,39 20 64,1-20-64,21-20 193,-22 20-161,21-20 160,-1-20 160,-19 0 193,-1-1 319,1-18-63,-40 20-128,0-42-353,-20 22-192,-20-1-32,1 0-128,-21 1-192,1 19-801,0 20-961,-2 0-2018,3 20-9769</inkml:trace>
  <inkml:trace contextRef="#ctx0" brushRef="#br2" timeOffset="165642.4742">8138 6359 2978,'-20'-21'2531,"20"21"480,0 0-289,0 0-1216,0 21-289,20-21 256,0 20-96,0 19-31,-1 1-385,1 0-321,0-1-416,20 1-127,-21 1-33,1-3-32,-20-17-161,20-2 65,-20-19-96,0 0 160,-20-19-32,0-2-96,1 2-128,-1-21-32,0 20 224,0-20-225,0-19-95,20 19-833,0-19-225,0 18 866,20 2 416,0 19 32,0 20 224,0 0 32,-1 0 320,1 20 65,-20 0-225,0-1-128,0 2 0,-20-1 161,1-20-65,-1 0-128,0 19-192,20-19-801,-20 0-1025,20-19-3715</inkml:trace>
  <inkml:trace contextRef="#ctx0" brushRef="#br2" timeOffset="165894.4886">8494 6438 4003,'0'0'4004,"0"0"-1217,0-20-1154,0 0-576,-18 1 128,-2-22-352,20 22-288,-21-1-353,21 0-128,0 1 32,0-2 192,0 21-224,21 0-128,-21 0-64,20 0-993,-2 0-1569,2 0-8169</inkml:trace>
  <inkml:trace contextRef="#ctx0" brushRef="#br2" timeOffset="166160.5039">8614 6299 9513,'0'20'4003,"0"-20"-4611,0 0 992,20-20 97,0 20-97,-20-20 128,20 20-351,-20-19-97,0 19 64,0 0 0,0 0-160,-20 0-128,0 0-97,20 0 97,-20 19 96,20-19 32,0 20-32,0 0 64,20-20 0,0 19-32,0-19-512,19 21-1410,-19-21-6054</inkml:trace>
  <inkml:trace contextRef="#ctx0" brushRef="#br2" timeOffset="166549.5261">8911 6239 8167,'0'0'4036,"-18"0"-4004,-2 21 705,-1-21-97,21 19 385,0 1-416,0 0-417,21-20-192,-1 19-128,-2-19 128,3 0 64,-1-19 0,0 19-32,0-20 32,-1 0 32,-19 1-32,0-2-32,0 1 0,-19 1 32,-1-21-160,0 20-320,0-20-609,-1 0-352,3 1 416,18 39 705,-20-20 416,20 20-64,20 20 1057,-20 19-96,18 1-96,3 0-257,-1-1-351,0-18-193,19 18-96,-19-18-544,0-2-97,0-19 65,0 20-129,-1-20-32,-19 0-384,0 0-1249,0-20-3171</inkml:trace>
  <inkml:trace contextRef="#ctx0" brushRef="#br2" timeOffset="166878.5449">9269 6179 13036,'0'21'1986,"0"-2"-1378,0 1 674,0-20-738,0 21-320,21-21-32,-3 19-384,2-19-961,1 0-1281,-1-19-3268</inkml:trace>
  <inkml:trace contextRef="#ctx0" brushRef="#br2" timeOffset="167026.5534">9349 6160 7655,'0'0'3972,"20"-20"-3172,0 20 1314,-2 0-1121,3 0-64,19 0-416,-20-20-417,0 20-160,-1 0-897,1-20-993,-20 20-3203</inkml:trace>
  <inkml:trace contextRef="#ctx0" brushRef="#br2" timeOffset="167184.5624">9448 5981 11723,'20'59'1185,"-20"-19"1249,20 0 353,-20 0-1058,20 0-832,-1-1-801,-19-18-384,0-2-1153,0 1-3332</inkml:trace>
  <inkml:trace contextRef="#ctx0" brushRef="#br2" timeOffset="168584.6425">10063 6040 9961,'0'20'96,"0"0"417,0 0 63,0 0-160,20 0-31,-20 0-321,21-20-352,-3 19 159,2-19 1,0-19 160,1-1 32,-1 20 161,-20-40 511,18 20 514,-18 0-546,0 20-63,0-20-33,0 20-223,0 0-257,0 0-288,0 20 256,21 0 96,-21 20-32,20 0 96,0 0-63,0-1-97,-1-18 0,-19 18-96,20-19 64,-20-1 0,0 2 96,0-1 385,-20-20 127,20 0-127,-19 0-449,-21 0-160,20 0-289,-1-20-415,3 20-482,-2-21-735,20 2-1475</inkml:trace>
  <inkml:trace contextRef="#ctx0" brushRef="#br2" timeOffset="168757.6524">10361 6060 12395,'40'-20'4420,"-20"1"-3971,19-1 1633,1 20-737,-19-20-448,-3 20-705,2-20-800,-20 20-1218,0 0-3619</inkml:trace>
  <inkml:trace contextRef="#ctx0" brushRef="#br2" timeOffset="168886.6598">10521 6160 14413,'38'-20'-352,"-17"20"448,-1-20-1089,0 0-6694</inkml:trace>
  <inkml:trace contextRef="#ctx0" brushRef="#br2" timeOffset="169204.678">10798 5941 16431,'20'0'1217,"-20"0"-1025,-20 0 1058,20 20-898,-20 0 192,20 20-255,-20-21-225,20 21 32,20-20-128,-20 0 64,40 0 32,-21 0-32,1-20 0,0-20 128,0 20-32,19-20-32,-19 0-32,-20-20 65,0 20-65,0-19-64,0 19-64,-20 0-33,-19 0 1,19 20 32,-20 0 0,1 0-512,19 0-1827,-20 0-9352</inkml:trace>
  <inkml:trace contextRef="#ctx0" brushRef="#br3" timeOffset="177186.1345">7245 3854 6694,'0'0'2594,"0"0"289,0 0-961,-20 0-257,20-19 33,0 19-449,0 0-352,0 0-352,-21 0-289,21 0-160,0 0-32,-20 0-32,20 19-96,0-19 0,-18 21 64,18-2-64,0-19 32,18 20 0,-18-20-64,20 0 128,1 0-32,-1-20 32,0 20 32,-2-19 32,-18-2 0,0 21 128,0-19 32,0-1-63,-18 20-65,-2-20 0,20 20-32,-20 0-96,-1 0 0,21 0-96,-20 0 0,20 20-64,0-20 128,0 20-32,0-1-1,0-19-63,20 0-256,1 0 192,-1 0 32,0 0 128,-20 0 0,18-19 64,-18 19 96,0-20 32,0 20-64,-18 0 0,-2-20 0,0 20 64,-1 0-160,1 0-32,2 0-96,18 0-128,-20 0 160,20 20-192,0 0 159,20-1-31,-2-19 64,2 0-288,21 21 128,-21-42 192,19 21-65,-19 0 258,-20-19 31,0 19 128,0-20 32,-20 0 33,-1 20 31,-17 0-96,-3-20-96,21 40-160,-18-20-64,17 20-64,1 0 0,20-20-64,0 19 32,20 2 32,1-21-64,17 19 64,-18-19 0,21 0 160,-21-19-32,-2 19 32,3-21 96,-21 21-32,0-19 64,0 19-64,-21-20 0,3 20 65,-2-20-1,0 20-64,-1 0-192,1 0-32,20 0-449,0 0-1088,20 0-2467</inkml:trace>
  <inkml:trace contextRef="#ctx0" brushRef="#br3" timeOffset="179884.2888">7324 4093 352,'0'0'2883,"0"0"-417,0 0-929,0 0-319,20-20-450,-20 20-223,0 0 31,0 0 321,0-19 384,0 19 129,-20 0-161,20 0 160,0 0-160,0 0-352,0 0-160,0 0-128,0 0-97,0 0-352,0 0 32,20 19 193,-20-19-161,20 40 0,-1-21-192,-19 2 32,20 18-96,0-19 0,0 0-160,-20 0 0,20-20-96,-1 20-161,-19-20-288,0 19-544,0-19-833,0 0-320,0-19-2755</inkml:trace>
  <inkml:trace contextRef="#ctx0" brushRef="#br3" timeOffset="180230.3086">7283 4232 7334,'-18'0'1890,"18"0"192,0 0-288,0 0-353,0 0-192,0 0-544,18-20-417,-18 20-31,0-20-129,0 0 64,21 1 32,-21-2-64,0 2 129,0 19 223,0-20-96,0 20-319,20-20-194,-20 20 1,20 0 0,0-19 0,-1 19 64,-19 0-32,20 0 0,20 19 32,-20-19-64,-1 0-385,1 0-704,0 0-576,0 0-2724</inkml:trace>
  <inkml:trace contextRef="#ctx0" brushRef="#br3" timeOffset="195762.197">3076 3536 576</inkml:trace>
  <inkml:trace contextRef="#ctx0" brushRef="#br3" timeOffset="196143.2188">2936 3696 1825,'-20'19'7944,"2"-19"-6503,18 0 257,0 0-481,-21 20-96,21-20 0,0 0-416,21 0-257,-21-20 129,18 1-417,2 19-64,0-20-64,1-1 0,-1 2 64,-2-1-160,3 0 0,-1 1 32,0-2-32,0 1 32,-1 1 96,1-1-128,-20 0-160,20 20-705,-20-20-1121,0 20-1602</inkml:trace>
  <inkml:trace contextRef="#ctx0" brushRef="#br3" timeOffset="196425.2349">3056 3457 12427,'0'0'481,"0"0"-577,0-20 896,20 20 1,0 0-128,-20-20-1,19 1-511,21 19-161,-20-20-64,-20 20 31,20-20 1,-1 20 0,1 0-32,-20 0 0,20 0-32,-20 0 32,0 20 128,20-20 96,-20 39-96,0-19 0,0 0-64,0 0 33,0 0-33,-20 0-193,20-1-383,0 1-385,0 1-1313,-20-21-6246</inkml:trace>
  <inkml:trace contextRef="#ctx0" brushRef="#br3" timeOffset="197961.3228">8178 3676 3811,'-20'0'1666,"20"0"1024,0 0-287,-20-21-354,20 21-127,0 0-192,0 0-513,0 0-288,0 0-192,20 0-161,0-19-320,-1 19-63,21 0-129,0 0-32,19-20-32,-19 20 0,19 0-225,-18-20-127,-3 20-224,-17-19-257,19 19-416,-21 0-545,-19 0 128,0-21-1280,0 21-5414</inkml:trace>
  <inkml:trace contextRef="#ctx0" brushRef="#br3" timeOffset="198336.3442">8356 3477 4228,'0'0'4708,"0"0"-4292,0 0 930,0 0-1090,-20 0-160,20 0 288,-20 0-191,0 0-161,1 20 96,-21 0 704,0-1 225,1 1-512,19 1-289,-21 18 65,23-19-129,18-20-128,-20 19-64,20 2 64,20-21 0,-20 20 0,18-20 32,23 19-64,-21-19 0,0 20-32,19-20 32,-19 20 64,20 0-96,-1-20 64,-19 20-416,0-20-1442,0 20-4131</inkml:trace>
  <inkml:trace contextRef="#ctx0" brushRef="#br4" timeOffset="208083.9017">4584 1768 832,'0'0'513,"0"0"95,0 0 834,0 0 1280,0 0-640,0 0-865,0 0-160,0 0 0,0 0-192,0-20-160,0 20-97,0 0-191,0 0-161,0 0 32,0-20 33,-20 20 127,20 0-64,0-20 1,-20 20-1,0-19 1,20 19-97,-19 0-128,-1-20-32,20 20 0,-20-20-64,0 20 161,0-20 31,1 20-192,-1-20 96,0 0-96,-21 20 96,23-19-224,-2 19 64,-21 0 64,21-20-64,-19 20 32,19 0 64,-20 0-64,1 0 193,19-21-354,-20 21 161,1 0-32,-1 0 97,1-19-65,-1 19-161,-1 0 258,3 0-161,-3 19 128,1-19 0,1 0-64,19 0-128,-20 0 128,1 21-32,-1-21 32,1 0-32,-1 0-96,-1 0 128,3 20-32,-3-1-96,2 1 96,-1 0 96,0 0-192,1-20 160,-1 20-64,1 0 64,-1-1-64,-1 1 0,3 0-64,-3-20 32,3 20 32,-3 0-32,1-20 32,20 21 64,-19-2-160,-1 0 128,20 21-96,-39-19 192,18-1-224,-18 19 96,19-19 0,-19 20-97,19-20 65,21-1 32,-21 21 0,0 0 0,1-1-64,-1-19 96,19 0-32,3 20-64,-22-19 32,19 17-64,1-17 64,20 19-32,-18-21 32,18 1 96,0 0-128,0 0 64,-20-1 32,20 1-32,-21 20 0,21-20-64,0 19 96,-20 2 32,20-2-32,0 0-96,-20-18 96,20 19-64,0-2 96,-20 3-64,20-1 128,0-1-192,0 21-160,0-20 672,-19-1-448,19 2 321,0-2-353,0 1 32,0-20 160,0 20-224,19-1 96,-19-19 32,20 20-64,-20-20 96,20 19 96,-20-19-192,0 20 160,20-20 97,-20 19-321,0 2 128,21-2-32,-21-19 288,0 20-96,20-20 225,-20 19-257,18 21-64,-18-20 0,20 0-32,1 19-128,-21-19 288,20-20-256,0 19 64,-20 1-96,18-20 32,-18 0 0,21 20 0,-21-21 64,20 21-128,0-20 96,0 0 0,-1 0-64,1 20 32,0-21 64,0 2-96,0-2 64,-1 1 0,1 0-64,0 0 0,0 0 96,-20 0-96,21-1 0,-3 1 64,2 0 32,0 0-128,21 0 96,-23 0-64,3 20 161,-1-21-194,20 1 1,-21 0 96,1-1-64,0 2 96,20-1-32,-21-1-64,1-19 97,0 21-98,0-2 98,0 2-65,1-21-32,-3 20 96,22-1-96,-19 1 192,17-20-288,-17 20 192,19 0-321,-20-20 482,19 20-225,-19-20 64,20 0-353,-21 20 578,21-20-578,-20 0 642,19 19-545,-19-19 224,21 0-32,-21 0 64,18 0-160,-17 20 96,19-20 32,-21 0 0,21 0-96,0 0 96,-21 0-32,1 0 32,20 0-32,-20 0-64,-1 0 160,1 0-128,0 0 64,0 0-32,21 0 0,-23 0-96,2-20 160,21 20-128,-21-19 96,19 19-64,-19 0-129,20-20 514,-1 20-738,-19-20 610,20 20-225,-21-20 128,21 20-417,1-20 546,-23 20-257,23-20-32,-1 1 128,-1-1-128,1 20 64,-1-21-32,1 2 0,0 19-257,-1-21 514,1 2-193,1 19-128,-3-20 96,3-1-64,-21 2 128,19 19-96,1-20-64,-1 0 96,1 20 0,0-19 0,-1-2-64,1 21 32,-19-19 0,17 19 0,3-20 32,-3 20-32,-17-20 0,19 20-32,-1-20 64,-19 20-64,20 0 32,-1-20 0,-19 20-32,20 0 96,1-20-32,-23 20-128,23 0 160,-21 0-192,0 0 224,19 0-192,-19 0 96,20 0 32,-21 0-64,21 0 32,-20 0 0,19 0-32,-19 0-32,0 0 64,0 0 0,0 0 0,-1 20-32,21-20 96,-19 0-192,-1 20 63,-2-20 130,2 0-162,1 20 65,-1-20 96,0 0-64,-1 20 0,1-20 0,0 20-32,-20-20-32,20 0 128,0 19-128,-1-19 128,1 0-96,0 21 0,0-21 0,-20 0 64,20 19-32,1-19-32,-3 20 32,-18-20-32,20 0 32,0 20-32,1-20 64,-1 19-64,-20-19 32,18 0 0,3 0 0,-1 21 32,-20-21-64,20 0 32,0 20 32,-1-20-64,-19 19 32,20-19 32,0 0-128,-20 21 128,20-21 32,0 19-128,-20-19 128,19 21-128,1-21 96,-20 20-96,20-20 32,-20 19 32,20-19 0,0 20 32,-20 0-64,19-20 0,1 20-192,0-20 480,0 20-160,1-20-480,-21 20 768,18-20-448,2 19-32,1-19 32,-21 0 96,20 20 64,-20-20-224,20 20 256,-2 0-192,-18-20 32,21 20 0,-1-20 96,0 20-96,-20-20 128,20 20-192,-1-1 64,-19-19 64,20 21-32,-20-21 64,20 19-128,0 1 96,0 1-64,0-21 64,-20 19-64,19 1 160,1 0-256,0-20 192,-20 19-128,21 2 160,-1-21-192,-2 20 128,2-1-64,1-19 96,-1 20-64,-20-1-32,20-19 64,-2 21 0,3-1-64,-1-20 0,0 0 96,0 20-64,-1-20 0,1 19 32,0-19 0,0 20-64,0-20 64,-1 0 64,1 20-160,0-20 64,0 0 32,1 0-32,-3 0-32,2 0 32,0 0 64,1 0-224,-1 0 128,-2-20-32,3 20 64,19 0-32,-20-20 32,-1 20-32,21-19 96,-20 19-160,20 0-64,-21-20 128,21 0-128,-20 20 64,19-21 32,2 21-65,-21-19 129,18-1-32,-17 20-32,-1-19 0,20 19 32,-21-20 0,21-1 64,0 2-64,-21 19 64,21-20-32,0 0 96,-1 1-192,-19-2 32,21 1 96,-3 20-96,-17-40 64,19 21 0,-21-1-96,21 0 96,-20 0-128,20 0-96,-1-20 0,-19 21-65,21-21 1,-23 20 416,2-20-96,21 1 32,-21 18-64,-2-19 32,23 21 0,-21-22-32,19 2 32,-19 0-32,0 18-64,0-18 32,0-1 32,-1 0 0,1 1 0,0 19 0,-20-20 0,20 1 64,-20 18-64,20-19 32,-1 1 32,-19-1-64,20 0 32,0 0 96,0 21-31,-20-21-1,21 21-64,-3-22 160,2 2-192,-20 19 192,21-20 0,-1 1-64,0-1 33,-20 0-65,18 0 0,3 0-128,-21 1 192,20-1-192,-20 0 64,20 0-64,-20 1 96,0-1-64,0 0 64,0-19-32,0 19 64,0 0-96,0 1 32,0 19-32,0-20 64,-20 0 32,20 20 32,-20-20-96,20 0-256,-21 1 480,3-1-256,-2 0-96,20 1 96,-20-1-128,-21-1 128,23 3 0,-23-2-128,21 0 128,-19 20-64,19-19 160,-20 18-256,20 1 192,-19-19-64,19 19 32,0 0-32,-19 0-32,19-19 64,-20 19 32,19 0-96,-17-19 0,-3 18 96,21 21-64,-19-19 128,-1 19-224,1-21 128,-1 21 32,0 0-64,20-19 0,-19 0 32,-22-2 0,23 1-64,-3 20 288,-18-20-256,19 0 0,-19 0 0,19 1 0,1-1 64,-1 0 0,-1 20-64,3-20-224,18 20 352,-21-20-128,2 20 32,-1 0-64,1-20 31,-1 20 33,-20 0-32,21 0 32,-1 0-96,1 20 32,-2-20 96,1 0-64,22 0-64,-23 20 32,21-20 64,0 20 0,1-20-32,-1 0 0,0 20 32,0-20 64,-19 20-384,19-20 544,0 19-224,-21 1 0,23-20 32,-22 20-64,19-20 96,1 20-32,-18-20-128,17 20 160,21-20-64,-20 0-256,20 21 544,-20-21-448,20 0 288,0 0 0,-19 19-256,19-19 160,-20 0 32,20 0-160,-20 0 320,0 0-224,0 0-96,0 0 32,1 0 288,-1 0-256,0 0 0,-21 0 32,23 0-32,-2 0 32,0 0 64,-21 0-128,23 0 289,-3-19-322,1 19 97,20 0 0,-20 0 193,0 0-161,20 0-193,-19 0 418,19 0-674,-20 0 898,20-21-449,-20 21-224,20 0 416,-20-20-224,0 20 32,1-20-64,19 20 32,-20 0-64,0-20 32,0 20 0,-19 0-32,19-20 0,-20 20-65,19 0-639,-17 0-898,17 0-1761,-19 0-6086</inkml:trace>
  <inkml:trace contextRef="#ctx0" brushRef="#br4" timeOffset="209012.9549">4287 1609 5477,'-20'0'2082,"20"-20"-289,-21 20-255,21 0 31,-20 0 33,20 0-129,0 0-128,-18 0-608,18 0-449,0 0-191,18 0 223,2 0-320,1 0 96,-1 0-128,18 0 96,3 0-64,18 0 32,-19 20-32,0-20 0,19 20 96,-18-20-160,17 20 160,-17-20-224,-3 20 224,3 0-96,-1-20 256,19 19-224,-19 1 225,19-20-225,-18 20 64,-3-20-96,3 20-32,-3 0 96,3-20-96,-1 21 96,-1-2-32,1 0-32,-1 2 64,-19-2-32,40 2 0,-21-1 64,22 19-128,18 1 224,-20-20-128,1 19-32,-21 1-96,1-20-640,0 0-738,-1 0-1697,-19-1-9289</inkml:trace>
  <inkml:trace contextRef="#ctx0" brushRef="#br4" timeOffset="209582.9875">5775 2066 14285,'0'0'-320,"20"20"416,0-20 160,0 20-192,-1 0 641,1-20 256,0 20-673,21 0-192,-3-20-32,3 19 0,-2 1-32,1 0 32,19 0-64,-19 0 32,21 1-32,-3-2-96,1 0 96,2 2 32,-2-2-64,1-19-160,-1 21 64,0-21-160,1 0-65,-1 0-319,2 0-417,-2 0-641,-19-21-1889</inkml:trace>
  <inkml:trace contextRef="#ctx0" brushRef="#br4" timeOffset="210038.0135">6767 2345 10922,'-39'0'320,"39"0"865,-20 0 417,0 0-1,20 0 33,0 0-1026,0 0-479,0 0-1,0 0-224,0 0 288,0 0-128,20 0-64,-20 0 64,20 0-224,-20 0 96,21-21-32,-21 21 128,18 0-64,-18 0-129,20 0 97,1 0-32,-1 0 96,0-19 0,-2 38-64,23-38-160,-1 19-256,19-19-97,1-2-64,-1 1 289,20 0 64,0-20 64,2 21 192,-2-21 32,-20 20 0,-19 0-2339</inkml:trace>
  <inkml:trace contextRef="#ctx0" brushRef="#br4" timeOffset="212353.1459">3473 4371 1505,'0'0'11146,"0"0"-10857,0 20 159,20 20 353,-1 0-449,1 19-128,0-19-127,20-1-33,-21 1-128,1-20 32,0 0 64,-20-20 160,0 0 961,-20-20-769,0 0-192,-19-20 1,19 1 223,-20-1 128,21-19-159,-1-1-353,20 1 0,0-2-160,0 2 96,20-1 32,19 20 64,1 21-64,-20 19-96,19 0 128,-19 0-32,-20 40 64,0-21 128,-20 21 96,0 0 33,1-20 95,-21 20-160,20-40-192,0 19-160,1-19-897,-1 0-1377,20 0-1826</inkml:trace>
  <inkml:trace contextRef="#ctx0" brushRef="#br4" timeOffset="212620.1612">3791 4232 12427,'20'59'-384,"-2"-38"-417,-18 19 609,20-1-160,-20-19 608,0-20 417,0 20 287,21-20 994,-21-20 0,-21 0-1153,21-19-385,-20 18 353,20-19 0,-18-19-225,18 19-352,-20 1-31,20 18 63,0 2-192,20-1-64,-20 20 0,18-20-224,2 20-385,1 20-1089,19 0-1088,-21-1-2596</inkml:trace>
  <inkml:trace contextRef="#ctx0" brushRef="#br4" timeOffset="212909.1777">4009 4291 12940,'19'21'768,"-19"-21"354,20 0 447,0-21-544,20 2 160,-21-1-256,1 0-320,-20-20-193,0 20-224,0 1-32,-20 19-64,1-21-352,-1 21-64,-20 21 64,20-2 95,1 1 1,19 0 128,0 20-32,0-20 64,19 20 32,21-21-160,0 2 256,-1-2-1153,22-19-448,-2 20-737,-19-20-321,19-20-1376,-39 20-3877</inkml:trace>
  <inkml:trace contextRef="#ctx0" brushRef="#br4" timeOffset="213254.1975">4386 4312 11755,'-40'19'320,"19"-19"801,3 21-448,18 18-257,0-19 161,0 0-385,18 0-192,3-20-160,19 20-1,-1-20 290,-19-20 223,20 0 160,-20 0 1,-1-20-65,-19 0 1,0 0 351,0 21-447,-19-21 31,-21 0-192,0-20-288,1 21-352,-1 0-161,1 18-127,19 1 639,0 20 162,20 20-258,0 1 450,20 18 191,18 0 225,3 21-257,18-20-192,-19 0-96,0 0-128,-1 0-160,1-21-192,-19 1-417,-1 0-768,-2-20-449,-18 20-1826,20-20-6468</inkml:trace>
  <inkml:trace contextRef="#ctx0" brushRef="#br4" timeOffset="213389.2052">4663 4352 256,'21'19'8456,"-21"-19"-8392,20 20 32,-20-20-320,20 0-577,-2 20 96,-18-20-384,0-20-1505,21 20 95</inkml:trace>
  <inkml:trace contextRef="#ctx0" brushRef="#br4" timeOffset="213775.2273">4742 4252 5477,'41'0'-1922,"-21"0"1730,0 0 544,-1-20-224,-19 20-160,0 0 320,0 0 1090,0 20 1408,0-20-576,-19 20-1249,19-1-736,0 2-193,0-2-193,0 2-383,19-2-257,1-19-224,0 0 192,0 0 609,-20 0 160,20-19 96,-1 19-32,-19-21 32,0 2-96,20 19-416,-20-21-1250,0 21 1410,0-19 864,0 19 705,0 0 1378,0 0-353,0 0-512,20 0-417,0-20-672,1 20-257,17-20-256,-18 20-64,21-20-64,-23 0-224,3 20-705,-21-20-640,0 1-1250,0-2-6470</inkml:trace>
  <inkml:trace contextRef="#ctx0" brushRef="#br4" timeOffset="213938.2366">5080 4033 9961,'0'21'1633,"0"-2"-415,21 21 832,-21 0 32,20-1-225,-20-19-832,18 20-608,-18-1-321,21-18 32,-1-2-384,0 2-609,-20-2-1666,20 1-3747</inkml:trace>
  <inkml:trace contextRef="#ctx0" brushRef="#br4" timeOffset="214502.2689">5775 4054 18001,'0'0'128,"-20"0"-609,20 0 481,0 19 0,0 1 192,0 19-160,0-18 32,20-2-192,20 1-64,-20-20 160,-1 0 0,21 0 96,-19 0-128,-1-20 96,-2 1 0,2-2 64,-20 2-64,0-1-64,0 0 0,0 20-288,-20 0-64,20 0 63,0 40 161,0-21 96,20 41-32,1-20 64,-1 0 64,0 0-192,-1 0 96,-19-1-64,0-19 416,0 0 192,0-20 129,-19 20 64,19-40-417,-20 20-224,0-20-352,-1 0-609,1-19-1025,20-1-1217</inkml:trace>
  <inkml:trace contextRef="#ctx0" brushRef="#br4" timeOffset="214662.278">6073 4033 11787,'40'21'768,"-20"-42"257,19 21 609,-19 0-993,-20 0-417,20 0-609,-20 0-1985,-20 0-9193</inkml:trace>
  <inkml:trace contextRef="#ctx0" brushRef="#br4" timeOffset="214802.286">6152 4153 14413,'40'0'833,"0"0"993,-1 0-833,1-21-225,1 21-543,-23-19-1250,3 19-2883</inkml:trace>
  <inkml:trace contextRef="#ctx0" brushRef="#br4" timeOffset="215003.2975">6470 3875 15534,'0'59'801,"0"-19"1633,20-1-448,-20 2-673,0 18-320,20-19-544,0 19-417,0-19-192,-1-1-641,21 1-1057,-20-19-1889,0-2-7368</inkml:trace>
  <inkml:trace contextRef="#ctx0" brushRef="#br0" timeOffset="216624.3902">2481 6120 13388,'0'80'0,"18"-20"128,2 18-32,21 22-32,-41 19-224,20-39 0,-2 0 96,3-41 64,-1-19 96,-20 0 96,0-40 1474,0 0-929,-20-40-609,-1 1-64,-17-1 160,17-19 545,-19 19-193,22-19-319,18-1-289,-21 1-193,21-1 33,21 0 96,-3 41 64,2 19-32,21 0 64,-3 20-32,-17 20 0,-1 0 32,-20 19 64,0 1 128,0-20-32,-20 20 129,-1-20 159,-17-1-224,17 2-128,1-21-288,0 0-1025,20 0-1410,20-21-3426</inkml:trace>
  <inkml:trace contextRef="#ctx0" brushRef="#br0" timeOffset="216861.4038">2797 6140 9961,'60'60'-32,"-40"-21"-160,1-18-737,-3-2 961,-18 1 897,20-20 1377,-20 0 0,0 0-768,0-20-674,0-20-383,0 1 191,-20-1-127,20 0-65,0 0-383,-18-19-1,18 39 32,0-20-352,0 20-193,0 20-768,18-20-1025,2 40 224,0-20-3043</inkml:trace>
  <inkml:trace contextRef="#ctx0" brushRef="#br0" timeOffset="217518.4414">3135 6080 15182,'0'20'480,"0"-20"-223,0 0 832,20-20-161,-20 20-287,20-20-385,0 0-128,-1 1-160,-19-1 32,0 0 0,0 20 161,0-20-322,-19 20-95,-1 0 64,0 20 160,20-20-128,-20 20 256,20 19-224,0-19 128,0 20 0,20-20-224,20 20-321,-1-21-384,1-19-416,19 0 640,-18 0 225,-3-19-161,3 19 161,-21-20 191,0 0 225,-20 0 128,0 0-32,0 20 225,-20 0-97,0 0 96,-1 0-32,1 20-96,20 0 33,-18 20-129,36-21 32,2 2-32,1-21-32,19 19 0,-21-19 64,21-19 128,-20-2 160,19 2 33,-39-21 63,20 0 385,-20 0 288,-20 1-448,1-1-417,-1 0-224,-20 1-352,1-21-385,-1 21-480,-1-2-225,3 2 450,17 39 1056,21 0-160,0 20 160,21 19 544,-1 2 321,18-2-480,3 21-289,18-21-128,1 1-481,-21 0-672,21-1-704,-41-19-545,1 0 416,0-20 1441,-20 0 513,0 0 417,0 0-161,0 0 256,-20-20-415,20 20-770,0-20-1697</inkml:trace>
  <inkml:trace contextRef="#ctx0" brushRef="#br0" timeOffset="217656.4493">3750 6001 4836,'-40'-40'1345,"21"0"1698,-1 21-1537,0-1-930,20 20-640,0-21-1025,20 21-1313,0 0-3716</inkml:trace>
  <inkml:trace contextRef="#ctx0" brushRef="#br0" timeOffset="217799.4574">3910 5882 9545,'0'0'2146,"0"0"-1826,-20 0 865,20 20-192,-20-1-481,20 1-512,0 0-640,20 0-802,0 0-607,-1-20-866,21 20-769</inkml:trace>
  <inkml:trace contextRef="#ctx0" brushRef="#br0" timeOffset="217980.4678">4028 5882 11274,'-19'-21'2338,"38"21"-896,-19 0 287,20-19-608,0 19-608,0 0-225,0-20-128,-1 20-64,1 0 65,0-19-129,0-1-257,-20-1-383,21 21-1410,-42-20-993,21 1-5893</inkml:trace>
  <inkml:trace contextRef="#ctx0" brushRef="#br0" timeOffset="218123.476">4127 5643 8648,'20'80'2562,"-20"-41"-1345,20 21 737,-20-21-352,20 2-994,1-22-448,-3 21-192,2-20-897,21 0-960,-21-20-3621</inkml:trace>
  <inkml:trace contextRef="#ctx0" brushRef="#br0" timeOffset="218664.5069">4724 5504 10570,'0'-40'672,"0"40"-223,0 0 255,0 0-704,0 20 417,0 0-65,18 0-256,3 0-32,-1 20 0,0-40 0,0 19-64,19-19 32,-19 0-32,20-19 96,-21-21 193,1 20 511,-20-20 1,20 1 32,-20 19-481,0-21-320,-20 22-224,20 19-160,0 0-33,0 19 65,0 2 384,20 19 160,0 19 97,1-19 31,17 19-224,-18-19-96,1 20 0,-1-40-64,-20 19 128,0-18 705,0-1 288,-20-20-256,-21 19-449,21-19-63,-19-19-386,-1 19-575,1-20-1474,19-1-1762</inkml:trace>
  <inkml:trace contextRef="#ctx0" brushRef="#br0" timeOffset="218837.5168">5060 5405 8840,'41'0'5189,"-3"-21"-5061,3 2 384,-21-1 33,19 20 192,-19-19-801,0 19-2018,0 0-7015</inkml:trace>
  <inkml:trace contextRef="#ctx0" brushRef="#br0" timeOffset="218972.5245">5200 5425 4932,'0'20'5221,"20"-20"-4740,-1 0 640,21 0-353,0 0-479,-21 0-802,21 0-2562</inkml:trace>
  <inkml:trace contextRef="#ctx0" brushRef="#br0" timeOffset="219256.5408">5676 5207 8584,'-39'19'192,"-1"21"-96,20-21 865,20 22 1089,0-2-961,20-20-705,0 22-256,19-21-32,1-1 193,0 1 832,19-20 288,-19-20-416,-1 20 32,2-39-32,-21 19-224,-2-20-33,-18 1-255,0 19-97,-18-20-288,-23 0-32,1 21-128,1-22 64,-1 41-192,1-19-288,-1 19-1250,20 19-1665,0-19-7335</inkml:trace>
  <inkml:trace contextRef="#ctx0" brushRef="#br0" timeOffset="219412.5497">6073 5266 20595,'20'19'2626,"-20"-38"-2978,20 19 544,-20 0-192,-20 0-1825,0 19-3364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2:08:25.531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4147 3378 11498,'-20'0'897,"20"0"0,0 0 480,0 0-224,20-20 321,0 0-417,21 0-320,-3 0-321,23 0 289,18 1 31,-20-1-415,1 0-129,-1 0-64,2-1-96,-2 2 32,-1-1-32,-17 1-128,-21-2-160,0 21-65,-20-20-351,0 20-577,-20 0-705,0 0-1345,-21 0-4485</inkml:trace>
  <inkml:trace contextRef="#ctx0" brushRef="#br0" timeOffset="344.0197">4505 2980 7943,'19'-20'2562,"-19"20"-2497,0 0 287,0 0 577,-19 0-769,-1 20 0,0 0-64,-20 0-64,1 19 64,-22 1 0,23 0 129,-3-1 255,21-18-32,-19 19-127,19-20-97,0-1-224,20 1 0,0-20 64,0 20 128,20 0 193,0-20-33,1 20 0,17-20 33,3 0-65,18 20-64,-19-20-32,-1 0-192,21 0-32,-21 0-1217,-19 0-3235</inkml:trace>
  <inkml:trace contextRef="#ctx0" brushRef="#br0" timeOffset="1094.0626">7105 3239 13708,'-39'-20'609,"39"20"-128,-20-20-289,20 20 128,0-21 128,0 21 257,0 0-449,0 0-416,0 21 192,20-1 321,-1 20 223,1-1 33,0 21-321,1-1-160,17 21-32,-18-21 0,1-19-64,-1 0-128,0 0 0,-2-20-256,-18-1-545,21-19-1569,-42 0-2819</inkml:trace>
  <inkml:trace contextRef="#ctx0" brushRef="#br0" timeOffset="1354.0774">6966 3497 11947,'20'59'1729,"0"-38"-1600,20-2-418,-20 21-832,19 0 160,2-20 833,-3-1 192,3-19-64,-1 0 160,-22 0 353,3-19 256,-1-1 288,0-1-64,0 2-129,-1-21-127,1 0-449,-20 20-256,20-19-288,0 19-929,-20 20-1730,0-20-8295</inkml:trace>
  <inkml:trace contextRef="#ctx0" brushRef="#br0" timeOffset="1954.1118">5080 5047 10794,'21'-60'736,"-21"41"-63,0-1 480,0 0 449,0 20-161,0 0-961,0 20-608,0 19 481,0 1-289,20 40 32,-20-1 0,18-19-160,-18 0 0,21-1-64,-1-19 32,0-20-33,-20 0-351,20-20-545,-20 0-608,0 0-994,0-20-7174</inkml:trace>
  <inkml:trace contextRef="#ctx0" brushRef="#br0" timeOffset="2191.1253">4941 5166 12748,'0'60'544,"20"-20"97,0 20-97,0-21-256,1 1-31,-3 0 95,22-21 193,-19 21-161,-1-20 64,-20-20 1,39 0-33,-19 0 449,0 0-320,19-40-417,1 20 32,-20-19-288,19-2-193,1 2-511,-20 0-706,0 18-3330</inkml:trace>
  <inkml:trace contextRef="#ctx0" brushRef="#br0" timeOffset="3529.2018">11612 4471 2370,'-20'0'8936,"0"0"-8135,20 0 576,-20 19 161,20-19-65,0 0-416,0 0-608,20 0 31,0 0 97,20 0-385,-1 0-32,21 0-64,-1 0 0,0 0-32,2-19-64,-2 19 0,1 0-224,-40 0-385,19 0-480,-19 0-576,-20 0-1250,0 0-3203</inkml:trace>
  <inkml:trace contextRef="#ctx0" brushRef="#br0" timeOffset="3889.2224">11890 4371 9160,'0'0'64,"0"-19"673,0 19 608,0 0-32,20 0-256,0 0-224,-2 0-192,3 19-1,-1-19-127,0 20-129,20-20-95,-1 20-65,1-20-64,-1 20-96,1-20 32,1 0-32,-23 20 64,23-20 32,-21 0-63,0 20-33,-1-20-32,1 0-64,-20 19 64,0-19 128,-20 20 96,-19 0-128,19 0 96,-21 0 289,-18 0-33,19-1-320,21 2-160,-21-2-544,20 1-1378,0 0-2498</inkml:trace>
  <inkml:trace contextRef="#ctx0" brushRef="#br0" timeOffset="11344.6489">21975 6080 2466,'0'20'8680,"0"-20"-8167,20-20 255,0 20 321,39 0-416,-19 0 32,39 0-385,0-20-128,0 20-160,-18 0-32,-2-20-64,-19 20-256,-1 0-385,-19 0-160,0 0-512,-20 0-1858,0 0-2210</inkml:trace>
  <inkml:trace contextRef="#ctx0" brushRef="#br0" timeOffset="11683.6683">22232 5921 6149,'60'-19'1057,"-60"19"-704,0 0-193,0-20 737,0 40-449,-40-20-384,20 19 64,-39 1 449,19 0 320,-19 0 64,18 0-513,3 19-288,-23-19 64,43 0 97,-3 20-65,21-20 160,21 0 225,-3-1-257,43 21-95,-23-20-225,23 1 0,-2 18-257,1-19-607,-1-1-2115</inkml:trace>
  <inkml:trace contextRef="#ctx0" brushRef="#br0" timeOffset="13986.8">16455 8703 8584,'0'0'929,"0"0"95,0 0 706,0 0 384,0 0-352,0-19-897,0 19-353,0 0 385,20 0-160,21 0-257,-2 0-128,1 0-95,19 0-33,1 0-128,19-21 96,0 21-128,0 0 64,2 0-160,-22-19 32,0 19-32,-19 0-416,0 0 416,-21 0-353,1 0-63,-20 0-257,20-21-31,-20 21 159,0 0-224,-20 0-1185,20 0-1825</inkml:trace>
  <inkml:trace contextRef="#ctx0" brushRef="#br0" timeOffset="14477.8281">16753 8445 9064,'20'-20'416,"-20"20"417,0 0 1121,0 0 160,0 0-705,0 0-896,0 20-193,-20-20-64,0 19-159,-19 2-65,-1-1 32,20-1-64,-19 21 0,-1-20 0,1 0-96,-2 20-1,21-21 1,20-19-32,-20 21-160,20-21 32,0 19 192,20-19-32,0 20 64,1-20 32,-1 20 0,19 0 0,1 0 32,-1 19-64,21-19 32,-21 0-97,21-20 1,-21 20-480,1 0-1538,-19-20-10506</inkml:trace>
  <inkml:trace contextRef="#ctx0" brushRef="#br0" timeOffset="54225.1015">8476 10790 11434,'-20'0'1730,"20"0"-513,0 0-64,0 0-416,20-20 128,-2 20-193,23-40-479,-1 21 31,19-22 96,1 22-64,-1-21 1,-18 21-33,17-2-96,-17 1-160,-2 1 32,1-2-64,-20 2-353,-20 19-63,19 0 96,-19 0-33,0 0-95,-19-20-609,19 20-737,-20 20-705,0-20-2465</inkml:trace>
  <inkml:trace contextRef="#ctx0" brushRef="#br0" timeOffset="54644.1255">8456 10532 10954,'0'0'-32,"0"19"-385,0-19 225,-21 20 192,1 20-32,20-20 0,-20 19-192,1 2 224,19-22 192,-20 1 321,20 20 127,0-20 129,0-20-192,0 20 159,20-20 65,-1 0-289,21 0-319,1 0-129,-3-20-64,3 20-289,-2 0-671,1 0-674,-20 0-864,0 0-5126</inkml:trace>
  <inkml:trace contextRef="#ctx0" brushRef="#br0" timeOffset="55100.1515">9229 10372 7366,'-20'0'1602,"20"0"960,0 0 33,0 0-449,0 0-865,0 0-448,20 0 224,0 21-449,21-21-191,-23 19-33,23-19-256,-1 20-64,-1-20-160,-19 20-32,20-20-576,-20 0-514,-20 0-223,19 20-801,-19-20-1249,0-20-4965</inkml:trace>
  <inkml:trace contextRef="#ctx0" brushRef="#br0" timeOffset="55314.1638">9448 10273 960,'0'0'7015,"-20"0"-6823,-1 0 1570,21 0 288,-18 20-353,-2 0-608,0 0-416,-1 19-289,21-18-159,-20 18-161,2-19-192,18 0-449,0 0-768,0-1-1186,0-19-4355</inkml:trace>
  <inkml:trace contextRef="#ctx0" brushRef="#br0" timeOffset="55740.1881">9547 10094 6854,'0'-20'1345,"0"20"865,0 0-96,0 0-961,-20 0-736,20 20-129,0 1-192,0-21 289,0 39-129,0-19-160,0-1-96,0 2 0,0-1-64,20-1-160,-20 1-193,20-20-287,-20 0-514,20 0-1120,0 0-3748</inkml:trace>
  <inkml:trace contextRef="#ctx0" brushRef="#br0" timeOffset="55920.1984">9646 10154 6950,'0'0'1121,"0"20"1153,0-20-32,20 19-992,-20 2-898,0-21-256,21 20-96,-21-20-160,20 19-801,-20-19-1858,0 0-4644</inkml:trace>
  <inkml:trace contextRef="#ctx0" brushRef="#br0" timeOffset="56143.2112">9745 9995 8840,'-20'0'2787,"20"20"-2371,20-20 1474,-20 20-193,21 0-736,-21 19-576,20-18-289,0 18-96,-20-19-417,0 20-832,0-1-1538,0-19-2530</inkml:trace>
  <inkml:trace contextRef="#ctx0" brushRef="#br0" timeOffset="57828.3076">18302 10730 16207,'-20'0'576,"40"-19"-191,0-1 63,0-1 481,39-18-224,0 19-1,22-20-447,-2 1-65,0-1 96,0 0 64,-19 0-127,-1 21-97,-19-21-192,-1 20-161,-19 20-223,-20-20-257,0 20-159,0 0-193,0 0-225,-20 0-928,-19 0-1441,-1 20-6086</inkml:trace>
  <inkml:trace contextRef="#ctx0" brushRef="#br0" timeOffset="58208.3293">18322 10472 13708,'0'0'801,"-20"-20"-833,20 20 32,0 20-128,0-20 192,-20 20 0,20 20-96,-21-1 64,3-18 385,-2 18 319,20-19 97,-20 20 64,20-20-128,-21-1-225,21-19-95,0 20-193,21-20-160,19 0 0,-1 0-32,21 0-192,-21 0-128,21 0-289,-1-20-608,0 20-1217,-19-19-2979</inkml:trace>
  <inkml:trace contextRef="#ctx0" brushRef="#br0" timeOffset="58807.3636">19294 10333 14285,'20'0'609,"-20"0"-65,0-20 1058,20 20-962,0-20-223,-1-20-289,1 1-32,0-1 160,1 0 321,-1 0-193,-20-19-288,0-1-96,0 20 96,0 0 0,0 1 0,-20 19-32,-1 0-192,21 20 64,-20 0 0,20 20-96,-20 0 128,20 19 32,0 1-64,0 0 128,20 0-64,-20 0-32,20-1 96,1 1-96,-1-20-64,0 19 128,-2-18-224,3-21-161,-1 20-287,0-20-33,0 0-128,-1 0-864,-19-20-1090,20 20-2498</inkml:trace>
  <inkml:trace contextRef="#ctx0" brushRef="#br0" timeOffset="59225.3875">19691 9776 1217,'0'-19'4035,"0"-1"-1728,20 20 223,-20-20-320,0 20-160,0 0-577,0 0-576,0 0-352,-20 0-97,20 0-127,0 0-97,-19 20 64,19 19 32,0-19 65,-20 0-129,20 20-32,0-20-224,0-1 32,20 2-64,-20-2 0,19 1-416,-19-20-321,20 0-352,0 0-1570,-20 0-4067</inkml:trace>
  <inkml:trace contextRef="#ctx0" brushRef="#br0" timeOffset="59464.4012">19851 9757 10185,'0'19'1570,"0"-19"-866,0 0 1827,0 20-834,-21 0-1024,21 0-449,21 0-128,-21 0-64,0-1-224,20-19-320,-20 0-225,0 0-672,18 0-1154,-18 0-3266</inkml:trace>
  <inkml:trace contextRef="#ctx0" brushRef="#br0" timeOffset="59708.4151">19970 9598 15726,'0'0'673,"0"0"96,0 0 1281,0 0-1121,19 19-513,-19-19-256,20 21 64,0-2 129,0 21-257,0-20 0,-1 20-96,1-1 32,0-19-288,-20 20-65,0-20-159,0 20-417,-20-21-352,0 1-705,1 20-2466</inkml:trace>
  <inkml:trace contextRef="#ctx0" brushRef="#br0" timeOffset="63568.6359">9269 11942 10409,'-20'0'3844,"20"0"-2755,0-19-320,20 19 480,1 0-384,38-21-545,-19 2-288,19 19 481,1-20-513,-1 0 0,20 20 64,-18-20-64,-2 20 0,0-20-32,1 20-64,-21 0-193,-19-20-159,0 20-417,-20 0-448,0 0-513,-20 0-2754</inkml:trace>
  <inkml:trace contextRef="#ctx0" brushRef="#br0" timeOffset="64101.6664">9567 11664 3171,'0'0'3875,"0"0"-2241,0 0-257,-20 20-448,0-20 32,1 20-385,-1 0-351,-20 0-65,20 0 128,-19-1 128,19-19 353,-21 20 96,21 0-224,20 0 63,-18 0-223,18-20-193,0 20-96,18-1 0,2 2 33,1-21-225,19 19 64,-22-19 32,23 19-96,-21-19 0,20 21-545,-1-1-127,1-20-898,-20 20-2178</inkml:trace>
  <inkml:trace contextRef="#ctx0" brushRef="#br0" timeOffset="64657.6982">10183 11744 14413,'0'0'1121,"0"0"-1121,0 0 1634,20 0-161,-2 0-672,23 20-257,-1-20-415,-1 0 223,-19 19-352,20-19 0,-20 20-384,19 0-353,-39-20-576,20 0 352,-20 0-705,20 0-896,-20 0-1218,0 0-4836</inkml:trace>
  <inkml:trace contextRef="#ctx0" brushRef="#br0" timeOffset="64851.7093">10480 11565 12395,'-20'0'673,"0"0"160,1 0 1185,19 20-577,-20 0-512,0 20-545,20-21-224,-20 21-32,0 20-224,20-21-192,0 1-609,0 0 0,0-21-960,0 2-2467</inkml:trace>
  <inkml:trace contextRef="#ctx0" brushRef="#br0" timeOffset="65212.7299">10620 11227 5765,'0'-20'2082,"0"20"-1698,0-19 1442,-20 19 224,20 19-384,-20-19-609,20 20-65,0 20-63,-21-20-256,21 19-449,0 1-128,0-20 32,21 19-320,-1-18-64,0-2-224,-2-19-385,3 0-673,-1 0-1024,0 0-4453</inkml:trace>
  <inkml:trace contextRef="#ctx0" brushRef="#br0" timeOffset="65466.7445">10738 11287 11851,'0'0'672,"0"0"-1344,20 0 1408,-20 0 33,20 0-609,-20 0-160,20 0-32,-20 19 32,0 1 64,0-20 0,0 20 225,0 0 447,0-20-319,0 20-321,0-20-32,0 0-32,0 20-32,20-20-384,-20 0-673,19 0-673,1 0-1473,0 0-5285</inkml:trace>
  <inkml:trace contextRef="#ctx0" brushRef="#br0" timeOffset="65688.7572">10897 11128 2818,'20'0'9737,"-1"0"-9096,1 0 1025,0 20-33,1 0-480,-1 0-576,-2-1-481,2 1 0,1 20 0,-21-20-32,0-1-160,-21 21-160,1-20-513,2 20-768,-2-21-1795,-21 2-9254</inkml:trace>
  <inkml:trace contextRef="#ctx0" brushRef="#br0" timeOffset="66432.7997">19136 11863 12427,'0'0'2242,"0"0"-1601,20 0 832,-1 0 129,41-20-545,-21 20-481,41-20-127,20 20-1,-1-20-31,-20 0-129,0 1-224,-19 19-192,-21 0-96,-19 0-545,-20 0-1217,0 0-608,0 0-225,-40 19-1729,21-19-1122</inkml:trace>
  <inkml:trace contextRef="#ctx0" brushRef="#br0" timeOffset="66735.8171">19354 11664 13356,'19'-19'32,"-19"19"96,0 0 673,0 0-160,-19 0-449,-1 19-128,-20 1 96,1 0 449,19 0 63,-20 20-127,1-21 256,19 1 31,0 0-319,20 0-97,20 0-128,19 0-63,1-1-225,0-19 64,-1 21-513,1-2-672,-1-19-897,1 19-2946</inkml:trace>
  <inkml:trace contextRef="#ctx0" brushRef="#br0" timeOffset="67536.8629">20128 11883 12107,'-20'19'32,"20"-19"480,0 0 1667,0 0-226,20 0-832,0-19-640,0 19 288,-1-40-225,21 20-256,-20-20 65,1 1-161,-1-1-64,-2 0-32,-18-19-64,0-1-96,0 20 96,0 0-128,-18 21-192,18-2-193,-20 2-31,-1 38 352,1 2 0,0-2 256,20 21-96,0 0-32,0 0 128,0 20-128,20-21 96,0 1-160,1 0 64,17-1 0,3-19-257,-1-20-31,-21 20-225,21-20-1344,-20-20-2243,0 20-5381</inkml:trace>
  <inkml:trace contextRef="#ctx0" brushRef="#br0" timeOffset="67882.8827">20585 11247 3651,'0'-20'6438,"0"0"-6054,0 20 1923,0 0-129,0 0-993,-20 20-513,20 0 65,0 20-160,0-21-353,0 21-192,0-20 32,0 20-32,0-21-160,20 2-128,-20-2-257,0 2-63,19-21-321,-19 0-737,20 0-1441,0 0-5445</inkml:trace>
  <inkml:trace contextRef="#ctx0" brushRef="#br0" timeOffset="68178.8996">20723 11227 10666,'0'-20'961,"0"20"-545,0 0 1730,21-19-288,-1 19-1122,-20 0-191,20 19-353,-20-19-192,18 20 64,-18 0-32,0 0-32,-18 0 64,-2-1-128,20-19 320,-20 20-31,20-20-1,0 0-160,0 0 32,0 20-96,20-20 0,0 0-545,19 0-672,-19 0-1153,0 0-1730</inkml:trace>
  <inkml:trace contextRef="#ctx0" brushRef="#br0" timeOffset="68415.9132">20902 11069 13292,'0'0'320,"0"0"417,20 19 1313,0 1-1057,0 0-481,19 0-63,-19 20-193,0-21 0,-20 21-31,20 0-129,-20-21-32,-20 21-385,0 0-896,0-1-2434</inkml:trace>
  <inkml:trace contextRef="#ctx0" brushRef="#br0" timeOffset="83066.7511">22114 9578 12427,'0'0'192,"0"0"1,19 0 1280,-19 0 0,40-20-448,-20 0-320,19-20-481,1 0 641,0-20-352,-21 1-129,1 19-32,0-19-95,-20-1 31,0 1-128,21-1 64,-42 0-128,21 21 0,-20 18 97,20-18-97,-20 39-32,1 0-224,-1 0 63,20 0-31,-20 39-32,0-18 192,0 18-96,1 21 32,19-21 64,0 21-32,0 0-64,19-1 64,21 1 32,0-20-32,-1-1 32,2-18-64,-3 18-160,-18-19-96,1-20-97,-1 0-864,0 0-1441,-1 0-6471</inkml:trace>
  <inkml:trace contextRef="#ctx0" brushRef="#br0" timeOffset="83522.7772">22610 8842 7014,'0'-20'2466,"0"20"-992,0 0 384,0 0-129,-20 0-287,20 20-610,0 0-31,0-20 0,0 20-257,-20 0-255,20 0-129,0 20 224,0-21-320,20 1 96,-20 0-192,20 0-128,-20 0-384,19 0-257,1-20-160,-20 0-352,20 0-609,-20 0-1281,20 0-7878</inkml:trace>
  <inkml:trace contextRef="#ctx0" brushRef="#br0" timeOffset="83766.7912">22768 8902 12011,'-20'0'897,"20"-20"64,0 20 576,0 20-736,0-20-385,0 20-63,0-1-161,0 2-32,0-2-64,20 1-64,-20 0-32,20 0-96,-20 0-288,0-20-641,0 0-1218,21 20-2401</inkml:trace>
  <inkml:trace contextRef="#ctx0" brushRef="#br0" timeOffset="84055.8077">22888 8783 13292,'0'0'384,"0"0"257,20 0 1025,0 20-577,-1-20-641,1 19-160,0 21 33,20-20-161,-21 0 32,-19 19-192,20 1 96,-20-20-128,0 20-224,0-20-97,-20 19-255,1-18-513,-1-2-1410,0-19-6373</inkml:trace>
  <inkml:trace contextRef="#ctx0" brushRef="#br0" timeOffset="84992.8613">22153 10432 14541,'0'0'1314,"0"0"-2307,0 0 1057,20 0 1089,0-20-449,0 20-319,-1-19-33,21-21-160,-20 20 289,0 0-33,-1-20-320,-19 1-32,20-2-64,0 2-32,-20 0 129,21-2-129,-21 2 64,0 19-96,0 0-65,0 20 97,-21-20-160,1 20 32,0 20-32,20-20 0,-19 20-64,19 0 31,-20 19 161,20-19 64,0 1-96,0 18 64,20 0 353,-20-18-97,19 18-64,1 1-192,21-20 0,-21 0 32,18 0-448,-17-1-161,-1-19-352,19 0-1121,-39 0-2914</inkml:trace>
  <inkml:trace contextRef="#ctx0" brushRef="#br0" timeOffset="85511.891">22629 9836 11434,'0'0'1185,"0"-20"-768,-19 20 1569,19 0-96,0 0-1154,0 0-319,0 0-161,0 0 32,0 0 32,0 20-95,-20 0 31,20 19-32,0-18-32,0-2-160,0 21-32,20-20-32,-1 0-512,-19 0-513,20-20-353,0 20-1088,0-20-3139</inkml:trace>
  <inkml:trace contextRef="#ctx0" brushRef="#br0" timeOffset="86515.9484">22809 9836 5477,'-21'0'5477,"21"0"-4708,0 0 1473,0 0-160,0 0-1410,21 0-287,-1 0-33,-2 0-192,-18 20 64,21-20-128,-21 0-96,20 20 0,-20-20 33,0 19 127,-20 2-64,-1-21-64,3 19 32,-2 1 96,20-20-64,-21 0-96,21 20 0,21-20 96,-21 0-192,38 0-160,-17 0-257,19 0-704,-20 0-961,-1 0-1121,1 0-3620</inkml:trace>
  <inkml:trace contextRef="#ctx0" brushRef="#br0" timeOffset="86745.9616">22987 9757 12780,'20'0'288,"0"0"-256,-1 0 1025,1 19-256,0 1-225,20 0-191,-21 0 95,1 20 161,0-21-353,-20 21-160,0-20-32,0 20-64,-20-20-160,20 0-64,-20 0-481,1-1-800,-1-19-2275</inkml:trace>
  <inkml:trace contextRef="#ctx0" brushRef="#br0" timeOffset="87323.9946">22649 10770 16207,'-20'-20'1089,"20"20"160,0 0-96,0 0-1121,20 0-64,-20 20-544,20-20-513,-20 20-865,20 0-2402</inkml:trace>
  <inkml:trace contextRef="#ctx0" brushRef="#br0" timeOffset="87459.0024">22709 10969 14285,'-20'40'801,"20"-40"-833,0 0 1025,0 0-385,20 0-1376,-20 19-1218,0-19-1730</inkml:trace>
  <inkml:trace contextRef="#ctx0" brushRef="#br0" timeOffset="87568.0086">22730 11148 11434,'-21'20'-1377,"42"-20"-3492,-21 0 1218</inkml:trace>
  <inkml:trace contextRef="#ctx0" brushRef="#br0" timeOffset="87806.0222">22788 11406 6085</inkml:trace>
  <inkml:trace contextRef="#ctx0" brushRef="#br0" timeOffset="88571.066">22430 12260 8680,'0'20'2498,"-18"-20"-1825,18 0 31,0 0 33,0 0-128,18 0-1,2 0-255,1-20-225,-1 0-64,0-20 128,-1 1 192,-19-1 97,20-19-1,0 19-95,-20-21-33,0-17-288,0 18 0,0 1-480,0 19-65,0-20 1,-20 41 191,20 19 386,-20 0-162,20 19 33,-19 21 161,-1 0 31,20 19 128,0 1 160,0-21 97,20 20-161,-1 2-31,1-21-385,0-1 96,20-19-257,-21 0-287,1 20-257,0-40-576,0 19-1281,0-19-5350</inkml:trace>
  <inkml:trace contextRef="#ctx0" brushRef="#br0" timeOffset="89113.097">22868 11545 2530,'-21'-19'9897,"21"-2"-9512,-18 2 1280,18 19 1,-20 0-449,20-21-576,0 21-513,0 21-160,-21-21 320,21 19 64,-20 21 1,20 0-97,0 0-96,20-20-96,-20 19-32,21-19 32,-1 20-224,-2-20-288,3-20-321,19 0-929,-20 0-1441,-1 0-4452</inkml:trace>
  <inkml:trace contextRef="#ctx0" brushRef="#br0" timeOffset="89602.1249">23007 11545 12427,'0'0'-64,"0"20"64,0 0 641,0 0 288,0 0-673,0 0-192,0-1 0,20 1 0,-20 0 64,0-20 128,0 20 33,0-20 383,0-20-287,-20 20-129,20-20 64,0 0-224,20 1-96,-20-21-160,19 20-320,1 0-65,-20 20 161,20-20 352,0 20 64,-20 20 480,20-20-95,-20 20-257,0 0-128,0 0 0,0 0-64,0-1 0,0-19-32,0 0 32,0 20 128,0-40-32,19 20-128,-19-19 64,20-1 0,0 20 0,0-20-64,1 0 32,-21 20 32,18 0 64,-18 0 0,0 0 96,0 20 128,0-20-63,0 20-161,0 0-64,0-1-96,20 1-609,-20-20-704,21 20-481,-21-20-1505,0 0-6054</inkml:trace>
  <inkml:trace contextRef="#ctx0" brushRef="#br0" timeOffset="89862.1398">23343 11425 13292,'-18'-19'1185,"18"19"-1441,0 0 1217,0 0 576,18 0-832,3 19-385,-1 2 193,0-2-289,0 21 64,19-19-192,-19 18 0,-20 1-96,0 0-320,0-1-833,0 1-1826,-20-20-4388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2:10:40.82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 2345 7302,'-41'0'4741,"23"19"-3844,-2-19 704,20 0 161,0 0-385,0 0-576,0 0-160,0 0-97,0 0-320,20 0-128,-2 0-32,23 0-31,-21 0 95,0 0-64,19 0 0,1 0-192,-1 21 256,1-21-288,-20 0-129,19 0-223,-19 0-353,-20 0-32,20 0-128,1 0-704,-21-21-706,0 21-3362</inkml:trace>
  <inkml:trace contextRef="#ctx0" brushRef="#br0" timeOffset="296.0169">654 2245 10826,'-20'0'544,"20"0"289,0 0 160,0 0 192,20 0-224,-20 0-481,39 0-383,-19 0-65,0 0 160,19 0-128,1 20-96,-19-20 0,17 21 64,-18-2-96,21-19-64,-21 19-33,19-19 97,-39 21 64,20-21 289,-20 19 63,-20 2 64,20-2 161,-39 1-65,19 0-191,0 0-257,-21-1-128,23 1-417,-2 0-1056,20 0-3364</inkml:trace>
  <inkml:trace contextRef="#ctx0" brushRef="#br0" timeOffset="1011.0578">495 3338 3523,'-59'20'10346,"38"-20"-10507,21 20 290,0-20 928,21 0-289,-1 0-127,19 0 0,1 0-385,19 0-160,1-20-64,-21 20 0,21 0-288,-41 0-353,21 0-672,-19 0-257,-21 0 65,0-20-2435</inkml:trace>
  <inkml:trace contextRef="#ctx0" brushRef="#br0" timeOffset="1284.0734">673 3239 7046,'-19'-20'3524,"-1"20"-2948,20 0-128,0 0 738,0 0 127,20 0-288,-1 0-353,21 0-319,0 20-97,-1-20-160,2 0-96,-3 20 32,-18-20-32,21 19 0,-21 1 0,-20 0 96,19-20 160,-19 20 289,-19 0-129,19 0-159,-40 0-129,19 19-128,1-19-96,-18 0-769,17 0-737,1 0-864,0 19-2883</inkml:trace>
  <inkml:trace contextRef="#ctx0" brushRef="#br0" timeOffset="10351.592">6253 4808 14093,'-21'21'448,"21"-21"737,0 0 129,0-21-802,21 21 257,17 0 128,3 0-385,-3 0-95,23 0 95,-2 0-416,1 0 0,-1-19 0,0 19-192,-19 0-320,1 0-769,-3-21-1282,-38 21-4259</inkml:trace>
  <inkml:trace contextRef="#ctx0" brushRef="#br0" timeOffset="17099.978">3195 5643 11466,'-20'0'513,"20"0"-289,0 0 705,0 0 352,0 0-192,0 0-544,20 20-1,-1-20 33,1 0-289,20 0-96,-20 21 193,39-21-161,-18 0-96,18 0-32,-19 0 0,-1 0-160,1 0-64,-20-21-288,-1 21-577,1 0-161,0 0-960,-20-20-1057,20 20-3939</inkml:trace>
  <inkml:trace contextRef="#ctx0" brushRef="#br0" timeOffset="17373.9937">3552 5524 10345,'0'0'289,"0"-20"-193,20 20 865,-20 0 160,20 0-64,-1 0-385,1 20-415,20-20-129,-20 20-64,-1 0 0,1 0-32,0-20-64,0 19 96,1 1 0,-21 0 0,0 0 96,0-20 0,0 21 64,-21-21-31,-19 19-65,20 1-192,1-20-257,-1 19-672,0-19-704,0 20-1826</inkml:trace>
  <inkml:trace contextRef="#ctx0" brushRef="#br0" timeOffset="17808.0185">3115 6717 14958,'-19'0'128,"19"0"-769,0 0 641,0 0 865,39 0 64,-19 0-256,39 0-481,-19 0-128,19 0 32,22 0-96,-22-21-192,-19 21-737,19-19-993,-39 19-1858,19-21-6629</inkml:trace>
  <inkml:trace contextRef="#ctx0" brushRef="#br0" timeOffset="18059.0329">3453 6537 15758,'-21'20'0,"21"-20"-2050,21 0 2563,-1 0 608,19 20-256,-19-20-193,20 0-511,-1 0-129,1 20 96,0-20 96,-21 21-160,1-2-96,-20-19 128,20 19-96,-40 2 192,20-2 97,-39 2-289,19-2 128,-20 1-128,1 0-64,-1 0-481,0 0-1889,21 19-8200</inkml:trace>
  <inkml:trace contextRef="#ctx0" brushRef="#br0" timeOffset="22851.307">10997 4868 7655,'0'0'544,"0"0"193,0 0 288,0 0 512,0 0 33,0 0-705,0 0-321,0 0-31,0-19-97,0 19 97,0 0 31,0-20-128,-21 20-95,21-21-65,0 21-192,-20-19 32,20 19-96,0-21 0,0 2-64,0-1 128,0-1-32,0 2-32,0-1 64,0 0-64,0 1 128,0 19-128,0-21 161,20 21-161,1-19 96,17 19-96,-18 0 32,41 0-64,-2 0-32,1 0 32,-1 0 64,0 19-64,22-19 64,-22 0-96,0 0 128,1 0-193,-21 0-63,-19 0 0,0 0 128,-20 0-513,-20 0-960,20 21-2211,-39-21-4067</inkml:trace>
  <inkml:trace contextRef="#ctx0" brushRef="#br0" timeOffset="23255.3301">10738 4789 7783,'20'-21'1826,"-20"21"-1282,20 0 385,-20 0-288,20 0 608,0 0 160,-20 21-576,19-2-160,1 2-289,0-1-288,0 19-64,0-19 32,-1 0-32,1 0 64,0 0-160,-20-20 256,21 0 385,-1-20-1,18 0-447,-17 0 351,-1 0-576,19-19-737,-19 19-1281,20-1-2178</inkml:trace>
  <inkml:trace contextRef="#ctx0" brushRef="#br0" timeOffset="23719.3566">11969 4570 6662,'0'0'2402,"0"0"-832,0 0 640,0 0-769,20 0 385,-20 20-449,40-1-640,-20 2-225,19-2-191,1 21-289,-1-21 32,1 2-160,1-1-97,-23-1-95,23-19-224,-41 21-193,20-21-384,-20 0-897,0 0-2754</inkml:trace>
  <inkml:trace contextRef="#ctx0" brushRef="#br0" timeOffset="23942.3694">12286 4570 8872,'0'-20'2434,"-20"20"-2370,20 0 1153,-18 0-512,-2 0 544,-1 20-96,1 0-768,-19 20-193,19-21-96,0 21-64,20-21-96,-20 2-288,20-1-641,0-1-481,20-19-992,0 0-2531</inkml:trace>
  <inkml:trace contextRef="#ctx0" brushRef="#br0" timeOffset="24223.3855">12406 4312 7527,'-20'0'1665,"20"0"193,0 19-257,0 2-287,-20-2 63,20 1-512,0 0-481,20 20-224,-20-20 1,20-1-97,0 1-32,-20-20-64,20 20-513,-1-20-320,1 0-512,0 0-705,-20-20-1794</inkml:trace>
  <inkml:trace contextRef="#ctx0" brushRef="#br0" timeOffset="24381.3945">12545 4352 10505,'19'19'897,"-19"-19"0,0 20 480,0 0-768,0 0-193,0 0-255,20 0-193,-20-20-481,20 19-672,-20-19-1249,20 0-3460</inkml:trace>
  <inkml:trace contextRef="#ctx0" brushRef="#br0" timeOffset="24575.4056">12645 4272 11242,'18'0'705,"-18"0"448,20 0 416,0 19-448,1 2-320,-1-2-320,-2 2-321,-18 18-64,21 1-160,-21 0-321,0-1-415,0-19-1122,-21 20-3075</inkml:trace>
  <inkml:trace contextRef="#ctx0" brushRef="#br0" timeOffset="30072.72">16516 5544 9801,'0'-20'1858,"0"20"-1,-20-20 289,-1 0-640,21-19-97,-20 19-320,0 0-576,2 20-33,-3-21 1,1 2-417,0 19 128,-19 0-288,19 19 0,0 2 32,20-1-65,-20 39 225,20-19-96,0 20 33,0-1 31,0 21-32,20-20-32,0-21 32,0 0-64,-1 2-321,1-2-31,-20-19-225,20 0-63,-20 0-257,0-20-384,0 0-1154,-20 0-3426</inkml:trace>
  <inkml:trace contextRef="#ctx0" brushRef="#br0" timeOffset="30216.7283">16119 5842 16399,'0'0'673,"0"0"-225,39 0 513,1 0 64,-1 0-448,21 0-481,-1 0-385,-19 0-736,-1 0-672,-19 0-3620</inkml:trace>
  <inkml:trace contextRef="#ctx0" brushRef="#br0" timeOffset="30664.7539">16992 5623 14669,'0'20'321,"20"-20"1665,0 0-1,-1 0-575,1 0-385,20-20-673,-1 20-256,1 0-96,-20 0-352,0 0-1250,-1 0-1505,1 0-4035</inkml:trace>
  <inkml:trace contextRef="#ctx0" brushRef="#br0" timeOffset="30815.7625">17071 5762 11723,'0'41'3939,"20"-41"-3202,20 0 833,-21 0-385,21 0-641,-20 0-512,19 0-897,-19 0-2081,0 0-8617</inkml:trace>
  <inkml:trace contextRef="#ctx0" brushRef="#br0" timeOffset="31530.8034">17686 4331 7783,'-20'0'1441,"20"-19"-320,0 19 417,20 0-97,-20 0 193,20 0-353,1 0-352,-3 0-225,23 0-63,-1 0-481,-1 0-64,1 0 0,0 0-128,-1 0 160,1 0-416,-20 0-449,-20-21-672,0 21-1730,-20 0-6150</inkml:trace>
  <inkml:trace contextRef="#ctx0" brushRef="#br0" timeOffset="32416.8541">17765 4312 3651,'0'0'416,"0"0"802,0 19 831,0-19-95,0 0-128,0 21-449,0-2-288,21 1-384,-21 0 64,20 0-257,-20 20-256,20-21-95,0 21 159,-20 0-128,19 20-96,-19-1-64,0-19 32,20 39 0,-20-19-32,0 0 97,0-1 31,0 21-192,0-21 64,0 1 96,0 0-32,-20 20 64,20-22 64,0 3 225,0-2-289,0 1 224,0-1-320,-19 2 0,19 17 0,0-18 1154,0 0-706,19 19-320,-19 0 257,0 1-321,0 0 0,0-20 160,20 18-128,-20 2-96,20 0-32,-20-1 129,20-19-161,-20 20 32,0-1-32,0-20 96,-20 1-96,20-1 128,0 1-64,-20-1 64,20-19-32,0 0 0,0 0-96,0-20 32,0 19-32,0-19 32,0 0-32,20 0 32,-20-20 0,0 20-64,0-20 64,0 20-64,0-20 96,0 0 0,0 19 64,0-19-224,0 0 96,0 20 64,-20-20-32,20 0-96,0 20 160,0-20-160,0 0 257,0 0-257,0 20 128,0-20 64,0 0-64,0 0 224,0 0-128,0 0-96,0 0 96,20 0-128,-20 0 0,0 0 33,0 0-97,0 0 192,20 20-96,-20-20 64,0 0 0,20 0 0,-1 0-32,1 0-96,20 0 64,-1 0-64,1 0 0,19 0 0,-18 0-96,17 0 32,-17 0-64,-1 0-160,-1 20-225,-19-20-256,0 0-127,0 0-1,-20 0-384,-20 0-737,0 19-1538,0-19-3843</inkml:trace>
  <inkml:trace contextRef="#ctx0" brushRef="#br0" timeOffset="34594.9787">4704 5087 6277,'0'-20'865,"-20"20"-128,-1 0 352,1 0 96,-18 0-128,17 0-224,-19-20-353,20 20-31,-19 0 287,-1-20-159,1 20-225,-1 0-224,-1 0 33,3-20-1,-3 20 64,21 0 192,2 0-191,-3 20-193,21-20-96,0 0 32,-20 0 0,20 0-1,0 0-31,0 0 64,0 0 129,0 0 31,0 0-64,0 0-64,-20 0 0,20 0-64,-20 20 32,1-20-32,19 20 64,0 0 0,-20 0 32,20-1 0,0 2-96,0 18 64,0-18 32,0 38-64,0-19 0,20 19 32,-20 1 0,0-1-32,0 21 32,0-1-64,0 1-96,0 19 64,0-19-32,0 19 32,-20-20-64,20 20 64,0 1 32,-20 0 0,20-1 96,0-20 0,-20 1 32,20 0-64,0-1 0,0 0-64,-20 20 0,20-19-257,0-1-191,0 1 224,0-1 288,-19-19 0,19 19 96,0-19 192,-20 0 97,20 18-225,-20-37-32,20 19 32,-20-1 0,20-19-32,0-1-63,0 1 63,0-20-32,20 0-32,-20 0-96,20-1 96,-20-19-32,20 0-64,-1-19 160,21 19 0,-20-20-192,19 0 32,1 20 0,1-20 32,18 20-64,-19 0 64,19-20-32,0 20 32,1-20-64,-1 20 64,-19-19 32,19-1-64,-18 20 33,-1-20-1,-1 20 0,1-20-321,-20 20 578,19 0-97,-19-20 64,0 20 96,0 0 225,-20 0-129,19-20-127,-19 20-129,20-19-96,-20 19 0,20-20-96,-20 20 0,0-20-96,0-20 32,0 19 160,-20-17-288,20-23-193,-20 2-191,1-21-225,19 1 128,0 0 449,0 0 192,0-1 32,0-20 32,0 21 32,0 0 257,0-1-1,19 0-96,-19 1-160,20 0-32,0-1-32,0-19 0,-20-20-224,21-1-256,-21-19-898,0 20-1056,0-19 480,0 18 2050,-21 20 192,21 20-159,0 22 671,0 17 770,0 2 63,0 19-864,0 1-417,0-2 1,0 1-289,0 1-96,0-2-160,0 21-129,0-19 129,0 19-32,-20 0 96,0 0 224,-19 19 192,-21 2 0,1-2-159,-2 22-129,3-22-33,-1 1-607,-2 19-1282,21-18-1922</inkml:trace>
  <inkml:trace contextRef="#ctx0" brushRef="#br0" timeOffset="35785.0467">18579 5047 4228,'0'0'2626,"0"0"-224,20-20 129,-20 20-353,0-20-513,0 20-480,0-20-448,0 20 0,0-39 128,0 19-385,-20 0-192,20 20 545,-20-20-737,2 20 0,-3 0-288,1 20-32,-20 0 128,40 0 128,-19 19-352,19 21 256,19-20 31,-19 20 1,20-21-192,0 21-320,0-21-449,-20 2 0,21-2-320,-21-20 224,-21 2 64,21-21-321,-20 0-2081,-20 0-3331</inkml:trace>
  <inkml:trace contextRef="#ctx0" brushRef="#br0" timeOffset="35894.053">18401 5384 1505,'-40'-39'6470,"21"20"-3075,19 19-1185,0-20-384,19 20-993,1-21 0,20 21-481,-1 0-160,21-19-128,-21 19-1025,1 0-2210,-19 0-9993</inkml:trace>
  <inkml:trace contextRef="#ctx0" brushRef="#br0" timeOffset="36153.0678">18858 5266 12780,'0'19'3875,"0"2"-3907,0-1 1538,0-1-33,0 1-1025,0-1-319,0 2-290,0 19-767,0-21-994,19-19-3812</inkml:trace>
  <inkml:trace contextRef="#ctx0" brushRef="#br0" timeOffset="36766.1029">18579 5902 10730,'0'-20'224,"0"-1"320,0 2 1570,0-1-576,0 1-1,0-1-384,0-1-480,-20 1 64,20 20-33,-18 0-479,18 0-321,-21 0-193,21 20 225,-20 21 32,20-22 0,0 41 0,0-21 96,0 1-32,20 0-32,1-1-224,-3 1-417,-18-20-288,20 0-512,-20 0-673,0 0-1121,0-20-4356</inkml:trace>
  <inkml:trace contextRef="#ctx0" brushRef="#br0" timeOffset="36889.1099">18421 6100 10345,'-40'-40'3235,"40"40"-1889,0 0 319,0-20-640,40 20-256,-20-19-481,19 19-256,22 0-576,-23-20-930,3 20-2145</inkml:trace>
  <inkml:trace contextRef="#ctx0" brushRef="#br0" timeOffset="37227.1292">18778 5961 13356,'0'0'-224,"20"0"897,-20 20 544,40-20-801,-40 20-320,20-20-96,-1 20 0,1-1 0,-20 1 96,0 0 64,0 0 417,-20-20 448,20 20-288,-19-20-321,19 20-96,-20-20-127,20 0-1,20 0-224,-20 0 64,19 0-32,21 0-321,-20 0-223,19 0-417,-19 0-1505,0 0-3716</inkml:trace>
  <inkml:trace contextRef="#ctx0" brushRef="#br0" timeOffset="37711.1569">18699 6478 20371,'0'0'288,"0"0"32,0 0 97,0 0-481,0 20-609,20-20-1249,-20 19-2338</inkml:trace>
  <inkml:trace contextRef="#ctx0" brushRef="#br0" timeOffset="37834.1639">18699 6656 6630,'0'21'9064,"0"-21"-10025,0 0-928,20 0-5478</inkml:trace>
  <inkml:trace contextRef="#ctx0" brushRef="#br0" timeOffset="38000.1734">18719 6756 12619,'0'20'1122,"-20"-20"-1763,20 0-256,20 0 737,-20 20 192,20-20-64,-20 0-224,20 0 192,-20 0 96,0 20-32,0-20-3267</inkml:trace>
  <inkml:trace contextRef="#ctx0" brushRef="#br0" timeOffset="38598.2077">18759 7193 6662,'19'0'1345,"-19"-20"961,20 20 385,-20-19-481,0 19-288,20-21-673,-20 2-320,0-2-128,0 2-97,0-1-480,0 0 65,-20 0-97,20 20 128,-20 0-352,1 0-64,-21 0 32,20 40 0,0-20 32,1 39 32,19-19 32,0 0-32,19 0-128,1-1-385,0 1-384,0-20-192,0 19-352,-1-19-385,-19-20-1729,0 0-8583</inkml:trace>
  <inkml:trace contextRef="#ctx0" brushRef="#br0" timeOffset="38735.2155">18559 7312 13773,'-18'-20'2530,"18"0"-2114,0 20 1026,38 0 223,3 0-768,-1 0-737,-1 0-224,21 0-1025,-21 0-929,-19 0-2658</inkml:trace>
  <inkml:trace contextRef="#ctx0" brushRef="#br0" timeOffset="39225.2435">19016 7233 12075,'0'39'0,"0"-19"-32,0 20 705,0-20 576,0 19-705,0-19-384,0-20 1,21 20 511,-21-20 225,0 0-352,0-20-257,20 0-128,-20 1-96,0-1-64,0-20-192,18 20 96,-18 20 0,21-20-32,-21 20 63,0 0 65,20 0 65,-20 20-33,0 0 0,0 0 0,0-20-32,0 20-64,0 0 0,20-20-161,-20 0-95,0 0 128,0 0 64,0-20-161,20 20 1,-20-20-160,19 20-545,1-20 224,0 20 481,0 0 256,0 0 96,-1 0 897,-19 20 832,20 0-575,-20 0 31,20-1-416,-20 1-673,0 0-160,20 0-160,-20-20-1058,0 20-2305</inkml:trace>
  <inkml:trace contextRef="#ctx0" brushRef="#br0" timeOffset="40640.3245">19413 4391 3971,'0'0'3075,"0"-20"-64,0 20-641,0 0-352,0 0-256,-20 0-417,20-19-608,20 19-321,1 0-160,-1 0-127,18 0-129,-17 0 128,19 0-160,-1 0 32,1 0-32,-20 19-32,19-19 64,-19 0 160,0 0-192,-20 0 0,20 0 64,-20 20-96,0-20 96,0 20 0,0 0 0,0 0-64,0 0 64,20 19 0,-20-19-96,19 20 64,1 20 0,-20-21 128,20 0-224,-20 21 160,21 1-32,-21-2 0,0 21 0,0-21 0,20 1-128,-20 19 64,0 1 32,18 0 32,-18 19 32,0 0-64,0-20 0,0 21 32,20-20 0,-20-2 0,0 2-32,0-20 128,0 19-160,0 1 64,0-21-32,0 1 192,0 20-32,0-21-31,-20 1 159,20 19-96,0-18-128,20-2 0,-20 20-32,21-39 0,-21 19 32,20 1 0,0-20-32,-1 19-32,-19-19 0,20-1-32,-20 1 64,20-19 0,-20 18-32,0-19-64,0 0 96,0 0-32,0-1-64,0 1 32,0 0 32,0 0 0,0 0 0,0 0-96,0-1 32,0-19 96,0 20-64,0 0 0,0-20 32,0 20-96,0-20-128,0 0-32,0 20 95,0-20 193,20 0-64,-20 0 64,0 20-32,0-20-32,0 0 96,0 0-64,0 0 97,0 0-33,0 0 0,0 0 96,0 19-96,0-19 32,0 0 128,20 0-96,-20 0 225,-20 0-161,20 0 64,-20 0-96,0 0-192,0-19 0,-19 19 32,-2 0-96,3 0-224,-3 0-769,-18 0-1442,-1 19-8135</inkml:trace>
  <inkml:trace contextRef="#ctx0" brushRef="#br0" timeOffset="44865.5661">18699 4132 768,'0'-19'7527,"-20"-1"-6758,20 0 1217,0 20-32,0-19-128,-19-2-353,19 21-672,-20 0-481,20 0-256,-20 0-64,-1 0-128,1 21 32,20-2 160,-20 21 160,20 19 257,0-19-129,20 39-256,0-18 0,1-2-64,-1 1-160,0-21-128,-1 1-129,1 0-159,-20-21-353,0 2-961,0-21-2466</inkml:trace>
  <inkml:trace contextRef="#ctx0" brushRef="#br0" timeOffset="45018.5749">18421 4490 16527,'0'-19'449,"0"19"-449,39 0 384,-19-20-128,20 20-64,-1 0-288,-19-20-1121,21 20-1217,-1 0-1346</inkml:trace>
  <inkml:trace contextRef="#ctx0" brushRef="#br0" timeOffset="45493.602">18976 4530 10954,'0'0'1569,"0"0"-191,0 0 223,-18 0-896,18 0-513,0 20-160,-21 0-32,21 0 32,0-1 0,0 2-32,21 18 32,-3-39 32,2 20 96,21-1 257,-21-19-1,-2-19 161,23 19-97,-41-20-31,20 0-97,-20-20-64,0 21 65,-20-1 31,0 20-288,-1-20-192,-17 20-321,17 0-1152,1 0-1890,0 20-11179</inkml:trace>
  <inkml:trace contextRef="#ctx0" brushRef="#br0" timeOffset="46006.6314">18579 4471 6726,'0'0'2915,"-20"0"-2403,20 0 1218,0 0 128,0 0-193,0 0-608,0-20-608,20 20-289,0 0 0,1-20-128,19 20-32,-21 0 0,21-20-64,0 20-513,-21 0-1345,1 0-2338</inkml:trace>
  <inkml:trace contextRef="#ctx0" brushRef="#br0" timeOffset="46878.6813">21438 5166 7302,'0'-40'5157,"0"21"-4804,20-1 608,-20-20 480,0 20-352,0-20-96,-20 21-353,20-21-640,-20 20 641,1 0-257,-1 20-319,0 40-290,0-20 65,-19 39 288,39 1-320,-20-1 128,20 22 96,0-3 32,20 2-96,-1 0-160,1-21-257,0 1 1,0-21-385,0 1-608,-20-20-449,0-20-1697</inkml:trace>
  <inkml:trace contextRef="#ctx0" brushRef="#br0" timeOffset="47009.6888">21161 5425 16879,'20'0'673,"0"-20"-705,19 20 32,21 0 64,-21 0-64,21-21-865,-1 21-2530,-18 0-4869</inkml:trace>
  <inkml:trace contextRef="#ctx0" brushRef="#br0" timeOffset="47282.7044">21677 5405 15374,'-20'20'-320,"20"-20"-1026,0 20 1282,0-1 128,0 1-31,0 20 31,20-20-64,0-20 32,-1 20 384,1-20 0,20 0 97,-20 0 288,-20-20 224,19 20-321,-19-20-95,-19 0 128,-1 0-257,0 0-448,0 1-320,0 19-673,1-20-577,-1 20-2049,20 0-8072</inkml:trace>
  <inkml:trace contextRef="#ctx0" brushRef="#br0" timeOffset="47485.716">22054 5226 17168,'-21'0'640,"21"0"33,21 0 384,-1 0-160,20 0-673,-1 0-288,1 0-288,-20 0-737,19 0-1089,-39 0-3556</inkml:trace>
  <inkml:trace contextRef="#ctx0" brushRef="#br0" timeOffset="47628.7242">22054 5326 2914,'-21'39'12844,"42"-39"-12780,-1 19 513,20-19 993,-1 0-674,1 0-703,-20 0-866,19 0-1217,-19 0-2626</inkml:trace>
  <inkml:trace contextRef="#ctx0" brushRef="#br0" timeOffset="47953.7428">22629 4987 13004,'-19'-19'1377,"19"19"-1089,0 0 1570,0 0-769,0 19-672,-20 21 127,20 0 225,0 19-129,0 1 161,0 20-288,20-1-193,-20 21-192,0-41 0,19 21-128,-19-21-480,20-18-353,-20-2-929,0-20-2049</inkml:trace>
  <inkml:trace contextRef="#ctx0" brushRef="#br0" timeOffset="62765.5899">8514 9339 256,'0'0'672</inkml:trace>
  <inkml:trace contextRef="#ctx0" brushRef="#br0" timeOffset="62844.5945">8476 9339 1121,'0'-20'2562,"0"20"-1889,0 0-1154</inkml:trace>
  <inkml:trace contextRef="#ctx0" brushRef="#br0" timeOffset="63139.6113">8356 9339 3555,'-40'20'4196,"20"-20"-2787,20 0-224,-19 0 161,38 0 511,-19 0-607,20 0-322,20-20-351,19 20-193,2 0-192,18 0 65,20 0 95,0 0 32,21 0-223,38 0-1,1 20-96,0-20-64,19 20 64,2-20-32,-2 0 128,-20 0-160,2-20 192,-22 20 193,-19-20-161,-40 20-128,-18 0-128,-23-20-64,-17 20-577,-21 0-512,-21 20-1025,-17-20-3524</inkml:trace>
  <inkml:trace contextRef="#ctx0" brushRef="#br0" timeOffset="64604.6951">2023 11028 12684,'-20'-19'1089,"20"19"-577,-20 0 33,20 0 608,0 0-257,0 0-479,0 0 320,0 0 63,20 0-95,0 19-257,21 1-223,-3 20-65,23 0-64,-23 0-64,23-20-32,-22 19-128,1-19-96,-20 0-193,19-20-416,-19 20-224,-20-20-480,20 0-1730,-20-20-3427</inkml:trace>
  <inkml:trace contextRef="#ctx0" brushRef="#br0" timeOffset="64807.7067">2282 10909 13484,'-20'0'1826,"20"-20"-1730,-20 20-192,20 20 0,-20 0 256,-19 20 0,19 0-160,-21-1-32,21 21-32,20-20-128,-18-20 96,18 0-192,0-1-449,0 1-769,-20 0-2433</inkml:trace>
  <inkml:trace contextRef="#ctx0" brushRef="#br0" timeOffset="65103.7237">2440 10492 14029,'-20'-20'352,"20"20"-352,-20 0 352,20 0 449,0 20-480,0-1-129,0 2-64,0 18 0,0 1 32,20 0-128,-20-21 0,20 22 0,0-22-32,-20 1-480,21 0-737,-3-20-545,2 0-1761</inkml:trace>
  <inkml:trace contextRef="#ctx0" brushRef="#br0" timeOffset="65253.7323">2639 10571 8007,'0'40'5509,"0"-20"-6117,20 0-449,-20-1 640,20 2-447,-20-1-1250,19-20-6341</inkml:trace>
  <inkml:trace contextRef="#ctx0" brushRef="#br0" timeOffset="65397.7405">2639 10472 15342,'-20'-20'705,"-1"20"-865,21 0-65,0 0-447,21 0-2659,-21 0-3908</inkml:trace>
  <inkml:trace contextRef="#ctx0" brushRef="#br0" timeOffset="65592.7517">2718 10372 10922,'20'21'576,"0"-2"353,0 1 929,-1 0-769,1 0-544,0 19-321,0 1-160,0-20 32,1 20-32,-21-20-32,0 0-32,-21-1-641,1 22-1857,0-22-6214</inkml:trace>
  <inkml:trace contextRef="#ctx0" brushRef="#br0" timeOffset="66393.7975">3274 11088 12844,'0'0'1569,"0"0"-832,0 0 544,0 0 289,0 0-802,20 0 1,19 0-289,2 0-95,-3 0-129,23 0-192,-22 0-32,1 0 0,19 0 32,-19 0-256,0 0-128,-21 0 64,21 0-33,-20-19-287,1 19-513,-21-21-353,0 21-1857,-21 0-6662</inkml:trace>
  <inkml:trace contextRef="#ctx0" brushRef="#br0" timeOffset="66645.8119">3631 10929 12619,'20'0'897,"20"0"-705,-21 0 545,21 20 544,1-20-63,-3 20-546,3-1-352,-1 2 1,-1-2-33,-19 1-32,-20 20 1,0-20-65,0 20 96,-20 0 96,-19-21 65,-1 1-97,-1 20-224,3-40-32,17 20-96,1-1-576,0-19-930,20 0-1248,0 0-7208</inkml:trace>
  <inkml:trace contextRef="#ctx0" brushRef="#br0" timeOffset="67597.8663">5676 9717 4708,'0'-20'4196,"0"0"-2434,0 0 95,0 1-255,-20-2-193,20 2-320,-19-1-352,-1 0 32,20 20-225,-20 0-320,0 0-192,-1 20-64,3 19 0,-2 21 32,0 0 96,20-1-96,20 21 0,-20-1 0,20-19-96,-2-1-64,3-18-160,-1-2-193,0 0-447,-20-39-994,0 21-865,0-21-6758</inkml:trace>
  <inkml:trace contextRef="#ctx0" brushRef="#br0" timeOffset="67741.8746">5398 10094 15118,'-20'-20'1409,"20"1"-1249,20 19 705,21 0-192,18-20-129,-19 20-480,19 0-320,-19 0-577,-1 0-448,1 0-2146,-1 0-8969</inkml:trace>
  <inkml:trace contextRef="#ctx0" brushRef="#br0" timeOffset="68059.8928">5953 10115 16079,'20'19'993,"-20"-19"-1089,0 20 1056,0 0 290,0 20-450,-20-20-447,20 19-289,0-19 0,0 20-128,0-20-577,0-20-1088,20 19-1603</inkml:trace>
  <inkml:trace contextRef="#ctx0" brushRef="#br0" timeOffset="68882.9398">5935 9398 8167,'0'0'1506,"0"0"-225,0 20 737,-20-20 96,20 21-705,0-2-448,0 21-577,0-21-31,0 2-65,20 19-96,-20-20-32,18-1-160,2 2 32,-20-21-384,21 19-417,-1-19-256,-20 0-1217,20 0-1794</inkml:trace>
  <inkml:trace contextRef="#ctx0" brushRef="#br0" timeOffset="69155.9555">6133 9538 10345,'0'0'961,"0"0"-480,0 20 1857,0-20-769,0 20-896,0 0-545,0-1-96,0 21-192,0-40-449,19 20-896,-19 0-577,0-20-2530</inkml:trace>
  <inkml:trace contextRef="#ctx0" brushRef="#br0" timeOffset="69321.9649">6113 9439 13869,'-20'0'1185,"20"-21"-1057,0 21-96,0 0-32,0 0-673,0 0-2370,20 0-6341</inkml:trace>
  <inkml:trace contextRef="#ctx0" brushRef="#br0" timeOffset="69538.9774">6172 9359 12171,'40'20'1505,"-20"-1"-608,1 1 256,17-20-384,3 40 0,-21-20-513,-2 0-96,3 20-224,-21 0 192,-21-20 0,3 20 1,-2-21-129,-1 1-385,1 0-800,0 0-2562</inkml:trace>
  <inkml:trace contextRef="#ctx0" brushRef="#br0" timeOffset="69965.0017">6808 9895 11370,'-21'21'2306,"21"-21"-2081,0 0 1120,21 19 192,-1-19-191,18 0-674,3 0-415,-21-19-225,19 19-641,-19 0-1281,0 0-4260</inkml:trace>
  <inkml:trace contextRef="#ctx0" brushRef="#br0" timeOffset="70087.0087">6787 10055 13741,'0'39'2882,"21"-39"-2754,-1 0 193,18 0 63,3 0-320,-1 0-1537,19-20-4101</inkml:trace>
  <inkml:trace contextRef="#ctx0" brushRef="#br0" timeOffset="70599.038">7701 9935 4356,'0'0'128,"20"-19"384,-20 19 2691,0-21-128,0 21-865,0 0-800,0-19-321,-20 19-96,-1 0-481,-17 0-384,17 19-128,1 2 32,0-2 32,20 1-64,0 0 32,20 0 64,0 20-32,21-20 65,-2-1-65,1 1-32,-20 1-32,-1-2-32,-19-19 160,0 20-64,-19-20 352,-1 20 1,-41-20-321,23 19-64,-3-19-545,3 0-672,-3 0-1377,21 0-3460</inkml:trace>
  <inkml:trace contextRef="#ctx0" brushRef="#br0" timeOffset="70808.0499">7998 10015 17360,'20'0'0,"-20"0"544,0 20 417,0 0-736,0-1-65,0 22-160,0-22-192,0 1-353,21 0-96,-21-1-319,20-19-386,-20 21 65,20-21-1281,-20 0-5414</inkml:trace>
  <inkml:trace contextRef="#ctx0" brushRef="#br0" timeOffset="70923.0565">7939 9816 15054,'-20'-40'0,"20"40"-833,20-19 0,-20 19-3747</inkml:trace>
  <inkml:trace contextRef="#ctx0" brushRef="#br0" timeOffset="71334.08">8178 10115 11018,'19'39'1217,"-19"-19"-608,0-20 1473,0 0-705,0-20-1121,0 0-224,0 1 0,0-22-64,0 22 32,0-1-160,0 0-449,0 0 1,0 20 544,0 0 352,20 20 417,-20 0-353,0 19-256,20 2-96,-20-22-224,20 21-449,0-40 129,-1 19 192,1-19 287,0 0 97,-20-19 33,20-1-33,-20 0 0,0-20 96,20 20 64,-20 1-96,19-1 224,1 0 545,0 20 64,-20 20-32,0 0-64,21 19-193,-21 1 161,0 0-449,20 0-416,-20-1-96,18-19-897,2 20-897,1-40-1857</inkml:trace>
  <inkml:trace contextRef="#ctx0" brushRef="#br0" timeOffset="71926.1139">8992 9737 2530,'-20'-60'11691,"0"40"-10410,0 1-384,20 19-513,-21 0-384,3 0 129,-2 19-1,20 21 448,-21 0 1,21 39-161,0-19 33,0-1-225,0 1 32,21 0-224,-1 0 32,-2-21-64,23-19-192,-21 20-641,19-20-832,-19-20-2083</inkml:trace>
  <inkml:trace contextRef="#ctx0" brushRef="#br0" timeOffset="73551.2068">9290 9935 6854,'-21'-19'5958,"1"19"-4869,20 0 448,-20 0-192,20 0-224,20 0-384,0 19 96,19 1-289,2 0-127,-1 20-257,-1-20-192,1 19 0,0 2-416,-1-2-321,-19-19-256,20-1-128,-21-19-769,1 0-2146</inkml:trace>
  <inkml:trace contextRef="#ctx0" brushRef="#br0" timeOffset="73736.2174">9587 9975 13644,'-40'20'513,"20"0"-513,1 0-128,-21 19 160,0 2 0,19-22-96,-17 21-192,18-21 224,20 2-385,-21-1-1377,21-20-4195</inkml:trace>
  <inkml:trace contextRef="#ctx0" brushRef="#br0" timeOffset="74055.2357">9707 9697 9961,'0'-20'2338,"-20"20"-1889,20 0-289,-21 20 288,1-20 353,20 40 96,-20-20-225,20 19-287,0 1-97,0 0-256,0-21-192,20 21-289,0-20-191,1 0-577,17-20-641,-18 0-1793,1 0-4133</inkml:trace>
  <inkml:trace contextRef="#ctx0" brushRef="#br0" timeOffset="74220.2451">9885 9816 10794,'0'20'2338,"0"0"-2274,0-20 513,0 20-97,20-1-448,-20 2-512,19-2-1122,-19-19-1665,20 0-4709</inkml:trace>
  <inkml:trace contextRef="#ctx0" brushRef="#br0" timeOffset="74370.2537">9885 9717 14926,'-20'-20'1377,"20"20"-1089,0-20 257,0 20-353,20 0-865,0 0-1825,-20 0-5093</inkml:trace>
  <inkml:trace contextRef="#ctx0" brushRef="#br0" timeOffset="74602.267">10043 9677 10570,'40'0'1601,"-40"20"-960,21 0 448,-3 0-192,2 0-129,0 19-415,-20-19-289,0 0 64,21 20-128,-42-21 64,21 2-256,-20-21-321,0 19-1281,2-19-4323</inkml:trace>
  <inkml:trace contextRef="#ctx0" brushRef="#br0" timeOffset="74949.2868">10521 10154 16783,'0'20'1089,"0"-1"-1025,0 2 673,-21-1-577,1-1-224,0 21-1185,0-20-2498,1-20-6823</inkml:trace>
  <inkml:trace contextRef="#ctx0" brushRef="#br0" timeOffset="75583.3231">10837 10193 14381,'-39'41'1217,"39"-41"-704,0 19 832,0-19-192,0 0 32,20 0-384,-1-19-256,21-1-289,-20-20 96,0 0-32,19 0-288,-19 1-32,1-21 97,-1 0-130,-20 20-127,0-19-128,-20 19 96,-1 1 32,1 19-64,-19 0 95,19 20 1,0 0 0,0 20-32,0 0 96,1 19 96,19 21 64,19-21-192,1 1 192,0 20-64,20-20 0,-1-1-32,-19 2 64,21-22-96,-3 1-224,-17-20-257,19 20-736,-21-20-929,1-20-3876</inkml:trace>
  <inkml:trace contextRef="#ctx0" brushRef="#br0" timeOffset="76500.3755">11314 9478 8648,'0'0'832,"0"0"161,-20-20 1506,20 20-1058,0 0-448,-20 20-160,20 0 192,-20-1-96,1 2-417,19 19-63,0-1-257,0-18-160,19 18-32,1-19-224,0 0-257,0-20-384,19 0-736,-19 0-1666,0 0-6951</inkml:trace>
  <inkml:trace contextRef="#ctx0" brushRef="#br0" timeOffset="76702.3871">11434 9578 13837,'0'20'256,"0"-1"513,0 2 640,18-2-1089,-18 1-224,0-20-64,0 20-160,21 0-160,-21-20-705,0 20-1185,0-20-1121,20 0-5542</inkml:trace>
  <inkml:trace contextRef="#ctx0" brushRef="#br0" timeOffset="77017.4051">11552 9478 11274,'0'0'1345,"0"0"-800,0 20 2113,20-20-1472,-20 19-450,0 22-255,20-21-385,0 0-32,-20-1-224,20 21 416,-20-20-160,0 0-128,0 0-480,0-20-1,0 20-1024,-20-20-1730</inkml:trace>
  <inkml:trace contextRef="#ctx0" brushRef="#br0" timeOffset="77522.434">11731 9418 1761,'-20'-20'8456,"20"20"-8039,0 0 1761,0 0 256,0 0-801,0 0-672,0 20 385,20-20-129,-1 40-96,21-20-288,-20 0-481,1 20-64,17 0-31,-17 20-97,-1-21-96,-20 21 0,20-1-64,-2 1 64,-18-21-64,0 21-32,0-20-32,0 0 0,-18 19-96,-2-38-289,0 18-256,-21 0-191,23 2-738,-23-22-960,21-19-3684</inkml:trace>
  <inkml:trace contextRef="#ctx0" brushRef="#br0" timeOffset="78979.5173">5696 10988 3299,'20'-39'8071,"-40"19"-7590,20 0 1633,-20 0-385,0 0-479,20 0-290,-19 20-383,-1-19-193,0 19-159,0 0-225,20 0-129,-21 19 65,21 21 128,0 0 65,0 19-33,21 1 64,-1 0-192,0 20-32,0-41-128,-20 21-481,19-41-384,1 21-1025,-20-20-961,0-20-5189</inkml:trace>
  <inkml:trace contextRef="#ctx0" brushRef="#br0" timeOffset="79124.5256">5457 11287 15310,'-18'0'2306,"18"0"-1793,18 0 512,2-20 160,21 20-513,-21-20-543,19 20-129,1 0-385,-1 0-736,-19 0-1698,20 0-6021</inkml:trace>
  <inkml:trace contextRef="#ctx0" brushRef="#br0" timeOffset="79412.5421">5835 11247 14990,'0'0'1249,"0"0"-1441,0 0 832,19 0-255,1 20-289,-20-20-96,20 20 0,-20-1 0,0 1 32,0 0 64,0 0 448,0 0 289,0 0-96,0-20-321,0 19-256,0-19-160,0 0-64,21 21-384,-1-21-705,-2-21-481,23 21-1473,-21-19-3683</inkml:trace>
  <inkml:trace contextRef="#ctx0" brushRef="#br0" timeOffset="79695.5583">6014 10730 8231,'-20'-19'4869,"-1"19"-4869,21 0 352,0 19 1826,0 1-1057,0 20-608,0 0-225,0-1-224,21 1 64,-1-20-32,-20 20-64,20-21-160,-1 2-224,1-2-609,0-19-801,-20 0-1345,20 0-7206</inkml:trace>
  <inkml:trace contextRef="#ctx0" brushRef="#br0" timeOffset="79846.5669">6152 10830 13773,'0'39'352,"20"-19"-224,-20 0 769,0 0-513,0 0-448,20 0-897,0-1-704,-20-19-1346</inkml:trace>
  <inkml:trace contextRef="#ctx0" brushRef="#br0" timeOffset="79975.5743">6133 10750 9833,'-20'0'5509,"20"0"-5605,0-20-449,0 20-383,20 0-2211</inkml:trace>
  <inkml:trace contextRef="#ctx0" brushRef="#br0" timeOffset="80178.5859">6212 10651 11530,'20'19'833,"19"-19"1858,-19 21-641,21 18-1218,-3-19-832,-17 20 65,19 0-65,-40-1-32,20 1-97,-20-20-95,-20 20 96,0-21-96,0 2-737,-19-2-3299</inkml:trace>
  <inkml:trace contextRef="#ctx0" brushRef="#br0" timeOffset="80538.6065">6927 10988 14221,'0'21'2178,"20"-21"-1762,-1 0 417,1 19-160,20-19-609,-20 20-641,0-20-1889,-1 0-5830</inkml:trace>
  <inkml:trace contextRef="#ctx0" brushRef="#br0" timeOffset="80667.6139">6986 11148 15342,'0'20'961,"20"0"-801,0-20 737,0 0-449,19 0-672,-19 0-2595,21 0-6437</inkml:trace>
  <inkml:trace contextRef="#ctx0" brushRef="#br0" timeOffset="81107.6391">7860 11009 16047,'-40'0'1185,"40"-21"-897,-20 21-96,20 0 97,-20 0 191,20 0-480,-19 0-96,19 21 64,0-2-32,0 1 224,0 1-256,19-2 320,1 1-96,0 0 96,0 0-63,0 0-97,0 0 32,-20-1-32,0-19 64,0 20 64,-40-20-96,20 20-192,-20-20-384,1 20-385,-1-20-673,19 0-3362</inkml:trace>
  <inkml:trace contextRef="#ctx0" brushRef="#br0" timeOffset="81296.6499">8018 11028 16751,'61'41'1538,"-61"-22"-1314,18 1-64,-18 20-64,0-20-64,21 0-352,-21-20-321,0 19 193,20-19 0,-20 0-609,0 0-1698,0-19-1185,0-1-2914</inkml:trace>
  <inkml:trace contextRef="#ctx0" brushRef="#br0" timeOffset="81771.677">8277 11168 16976,'19'0'352,"-19"-20"-352,0 0 288,0 0-160,0 0-160,0 1 224,0 19-256,0 0-160,20 0-160,-20 0 320,0 19 160,0 1 128,20 0-192,-20 0 0,0-20-32,20 0 0,-20 0-192,20 0-96,-20 0-321,19-20 129,-19 0 416,20 20 192,-20-20 96,20 1 192,-20 19 1,21 0-97,-1 0 353,-2 0-33,-18 19-416,20 21-127,1-20-97,-21 0 0,20 0-449,-20-20-224,20 19-384,-20-19-384,0 0-2082</inkml:trace>
  <inkml:trace contextRef="#ctx0" brushRef="#br0" timeOffset="81938.6866">8039 10869 20659,'-21'20'641,"21"-20"-2595,21 0 1089,-1 0-1313,0 0-6470</inkml:trace>
  <inkml:trace contextRef="#ctx0" brushRef="#br0" timeOffset="82341.7096">9091 10631 5349,'0'-20'9481,"0"20"-9610,-20 40 65,20 0 96,-20 19 161,20 21 351,-20-1-31,20 0-321,20 2 0,-20-22-192,20 1-384,19-21-705,-19-19-1442,20 20-4804</inkml:trace>
  <inkml:trace contextRef="#ctx0" brushRef="#br0" timeOffset="82528.7203">9308 10889 17840,'0'40'1057,"20"-20"-1185,1 19 160,19 1 0,-22 1 32,23-2-96,19-19-704,-21 20-514,1-20-383,-20-20-994,19 19-3202</inkml:trace>
  <inkml:trace contextRef="#ctx0" brushRef="#br0" timeOffset="82724.7315">9567 11048 14894,'-40'40'-545,"21"-20"353,-1 0 224,0 0 96,20 0-160,-20 0-160,20-20-225,0 19 33,0 1-833,0 0-3620</inkml:trace>
  <inkml:trace contextRef="#ctx0" brushRef="#br0" timeOffset="82991.7468">9687 10532 16687,'-21'19'801,"1"-19"-929,20 20 320,0 20 641,-20 0-128,20 0-449,0-1-160,20 1 0,0 0-160,1-1-96,-1-19-705,-2 0-64,2 0-320,1-20-737,-1 0-1217,0 0-5413</inkml:trace>
  <inkml:trace contextRef="#ctx0" brushRef="#br0" timeOffset="83149.7559">9845 10670 15150,'0'21'192,"0"-1"385,0 19 576,20-19-865,-20 0-288,20 0-769,-20 0-992,20-20-1635,-1 0-7206</inkml:trace>
  <inkml:trace contextRef="#ctx0" brushRef="#br0" timeOffset="83264.7624">9885 10651 12972,'-40'-20'993,"40"0"-769,0 20-128,0 0-993,0 0-1825</inkml:trace>
  <inkml:trace contextRef="#ctx0" brushRef="#br0" timeOffset="83459.7736">10004 10492 6245,'0'-20'9738,"19"20"-9546,-19 0 1345,20 20 353,0-1-993,-20 2-833,20-2-32,-20 22-256,0-2-481,21-19-1025,-21 20-1953,-21-1-6695</inkml:trace>
  <inkml:trace contextRef="#ctx0" brushRef="#br0" timeOffset="84073.8087">10242 11048 14862,'20'21'3235,"-20"18"-2755,0-19 225,0 0 320,-20 20-257,-1-21-607,3 1-1,-2 0-320,-1 0-1,1 0-960,0-1-2018,20-19-11595</inkml:trace>
  <inkml:trace contextRef="#ctx0" brushRef="#br0" timeOffset="84728.8462">10679 11267 17969,'-20'20'640,"-1"-20"-1216,21 19 479,0-38 97,21 19 0,19-20 65,-20 0-65,19-20 32,1 1 320,-1-1 0,-19-19 33,0-1-129,0 0 0,-20 0 96,0 1-320,0 19 65,0 0 159,-20 20-256,0 20-192,0 0-97,1 0 33,-1 20 64,0 0 96,0 0 96,20 20 32,0 19 224,0-19-96,0 19-64,20 1 0,0 0-128,0-20 225,-1 0-257,21-21 31,0 1-287,-1 0-384,2-20-289,-21 20-705,-2-20-1729,2 0-4709</inkml:trace>
  <inkml:trace contextRef="#ctx0" brushRef="#br0" timeOffset="85119.8685">11155 10551 7431,'0'-19'1729,"0"-2"738,0 21 351,-20 0-896,20 0-737,-19 21-416,19-2-129,0 22-127,-20-2-289,20 0-32,0 2-96,20-2-64,-1-19 33,1 0-162,0 0-223,0 0-256,0-20-513,19 0-1986,-39 0-9225</inkml:trace>
  <inkml:trace contextRef="#ctx0" brushRef="#br0" timeOffset="85393.8842">11294 10571 16367,'41'-20'641,"-23"20"480,2 0-737,0 20-128,1-20-224,-21 21 0,20-2 32,-20 1 129,-20 0 159,20-1 96,-21 2 225,21-21-385,-20 20-96,20-20-63,0 19-194,0-19 65,20 20-96,1-20-448,-1 0-673,-2 0-481,3 0-1633,-1 0-2691</inkml:trace>
  <inkml:trace contextRef="#ctx0" brushRef="#br0" timeOffset="85601.8961">11493 10532 11659,'0'0'1537,"0"-21"-1441,0 21 1089,0 21 417,0-2-705,20 1-257,-20 1-255,20-2-33,-1 1 64,-19 0-352,0 20-96,0-20 0,0-20-96,-19 19-673,19 1-608,0-20-1634,-20 0-6566</inkml:trace>
  <inkml:trace contextRef="#ctx0" brushRef="#br0" timeOffset="85897.913">11731 10472 13516,'0'0'4100,"0"0"-4132,0 0 1217,19 0 577,1 39-513,0-18-512,0 18-33,1 1-191,-3 19-129,2-18-191,1 18-33,-1 1-128,-20-1-160,0 1 96,-20 0-193,20 0-351,-21-21-193,-17 21-256,17-21-256,1 1-641,-20-20-2242</inkml:trace>
  <inkml:trace contextRef="#ctx0" brushRef="#br0" timeOffset="86597.9531">6311 11923 17936,'0'0'1186,"0"-21"-1122,0 21 576,0 0-672,21 0-128,-21 0-1153,20 0-609,-20 0-2530</inkml:trace>
  <inkml:trace contextRef="#ctx0" brushRef="#br0" timeOffset="86737.9611">6391 12062 2049,'-21'39'10699,"3"-19"-9995,18 0-448,0-20 449,0 0-353,0 20-960,18-20-865,-18 0-1378,0 0-3587</inkml:trace>
  <inkml:trace contextRef="#ctx0" brushRef="#br0" timeOffset="86849.9675">6332 12260 3235,'-21'40'9737,"1"-40"-9097,20 0-127,0 19-193,0-19-1377,0 0-4932</inkml:trace>
  <inkml:trace contextRef="#ctx0" brushRef="#br0" timeOffset="86972.9745">6391 12438 18449,'0'41'320,"0"-21"-192,-21-20-192,21 0-1249,0 19-3620</inkml:trace>
  <inkml:trace contextRef="#ctx0" brushRef="#br0" timeOffset="87730.0178">5835 13413 896,'19'0'14638,"-19"-20"-13741,0-1 32,0-18 512,20 19-320,-20-20-320,0 20-481,0-19-288,-20 19-32,1 0-128,19 20-64,-20 0 0,0 0 128,0 40 128,0-1-96,1 21 32,19 20-32,0-1-256,0 1-513,19-21-384,1 1 480,0-1 161,0-18-834,-20-2-1472,20-39-1218</inkml:trace>
  <inkml:trace contextRef="#ctx0" brushRef="#br0" timeOffset="87872.026">5775 13790 6726,'-59'-19'7463,"39"-2"-5029,0 1-672,0 1-513,20 19-384,0 0-321,20-20-223,0 20-353,20 0-128,-1-20-449,21 20-704,-21 0-513,2 0-2338</inkml:trace>
  <inkml:trace contextRef="#ctx0" brushRef="#br0" timeOffset="88343.0529">6113 13611 16367,'-20'60'-384,"20"-20"448,0-21-64,0 22-289,0-22-415,0 21 480,20-21 288,-20 2 96,20-21-64,-20 0 288,19-21 513,-19 2-128,20-1-225,-20 0 1,0-20-257,0 20-224,0 20-32,0-19 0,0 19 0,20 0-160,-20 0-32,20 19-160,-20 1 95,20 1-95,1-2-96,-21 1 224,0-20 288,18 20 160,-18-20 160,0 0-31,20-20-225,-20 20-160,0-20-32,0 1 0,20-2 32,1 21 160,-21 0 288,20 0 321,-2 0-481,3 0-192,-21 21 97,20 18-225,-20-19-353,20-1-672,-20 2-576,20-21-3012</inkml:trace>
  <inkml:trace contextRef="#ctx0" brushRef="#br0" timeOffset="89302.1077">6332 13035 8456,'20'-40'1985,"-20"21"-127,0 19 705,0-20-674,0 20-447,-20-20-577,20 20-513,0 20-128,-21-20 128,21 39 129,-20-19-193,20 20-128,-20 20-192,20-21-320,20 1-193,0 0-287,1-21-514,17 1-1056,-17 1-2819</inkml:trace>
  <inkml:trace contextRef="#ctx0" brushRef="#br0" timeOffset="89462.1169">6550 13115 11402,'0'0'5093,"0"19"-5669,0 1 351,-20 0 450,20 0-257,0 0-1474,0 0-864,20-1-481,-20-19-3042</inkml:trace>
  <inkml:trace contextRef="#ctx0" brushRef="#br0" timeOffset="89597.1246">6569 13095 12523,'-19'-40'1089,"19"20"-800,-20 20 1024,20 0-640,0-20-1410,0 20-4420</inkml:trace>
  <inkml:trace contextRef="#ctx0" brushRef="#br0" timeOffset="89800.1362">6609 12916 15630,'20'-21'1922,"-20"21"-1730,20 0 1250,-1 21-257,1-1-1025,0 20-160,21-21-160,-23 21-32,2 0-97,1 0-159,-1 19-449,-20-19-224,0-1-1121,0-19-4452</inkml:trace>
  <inkml:trace contextRef="#ctx0" brushRef="#br0" timeOffset="90009.1482">7006 13333 544,'20'39'15311,"-20"-18"-14703,20-1-95,0-20 736,-1 19-1057,21-19-673,-19 0-1857,-1 0-9385</inkml:trace>
  <inkml:trace contextRef="#ctx0" brushRef="#br0" timeOffset="90131.1552">7046 13512 18321,'-40'40'224,"40"-40"0,20 0 833,0 20-1089,0-20-1377,19-20-2050</inkml:trace>
  <inkml:trace contextRef="#ctx0" brushRef="#br0" timeOffset="90629.1837">7820 13413 12619,'0'0'545,"0"0"-97,0 0 1474,-20-20-448,20 20-642,0 0-223,-20 0-545,20 0-32,0 0 0,0 20-64,0 20 32,0-21 32,0 21 0,20-20 0,0 0 128,0 20 193,0-21-1,0 1-32,-20-20 161,0 20-289,0 0 0,-20 0-640,0-20-257,-20 20-800,20-20-930,1 0-2882</inkml:trace>
  <inkml:trace contextRef="#ctx0" brushRef="#br0" timeOffset="90767.1915">7880 13492 13965,'39'20'1569,"1"0"-1473,-19 0-576,-3 20-449,23-21 288,-21 1-1633,0 0-2658</inkml:trace>
  <inkml:trace contextRef="#ctx0" brushRef="#br0" timeOffset="90903.1993">8079 13372 2466,'-61'-59'15278,"41"40"-15310,2-2-929,18 21-800,0 0-1250</inkml:trace>
  <inkml:trace contextRef="#ctx0" brushRef="#br0" timeOffset="91272.2204">8296 13552 18097,'-19'59'-833,"19"-39"-512,-20-20 1537,20 0-96,0 0-320,0-20-161,0 1 225,0-1 128,20 0-160,-20 0-96,19 0 256,-19 20 224,20 0 96,0 0-160,-20 0-128,20 0 32,-20 20-32,0 0-64,20 0-288,-20-20 160,19 20 224,1-20 192,-20 0 288,20-20 193,1 20-32,-1-20-97,-20 0 353,0 20-609,18-20-191,-18 20-258,0 0 129,0 20-128,0-20-320,0 0-609,0 20-1922,0-20-11178</inkml:trace>
  <inkml:trace contextRef="#ctx0" brushRef="#br0" timeOffset="91784.2497">6431 12856 13516,'0'0'1121,"0"0"673,20 20 160,-20-20-1410,0-20-512,0 20-320,0 0-1441,19 0-3781</inkml:trace>
  <inkml:trace contextRef="#ctx0" brushRef="#br0" timeOffset="92765.3058">8514 13592 6566,'0'0'2306,"0"0"-1345,0 0 1249,0-20-512,0 20-225,0 0-192,0 0-160,21 0 32,-21 0-544,20 0-353,-20 20-160,20-1-64,-1 1 0,1 0-96,0 0-160,0-20-64,-20 20-225,0 0-95,0-20-417,0 19-1922,0-19-7751</inkml:trace>
  <inkml:trace contextRef="#ctx0" brushRef="#br0" timeOffset="93218.3317">9328 13015 12619,'-20'-59'1602,"20"59"-993,0-20-385,-18 20-128,18 20 352,-21 19 65,21 1-161,-20 20 225,20 19 63,-20 0 545,20 1-480,0 19-321,0-19-159,0 0-418,0-21-31,20 1-384,0-21-225,19 1-384,-19-20-1218,21 0-2561</inkml:trace>
  <inkml:trace contextRef="#ctx0" brushRef="#br0" timeOffset="93437.3443">9567 13432 18673,'0'21'1153,"0"-2"-1249,-20-19 256,20 20 257,20 0-65,0 20-160,19 0-288,1-1 0,1-19-448,-3 20-161,23-20-480,-2-1-257,-19 1-1408,-1-20-4741</inkml:trace>
  <inkml:trace contextRef="#ctx0" brushRef="#br0" timeOffset="93623.3549">9944 13413 17969,'-39'-20'704,"19"20"-512,0 20 673,-20-1-64,1 21-353,19 0-287,-21 20-322,23-21-479,-2 1-1410,-1 0-513,21-20-1504,21-1-4838</inkml:trace>
  <inkml:trace contextRef="#ctx0" brushRef="#br0" timeOffset="94028.3781">10063 12837 12395,'-20'-20'1057,"20"20"-416,-20 0 640,1 0-256,19 0-256,-20 0-97,20 39-127,0-19 448,-20 20-417,20 20-319,0-1-193,0 1-96,20-21-225,-20 21-383,20-40-97,-1 19-320,1-19-1313,0-20-4036</inkml:trace>
  <inkml:trace contextRef="#ctx0" brushRef="#br0" timeOffset="94223.3892">10262 13055 16783,'-20'20'833,"20"20"-577,0-21 930,0 21-1026,0-20-256,20 0-897,-20 0-64,20-1-865,0-19-3171</inkml:trace>
  <inkml:trace contextRef="#ctx0" brushRef="#br0" timeOffset="94352.3966">10321 13015 15951,'-39'-20'832,"19"20"-1248,20 0 0,0 0-1762,0 0-3780</inkml:trace>
  <inkml:trace contextRef="#ctx0" brushRef="#br0" timeOffset="94553.4081">10361 12817 15887,'0'-21'256,"0"42"192,0-21 1058,20 20-834,0-1-576,0 20-96,-1-18-288,21 19 0,-20-20-865,1 19-1218,-21 1-3810</inkml:trace>
  <inkml:trace contextRef="#ctx0" brushRef="#br0" timeOffset="95174.4436">10500 13055 13228,'-20'0'1602,"20"0"-770,0 0 994,0 0-769,0 20-384,20 0-65,-20 0-287,21-1-33,-21 21-64,0-20 32,0 20-224,0-21 64,0 22-384,0-22-1313,0-19-2531</inkml:trace>
  <inkml:trace contextRef="#ctx0" brushRef="#br0" timeOffset="95513.463">10620 13572 12107,'-20'39'6470,"20"-19"-6470,0 0 32,0 0 32,0 0 0,-20 0-224,20-1-352,0 22-353,-21-22-1121,1 1-3267</inkml:trace>
  <inkml:trace contextRef="#ctx0" brushRef="#br0" timeOffset="95937.4873">10956 13730 18321,'20'41'1121,"-20"-41"-737,21 0 673,-21-21-288,20-18-609,-2 19-32,2-20-32,1-19 65,-1 19 127,0 0-192,-20-19 32,19-1-128,-19 20 0,-19-19-288,19 18 192,-20 2 64,0 19-32,-21 0-33,23 20 1,-2 0 128,-1 40-32,21-1 0,0 2 64,0 18 1,21 1 63,-1-1-128,18 1 32,3-20 64,-2-1-192,-19 1 64,20-20-129,0 0-31,-21 0-288,1-1-545,0 1-897,0-20-704,-20 0-4261</inkml:trace>
  <inkml:trace contextRef="#ctx0" brushRef="#br0" timeOffset="96444.5163">11434 12956 12235,'0'-40'2979,"0"40"-1890,-20-21-32,-1 21-320,21 0 31,-20 21-223,0-1-129,2 0-224,18 39-31,-21-19-65,21 0 0,21 19-224,-21-19-193,18 0-63,22-21-289,-19 1-576,17-20-1505,-17 21-5158</inkml:trace>
  <inkml:trace contextRef="#ctx0" brushRef="#br0" timeOffset="97669.5863">11632 13035 9064,'0'0'769,"0"20"512,0-20 1185,-20 20-1184,20 0-706,0 0-384,0-20-192,0 19-128,0 1-32,20-20 192,-20 20 0,0-20 128,0 0 96,0 0 321,0-20 96,0 20-353,0-20-224,-20 20-96,20-19-32,0-1-96,20 0 96,-20 0 0,19 20 32,1-20 0,-20 20 32,0 0 96,20 0-64,-20 0 0,0 0-64,0 0 0,0 0-288,0 20 576,0-20-448,20 0 32,-20 20-192,0-20-33,20 0 65,-20 20 96,0-20 64,0 0-289,0 0-736,0 0 32,0 0 256,0 0-544,-20 0-929,20 0 224,0-20-321,0 20 514,20 0 1472,-20 0 577,0 0 833,0 0 545,0 0 319,0 0 225,0 0-448,0-20-801,0 20-513,0 0 192,19 0 577,-19 0 128,20 0-288,-20 20-384,0-20-193,20 20-96,-20 0-64,20-20 1,-20 19-33,0 1 64,0 0-32,0-20-64,0 20 32,-20-20-64,20 20 0,0-20 64,-20 0-224,20 0-128,0-20-128,0 20 0,0-20 127,20 20 129,-20-20-32,0 0 96,20 1-128,1-1-96,-21 20 160,18-20 96,2 20 32,-20 0-32,21 0 96,-21 20-32,20-20-32,-20 20 64,0-1-32,20 1 0,-20-20-64,0 20 32,0 0-224,0 0-385,0 0-800,0-20-1346,0 0-7526</inkml:trace>
  <inkml:trace contextRef="#ctx0" brushRef="#br0" timeOffset="98247.6194">12128 13055 14477,'-40'-20'481,"40"20"-674,0-20 642,-20 20 672,20 0-705,20 0 417,-20 0 0,20 0-96,0 20-353,-20 0-128,20 20-96,-1-20-64,1 19-63,-20 1 95,0-20 0,0 0-160,-20-1-417,20 1-448,-19-20-800,19 0-2371</inkml:trace>
  <inkml:trace contextRef="#ctx0" brushRef="#br0" timeOffset="98606.6399">12266 12916 16367,'-18'-40'1217,"-2"40"-1153,20-20 929,0 20-224,0 20 224,0-1-417,20 2-319,18 19-1,-17-1 32,19 1 0,-1 20 65,1-21-225,-1 21 128,-19 19-32,0-19-96,0 20-31,-20-1-33,0-19 0,-20-1 0,0 1-128,0-20-64,1-1-129,-21-18-95,20 18-321,-19-19-832,19-1-1410,0 2-3267</inkml:trace>
  <inkml:trace contextRef="#ctx0" brushRef="#br1" timeOffset="103029.8929">7006 12280 14349,'0'20'609,"0"-20"31,40 0 1218,-20 0-577,39-20-512,0 20-513,22 0-32,-2 0 161,-20 0-321,20 0-32,-39-20-32,19 20-32,-39 0-160,0 0-257,1 0-608,-21 0-160,0 0 96,0 0-961,-21 0-2242</inkml:trace>
  <inkml:trace contextRef="#ctx0" brushRef="#br1" timeOffset="103396.9139">7304 12081 11659,'-21'0'1857,"21"20"-1985,0-20 545,0 0 1729,0 0-1025,0 0-1025,0 20 0,-18-20 32,18 0-96,-40 20-32,19 0 32,-17 0 32,-3-1 288,21 1 193,-19-20-97,-21 20-352,40 0 161,-19 0 31,39-20-128,0 20-96,0-20-32,19 19 192,1-19 129,0 20-321,20 1 0,-1-2 0,1 1-96,1 19-577,-3-18-800,3-1-257,-3 0-1377,3-1-5413</inkml:trace>
  <inkml:trace contextRef="#ctx0" brushRef="#br1" timeOffset="107923.1728">8435 12022 10570,'21'-20'576,"-21"0"289,20 20 1537,-20-40-352,18 40-769,-18-40-96,0 21-576,0-1 384,0 0-384,-18 0-257,-2 0 0,-1 0-256,21 1-128,-20 19-64,0 0-64,1 19 0,-1 1 64,0 20 96,20 0-96,-20 0 96,40 19-32,-20 1 0,20-1 32,0 1 0,-1-1 0,1-19-32,0 0 64,1-21-225,-21 1-31,0 1-160,20-2-577,-20-19-320,0 20-929,0-20-1474,-20 0-4003</inkml:trace>
  <inkml:trace contextRef="#ctx0" brushRef="#br1" timeOffset="108061.1807">8257 12300 12075,'-60'-20'3395,"41"0"-1697,19 20-225,19 0-320,21 0-192,0-20-576,19 20-225,0 0-160,2-20 0,-23 20-577,3 0-1281,-1 0-2017</inkml:trace>
  <inkml:trace contextRef="#ctx0" brushRef="#br1" timeOffset="108877.2274">8794 12360 13708,'0'0'833,"0"-21"1409,0 21-640,0 0-321,0 0-512,0 0-161,0 0 161,0 21-224,0-2-97,0 21-32,18 0-223,-18-20-129,20 19-32,-20 1-64,20 0-385,-20-20-608,21 0-896,-21-20-1475,20 0-10953</inkml:trace>
  <inkml:trace contextRef="#ctx0" brushRef="#br1" timeOffset="110096.2971">8773 12181 11851,'-20'19'1825,"20"-19"-1184,0 0 1633,0 0-736,0 0-898,0-19-287,0 19 63,0 0 32,0 0-63,20 0-1,-20 0-96,0 0-63,0 0-418,0 0 450,0 0-225,0 0-32,0 0 0,0 0-224,0 0-321,0 0-544,0 0-801,21 0-2626</inkml:trace>
  <inkml:trace contextRef="#ctx0" brushRef="#br1" timeOffset="110851.3403">8713 11526 2562,'0'0'5029,"0"-21"-2851,-19 21-224,19 0-97,0 0-223,-20 0-225,20 0-512,-20 0-288,20 0-257,0 0-32,-20 21-31,20-2-1,0 1-32,0 20-192,0-20 0,0 19 0,0-19-64,20 20-32,0-20-96,0 0-96,-1-1-481,1-19 257,-20 20-865,20-20-1474,0 0-3843</inkml:trace>
  <inkml:trace contextRef="#ctx0" brushRef="#br1" timeOffset="111090.354">8873 11605 10121,'0'20'1730,"-21"-20"-962,21 20 1378,0-1-992,0 1-866,0 0-288,21 0-256,-21 0-193,20 0-480,-20-20-736,18 0-2595</inkml:trace>
  <inkml:trace contextRef="#ctx0" brushRef="#br1" timeOffset="111264.3639">8832 11505 13741,'0'0'32,"0"0"-32,0 0 0,0-19-1154,0 19-2145</inkml:trace>
  <inkml:trace contextRef="#ctx0" brushRef="#br1" timeOffset="111487.3767">8893 11386 9769,'18'20'2210,"3"-1"-320,19 2 288,-20-2-385,-1 21-704,1-19-576,0 18-321,0-19 64,-20 20-320,20-20 64,-20 19-64,0-19-64,0 0-160,-20 0-385,20-20-864,-20 20-1891,20-20-6949</inkml:trace>
  <inkml:trace contextRef="#ctx0" brushRef="#br1" timeOffset="111869.3985">9468 11982 10121,'-20'20'3748,"40"-20"-2755,-20 0 1505,40 0-800,-21 20-641,21-20-641,0-20-352,-1 20-192,2 0-801,-21 0-1409,-2 0-3492</inkml:trace>
  <inkml:trace contextRef="#ctx0" brushRef="#br1" timeOffset="111999.406">9488 12161 17840,'-20'39'545,"40"-39"-129,0 0 801,19 0-736,21 0-321,-21 0-993,2-19-1281,-3 19-3427</inkml:trace>
  <inkml:trace contextRef="#ctx0" brushRef="#br1" timeOffset="112481.4335">10262 11942 14157,'-20'0'1377,"-1"-19"-1089,3 19 193,-2 0-225,-1 19-32,-19-19-256,40 19 64,-18 2-160,18-1 128,18 20 32,2-20 193,21-1 95,-3 21-96,3-20-32,-1 20 193,-21-21-289,1-19 544,-20 20 129,-20 0 128,1-20-385,-21 0-319,-19 0-193,18 0-481,1 0-480,22 0-1249,-3 0-1986</inkml:trace>
  <inkml:trace contextRef="#ctx0" brushRef="#br1" timeOffset="112660.4438">10480 12062 16111,'0'19'416,"20"1"-192,-20 0 833,0 0-993,21 0 0,-3 0-512,-18-1 320,20 1-192,1-20-833,-1 20-2147,0-20-2945</inkml:trace>
  <inkml:trace contextRef="#ctx0" brushRef="#br1" timeOffset="112795.4515">10460 11883 13132,'-20'-40'833,"20"20"-1122,0 0 129,20 20-672,0 0-2083</inkml:trace>
  <inkml:trace contextRef="#ctx0" brushRef="#br1" timeOffset="113174.4732">10758 12220 2434,'20'20'13100,"-20"-20"-12523,0-20 288,0 0-225,0 1-320,0-1-320,0 0-32,0-20-32,0 20 64,0 20-128,0-19 0,0 19 64,20 19 64,-20 1 64,0 0-128,0 0 96,0 0 0,20 0-128,-20-1-64,19-19 96,-19 0-32,20 0 96,0-19 32,-20-1 32,20 20-64,0-20 32,-20 0-64,19 20 64,1-20 64,-20 40 192,20-20 225,-20 20-225,21 0-128,-21 0-32,0-1-32,0 1-384,20-20-833,-20 20-1858,0-20-10922</inkml:trace>
  <inkml:trace contextRef="#ctx0" brushRef="#br1" timeOffset="113736.5053">11414 11664 13228,'-21'0'1922,"21"0"-1410,-20 20 609,0 0-32,20 20-96,-18-20-480,18 39-33,-21 1 257,21-1-128,0 1-449,0 0 0,21-21-128,-3 21-256,2-21-97,21 1-159,-21-20 32,-2 0-481,23-20-801,-21 0-1601,0 0-7079</inkml:trace>
  <inkml:trace contextRef="#ctx0" brushRef="#br1" timeOffset="113954.5178">11572 11961 18065,'0'0'608,"0"21"-768,20-1 897,0 0 96,19 20-545,1-21 0,0 21-224,19-20-32,-18 20-32,-3-21 32,3 1-288,-21-20-481,19 20-608,-39-20-1025,0 0-1410,0 0-5765</inkml:trace>
  <inkml:trace contextRef="#ctx0" brushRef="#br1" timeOffset="114141.5285">11869 11961 15887,'-20'0'1025,"20"0"-1122,-18 21 898,-3 19 160,1 0-673,0-1-95,0 1-161,1-20 0,-1 19-96,20-19-257,0-20-608,0 20-640,0 0-1730,0-20-9385</inkml:trace>
  <inkml:trace contextRef="#ctx0" brushRef="#br1" timeOffset="114458.5466">12009 11526 12299,'0'-40'224,"-20"19"1,20 2 1312,0 19-192,-20 0-640,-1 19-257,21 2 385,-18 19 224,18 19-320,0-19-193,0 19-608,0-19 417,0 0-225,18-1-224,-18-19 224,21 0-352,-1 0-225,0 0-960,0-20-1698,0 0-8776</inkml:trace>
  <inkml:trace contextRef="#ctx0" brushRef="#br1" timeOffset="114660.5582">12167 11645 12459,'0'19'160,"0"-19"65,20 40 1696,-20-20-864,0 0-672,20 0-289,-20-1-160,21 1-256,-21 0-801,20 0-1634,-20-20-3395</inkml:trace>
  <inkml:trace contextRef="#ctx0" brushRef="#br1" timeOffset="114797.566">12228 11605 14413,'-21'-20'1185,"21"20"-1153,0 0 449,0 20-770,0-20-1760,21 0-2147</inkml:trace>
  <inkml:trace contextRef="#ctx0" brushRef="#br1" timeOffset="115078.5821">12248 11446 10634,'-20'0'2658,"20"0"-2754,20 0 1601,-20 0 289,18 19-609,2 2-512,1-21 0,-1 19 31,0 2-159,-1-2-481,1 1-32,0 20 0,-20-20-64,0 19 128,0 1-128,0-20 0,0 20 32,0-21-96,0 1-257,0 0-287,0 0-449,0-20-1570,0 0-9160</inkml:trace>
  <inkml:trace contextRef="#ctx0" brushRef="#br1" timeOffset="115425.6019">12624 12181 13644,'0'39'5958,"0"-19"-5894,0-20 224,-20 40 417,0-20-897,-19 19-449,19-18-640,0-2-1377,0 1-9258</inkml:trace>
  <inkml:trace contextRef="#ctx0" brushRef="#br1" timeOffset="116493.663">13001 12220 13837,'-20'40'128,"20"-40"0,0 20 1409,0-20 417,0-20-705,20 0-288,0 0-384,0-19-97,1-21-95,-3 1-33,2-1-64,1-19-288,-21 19 256,0-20-256,0 1 97,0 20-97,-21-1-65,1 20-159,2 21 160,-3-2-64,1 21 96,0 21-192,0-2 160,1 21 224,19 39-288,0-19 192,19 19 0,21 1 32,-20-21 32,39 1-64,-18 0-64,-3-21-128,23 1-64,-22-20-64,-19 0-97,0-1-576,0-19-736,-20 20-1826,0-20-10699</inkml:trace>
  <inkml:trace contextRef="#ctx0" brushRef="#br1" timeOffset="116969.6902">13398 11386 4932,'0'-20'7207,"0"0"-6662,0 20 1536,-20 0 33,20 0-832,-19 20-353,19 0-193,-20 19-95,20 1-193,0-19-223,0 19-129,20-1 0,-1 1-64,1 0 0,-20-21-96,40 1-417,-19 0-704,-3 0-1025,-18-20-2627</inkml:trace>
  <inkml:trace contextRef="#ctx0" brushRef="#br1" timeOffset="117142.7001">13576 11526 8936,'0'19'6278,"0"1"-6054,0 0 1089,0 0 193,0 0-962,0 0-512,20-1-352,-20 1-321,21 0-352,-21-20-2338</inkml:trace>
  <inkml:trace contextRef="#ctx0" brushRef="#br1" timeOffset="117278.7079">13596 11386 14125,'0'0'-1986,"0"0"-480,0 0 992</inkml:trace>
  <inkml:trace contextRef="#ctx0" brushRef="#br1" timeOffset="117495.7203">13716 11386 13228,'20'39'801,"0"1"32,-20-19 960,20 19-223,-1-1-930,1-19-223,0 20 31,-20-20-416,0-1-96,0 21-576,-20-20-706,20-20-2497</inkml:trace>
  <inkml:trace contextRef="#ctx0" brushRef="#br1" timeOffset="117963.7471">13993 11446 17424,'-18'0'192,"18"19"-544,0-19 800,18 40 321,3 0 96,39 0-417,-21 39 33,21-19-1,-1 19-31,-19 1-417,-21-2 32,1 3-32,-20-2-32,-20 0 0,1-19-96,-21 19 96,0-39-289,-19 0-287,19 0-994,1-40-1857</inkml:trace>
  <inkml:trace contextRef="#ctx0" brushRef="#br1" timeOffset="118482.7768">13438 11048 6502,'0'0'4580,"0"-20"-3779,21 1 1505,-21-2-256,18-18-673,2-1 65,0-20-770,1-19 193,-1 20-385,-2-1-415,2-20 95,-20 41-32,0-1 0,21 20-320,-21 0-449,0 20-832,0 0-1186,-21 20-2017</inkml:trace>
  <inkml:trace contextRef="#ctx0" brushRef="#br1" timeOffset="118821.7962">13279 10750 14862,'0'20'576,"0"-20"-31,0 20 1344,0 0-832,20 19-544,-20 1-321,20 0-192,0 0 224,0 0 97,-1-1 95,1-18 225,0-2 159,0 1 1,1-20-128,-3-20-129,2 1-223,0-2-193,1 1-128,-1-20-192,-20 21-321,18-1-384,2 0-224,-20 20-929,21-20-1537,-21 20-9001</inkml:trace>
  <inkml:trace contextRef="#ctx0" brushRef="#br1" timeOffset="119601.8408">13716 10035 9416,'-20'0'1506,"20"0"63,0-20 962,0 20-674,0 20-191,0-20-833,0 20 192,20-1-160,0 1-1,20 1-351,-1 18-225,1 0-96,-1-18-160,1 18 65,1-19-97,-2 0-97,-19-20-191,0 20-449,0-20-448,-20 0-320,0 0 192,0 0-1666,-20-20-3972</inkml:trace>
  <inkml:trace contextRef="#ctx0" brushRef="#br1" timeOffset="119795.8519">13975 10035 14061,'-41'0'1153,"21"20"-64,0-1 512,2 22-544,-23-22-384,21 21-481,0 0-256,1-20 64,-1 19-160,20-19-352,0-20-545,0 20-577,20-20-1953</inkml:trace>
  <inkml:trace contextRef="#ctx0" brushRef="#br1" timeOffset="120076.868">13993 9578 13356,'0'0'449,"0"20"-353,-18-1 1057,18 2 352,-20 18-448,-1-19-512,21 40-385,0-21-96,21 1 0,-1 19-32,-2-38-32,3 18-128,19-19 0,-1-20-385,-19 0-544,20 0-1665,-20-20-5798</inkml:trace>
  <inkml:trace contextRef="#ctx0" brushRef="#br1" timeOffset="120240.8773">14192 9757 12555,'-19'19'993,"19"1"-256,0 0 512,0 0-864,19 0-193,1-20-481,-20 20-1056,20-20-1281,0 0-4325</inkml:trace>
  <inkml:trace contextRef="#ctx0" brushRef="#br1" timeOffset="120372.8849">14173 9657 13773,'0'-19'704,"-20"19"-1024,20 0-64,20 0-321,-20 0-2306</inkml:trace>
  <inkml:trace contextRef="#ctx0" brushRef="#br1" timeOffset="120603.8981">14252 9538 13484,'0'20'160,"20"-20"1346,-1 20-129,21 19-512,-19-18-449,17 18-223,-18-19-161,1 20 32,-21-1 64,0-19-64,0 0-32,0 20 32,-21-40-64,21 20-673,-20-1-1184,2-19-3557</inkml:trace>
  <inkml:trace contextRef="#ctx0" brushRef="#br1" timeOffset="121862.9701">8456 12895 2818,'-21'21'6118,"21"-21"-4645,0 0 641,0 0 225,0 0-386,-20 0-191,20 0-673,0 0-544,0 0-33,20 0-352,-20 0 353,21-21-289,17 21-64,-18 0 96,41-19-128,-22 19-63,21 0 31,-1-20-64,20 20-64,-18 0 32,18-19-32,-20 19-97,1 0-63,-21 0-192,1 0-193,-20 0 97,0 0-1122,-20 0-1472,0 0-12237</inkml:trace>
  <inkml:trace contextRef="#ctx0" brushRef="#br1" timeOffset="125545.1807">14888 11961 14541,'-20'0'1762,"0"0"-1250,-1 0 1058,21 0-129,0 0-224,0 0-480,0 0-256,0 0 287,21 0-287,19 0-481,-1 0 320,-19 0-320,20 0 0,-1 0-512,1 0-674,-20 0-960,-1 21-1697,-19-21-12140</inkml:trace>
  <inkml:trace contextRef="#ctx0" brushRef="#br1" timeOffset="125708.1901">14888 12101 15822,'19'20'481,"1"0"736,20-20 577,-20 0-801,19 0-641,1-20-640,-20 20-1025,-1 0-1154,1 0-6790</inkml:trace>
  <inkml:trace contextRef="#ctx0" brushRef="#br1" timeOffset="127650.3011">15503 12042 13644,'-20'20'1121,"0"-20"-928,0 0 287,40 0-192,-20 0 161,40-20-97,-21 0-320,21-20 192,-20 19 129,1 2 31,-21-21-288,0 21 160,0-1-159,-21 20 127,1 0-160,-20 0 0,21 20-160,-21 20 128,20-21 32,0 21-32,20 0 256,20 0 161,0-1-225,0-19-32,19 0-96,1 0 128,1 0-160,18-1 129,-39-19-1,18 0-192,-17 0 0,-1 0-449,0 0-319,-20 0-354,0 0-223,0 0-705,0-19-1089,0-1-1954</inkml:trace>
  <inkml:trace contextRef="#ctx0" brushRef="#br1" timeOffset="127781.3086">15781 12042 13100,'0'20'1345,"20"-1"-448,-1 1 32,21 0-256,-20 0-353,19-20-224,1 20-480,1-20-673,-3 0-1602,3 0-5733</inkml:trace>
  <inkml:trace contextRef="#ctx0" brushRef="#br1" timeOffset="127946.3181">16038 12022 14349,'-59'20'-32,"19"-20"160,20 20 481,1-1 320,-1 21-97,0-20-543,20 0-225,0 19-353,20-19-639,-20-20-930,0 20-1794</inkml:trace>
  <inkml:trace contextRef="#ctx0" brushRef="#br1" timeOffset="128364.342">16198 12062 14189,'-20'39'801,"20"1"-705,0 19 0,20 1-32,-20-1 64,20 1-128,-1-20-352,1 0 95,0 0 290,-20-21 31,0-19 288,20 0 833,-20 0-384,0 0-417,-20-39 225,0-2 159,0-18-95,1-1-353,-1 1-288,20-1-448,20 1-481,-1 19 481,1 1 320,20 19 32,-20 20 160,19 0 0,-19 0 0,-20 20 288,0-1 97,0 1-97,-40 20-128,21-20 65,-21-20 31,0 20-384,1-20-128,19 19-673,0-19-993,20 0-2178</inkml:trace>
  <inkml:trace contextRef="#ctx0" brushRef="#br1" timeOffset="128667.3593">16555 11486 11627,'0'-40'320,"0"19"96,0 21 1762,-21 0-897,21 40-320,0-19 96,-18 38-256,18 21 224,-20-1-128,20 0-224,0 1-481,0-1-192,0-19 160,20-20-256,19 19 0,-19-39-128,0 0-257,0 0-576,19 0-1025,-19-20-2658</inkml:trace>
  <inkml:trace contextRef="#ctx0" brushRef="#br1" timeOffset="128906.373">16773 11803 9288,'-20'20'8648,"0"-20"-8840,40 0 64,-20 0 673,40 0-449,-1 0-481,1 0-1568,-19-20-3140</inkml:trace>
  <inkml:trace contextRef="#ctx0" brushRef="#br1" timeOffset="129331.3973">17269 11505 11050,'0'-19'1698,"0"19"-1442,-20 0 1505,1 19-800,-1-19-768,0 40-65,20-20-192,0 20 128,0 0-128,20-21 0,0 1 64,-1-20 0,21 0 128,1 0 192,-23-20 96,23 1 321,-21-21 64,-20 20-32,0 0-257,-20 0 33,-1 1-225,-17-2-32,-3 21-288,1 0-160,1 0-641,19 0-1505,0 21-3107</inkml:trace>
  <inkml:trace contextRef="#ctx0" brushRef="#br1" timeOffset="129830.4258">17051 11961 16239,'-19'-19'801,"19"19"384,0 0 160,0 0-128,19 0-929,21 0-63,0 0-33,19-19 64,0 19-160,2 0-32,-3 0-96,3-21-352,-22 21-577,1 0-993,-20 0-1409,-20 0-2755</inkml:trace>
  <inkml:trace contextRef="#ctx0" brushRef="#br1" timeOffset="130104.4415">17032 12062 17168,'-40'0'128,"40"0"-256,20 0 288,19 0-96,1 0 0,-20 19-64,19-19-32,-39 20 64,0 0 0,0 0 32,0 0 64,-19 0 385,-1-1-193,-20 1-96,20-20-192,1 20 64,19 0-192,0-20-32,19 0-801,1 0-961,20 0-2978</inkml:trace>
  <inkml:trace contextRef="#ctx0" brushRef="#br1" timeOffset="130341.4551">17330 12141 15182,'-41'20'1185,"21"-20"-1249,0 20 448,1-1 257,-1 1-385,20 0-288,0 0-128,20-20 32,-1 20-160,1 0-1,0-20 257,1 0 160,-1 0 225,-20 0 127,0-20 289,0 20-193,-20-20-319,-1 0-161,1 0-288,20 0-1090,-20 20-1248,20-19-3748</inkml:trace>
  <inkml:trace contextRef="#ctx0" brushRef="#br1" timeOffset="130536.4662">17448 12101 11947,'20'20'2594,"-20"-20"-2434,0 0 1538,0 0-641,-20 0-801,20 20 1,0-20-97,-19 20 96,19-20-288,19 20 224,-19-20-160,20 0 32,0 0-801,0-20-992,19 20-2019,-19-20-7206</inkml:trace>
  <inkml:trace contextRef="#ctx0" brushRef="#br1" timeOffset="130781.4802">17646 11465 13965,'20'0'865,"0"21"-545,0 19 1281,1-1-127,17 21-161,3 19-320,-1-19-320,-21 19-513,1 1-32,-20-1-256,0-19-32,0-1-161,-20-19-255,1-1-770,-1 1-255,0-20-1378,0-20-4612</inkml:trace>
  <inkml:trace contextRef="#ctx0" brushRef="#br1" timeOffset="130948.4898">18083 11843 9513,'61'0'3779,"-23"0"-3715,-17-20 96,-1 20-672,0 0-2243</inkml:trace>
  <inkml:trace contextRef="#ctx0" brushRef="#br1" timeOffset="131125.4999">18123 11961 12523,'21'21'1442,"17"-1"-545,-17-20 736,19 0-768,-1 0-1089,1 0-1122,-1-20-5348</inkml:trace>
  <inkml:trace contextRef="#ctx0" brushRef="#br1" timeOffset="131329.5116">18579 11585 16143,'-20'40'1826,"2"-20"-1762,18-1 1089,0 21 929,0 0-1314,18 19-543,2 1 31,0 0 32,1-1-128,-21 1-128,20-1-480,0-19-385,-1 0-768,-19-1-962,0 1-2850</inkml:trace>
  <inkml:trace contextRef="#ctx0" brushRef="#br1" timeOffset="133920.6598">2003 11585 15182,'0'20'737,"20"-20"-769,-20 0 832,20 0 449,1 0-320,58 0-448,0-20-289,40 20 128,-20-20 193,21 0-321,-21 1-384,-20 19-929,-20 0-1378,-39 0-3715</inkml:trace>
  <inkml:trace contextRef="#ctx0" brushRef="#br0" timeOffset="140395.0301">6589 9260 6438,'0'0'800,"0"0"-800,0 0 385,0 0 768,0 0 224,0-20-160,-20 20-448,1 0 96,-1 0-128,0 0-193,-20 0 1,21 0-161,-41 0 96,21 0-352,-22 0-31,2 0-33,-1-20 64,-19 20-32,-20 0 0,20-20 0,-41 20 0,21 0 0,0 0-64,0 0 0,19 0 0,0 0-32,1 0 0,20 0 32,-2-20-64,23 20 32,-3 0-32,21 0 0,2 20 0,18-20-64,-21 0 64,21 20-32,-20-20 64,20 20 0,0-20 32,-20 20-64,20-1 0,0 1-32,0 20 64,20-20-64,-20 19 32,0 2 64,20 18-32,-20 1 32,0-1-32,0 1-32,21 20 96,-21-1-64,0 20 0,0 1 32,18-20 32,-18 19-64,0 0 32,20-19 32,-20 19 96,0 1 64,20-1-159,-20 20-33,0-20 32,21 1-32,-21-1-32,20 0 32,-20-19 0,0-1 0,0 20 160,18 1-32,-18-20-64,21 19 32,-1-20 193,-20 21-257,20-21 96,0 20 32,-20-19-96,19-1-96,-19-39 128,0 20-64,0-21-64,0 21 64,20-1-32,-20 21 32,20-1-96,-20 1 0,20-20 32,-20 18 64,20 3 33,-20-2 31,19 20-32,-19-19-32,20-20-64,-20 18-32,0-18 0,20 0 32,-20-20-96,20 0 96,-20-1 32,0 1-64,0 0 64,0-20 32,0 19-128,0 1 32,0 0 32,0 0-96,0-20-97,0 20 225,20-21-160,-20 1 128,0 0 32,0-20 0,0 20 0,0-20-32,0 20 0,0-20 0,0 0 0,0 20-96,0-20-32,0 0 32,0 0 64,0 0 0,21 0 32,-21 0 32,18 0 32,-18 0-64,20 0 96,-20 0 128,21 0-95,-1 20-97,-20-20-32,20 0 128,19 0-96,-19 0-64,20 19 192,-1-19-160,1 0 0,-1 0-32,1 0 160,0 0-224,19 0 128,-18 0-32,18 0 64,0 0-128,1 0 96,-21 0 0,21 0-96,19 0 0,-18 0 0,-2 0 64,0-19-64,21 19 0,-21 0 32,0 0 96,1 0-160,-21 0 288,22 0-288,-2 0 96,-19-20-32,-1 20-64,1 0-65,-20-20 161,20 20-128,-21 0 32,-19-20 64,0 20-96,20 0 128,-20-20 0,0 20 0,-20-20 64,20 20 64,0-20-64,0 1-64,-19-2 32,19 2-32,0-1 32,0-1 64,0 2-96,0-21 193,-20 21 95,20-22-96,0 22-128,0-21-64,0 20 0,0-20 0,0 1 64,0-1-64,0-20 64,0 20-288,0-20 544,0 1-192,0-1 97,0 1-97,0-1-96,0 1 64,-20-1-96,20-19 0,-20 19 32,0-20-32,20 21 0,-20-1 256,20 1-96,-19-1-32,19 20 33,0-19-97,0 19 64,0-40-192,0 1 96,0 0 0,0-1 0,0 1 64,0 18-64,0-17-32,-20-2 288,-20 1-128,19 0-32,3 19 257,18 1-161,-20-2-192,0 2-32,-1-1 192,21 1-96,0-21-96,-20 21-32,20-20 96,0-2-32,0 2-64,-18 0 32,18-1 64,-21-19-128,21 40 128,-20-22-160,20 2 192,-20 19-192,20 1 0,-20-1 96,20 0-160,-19 1 128,19-1-32,0 1 0,19-21 32,-19 21 0,20-1 0,-20 20 32,0-19 0,20 19-32,-20 1 128,0 18-160,20 2 96,-20-1-32,0 0-32,0 0 0,21-1 32,-21 2 64,0-1 0,18 0-224,-18 1 160,0-2-32,0 1 32,0 20 0,0-19-224,0 19-449,0 0-1089,0 19-448,0 1-1666,-18 1-9064</inkml:trace>
  <inkml:trace contextRef="#ctx0" brushRef="#br0" timeOffset="143608.2139">17905 9458 12043,'-20'0'4324,"20"0"-3171,0 0-833,0 0-31,20 0 511,20 20 65,-1 19-128,21-18-321,-1-1-127,0 20-65,2 0-288,-2-21 224,1 21 64,-21-20-128,1 20-32,-1-40-160,1 19-160,-20 1-289,-20-20-255,0 0-610,0 0-447,-20 0-1923,-20 0-3747</inkml:trace>
  <inkml:trace contextRef="#ctx0" brushRef="#br0" timeOffset="143856.2281">18361 9359 16335,'0'0'1730,"-19"0"-1698,19 0 64,-20 20-64,0-20 224,0 39-224,-1 1 0,-17 0 256,-3 40 33,21-20-1,-19-1-160,-1 1-320,20-21 64,1 1-385,19-20-576,0-20-544,0 0-1922,19 0-6247</inkml:trace>
  <inkml:trace contextRef="#ctx0" brushRef="#br0" timeOffset="144322.2547">18541 8962 7431,'0'-21'3939,"0"2"-2625,0 19 95,0 0-737,0 0-255,-21 19 223,1 21-63,20-20 224,-20 20 128,20 0-193,0 19-191,0-19-321,0-20-64,0 20-128,20-1 0,0-19-96,1 0-96,-3-20-513,2 0-319,21 0-866,-21 0-1794,0-20-7911</inkml:trace>
  <inkml:trace contextRef="#ctx0" brushRef="#br0" timeOffset="144512.2656">18699 9121 10826,'0'19'2370,"0"-19"-2082,0 20 705,20 0-96,-20 0-545,20 0-288,-20 0-256,20 0-224,-20-1-641,0-19-1986,19 20-6886</inkml:trace>
  <inkml:trace contextRef="#ctx0" brushRef="#br0" timeOffset="144642.273">18739 9041 13004,'-20'-20'2722,"0"20"-2626,20 0-96,0 0-192,0 0-1025,0 0-2498</inkml:trace>
  <inkml:trace contextRef="#ctx0" brushRef="#br0" timeOffset="144856.2853">18759 8862 13356,'0'0'1602,"0"0"-1314,19 0 1121,21 0-480,-20 20-128,19 0-128,1 19-161,1 1-96,-3 0-127,-18 0 31,-20-1-64,0 1-32,0 0-63,-20 0-161,0 0-833,2-1-1345,-23 1-1794</inkml:trace>
  <inkml:trace contextRef="#ctx0" brushRef="#br0" timeOffset="145844.3418">18004 10154 12267,'-20'0'3267,"20"-20"-2850,0 20-33,0 0 385,0 0-161,40-19-255,-1 19-129,1 0-96,19-21 160,22 21 97,-22 0 127,20-20-320,20 20-64,-20 0-64,-18-19 0,18 19-128,-19-20-96,-1 20-416,-19 0-289,-21-20-256,1 20-1121,-20 0-1666,0 0-7205</inkml:trace>
  <inkml:trace contextRef="#ctx0" brushRef="#br0" timeOffset="146655.3882">19454 9260 13388,'0'-20'769,"-20"20"-641,-1 0 96,1 20 385,0-1 256,1 1-257,-1 0-287,0 20-1,20-1-32,0 2 0,20-2-63,0 0-97,-1-18-224,21-1 448,21 0-352,-22-20-128,21 0-609,-21-20-768,-19 20-1634,-20-20-3716</inkml:trace>
  <inkml:trace contextRef="#ctx0" brushRef="#br0" timeOffset="146850.3993">19334 9478 14765,'0'0'1314,"20"0"-1218,-1 0 96,21 0 256,1 0 97,18-20-449,1 20-512,-21-19-1634,1 19-2883</inkml:trace>
  <inkml:trace contextRef="#ctx0" brushRef="#br0" timeOffset="147026.4094">19790 9081 16367,'0'19'352,"20"2"-256,-20 18 769,0 1 128,20 0-384,-20 19-449,0 1-96,21-1 0,-21-19 0,20 19-256,-20-18-513,18-1-416,2 0-288,1-40-449,-1 19-1825</inkml:trace>
  <inkml:trace contextRef="#ctx0" brushRef="#br0" timeOffset="147258.4227">19930 9061 13837,'0'20'1569,"0"-1"-1505,0 21 449,20 0 704,0 20 32,-1-21-640,-19 21-513,20-1 0,0 1 64,-20-1-192,20-18-32,-20-1-289,20 0-351,-20-21-385,19 1-1121,-19-20-1794</inkml:trace>
  <inkml:trace contextRef="#ctx0" brushRef="#br0" timeOffset="147625.4437">19731 9100 18577,'-40'-19'0,"40"-1"-833,20 0 929,0 20 33,20-20 287,19 20-224,0-20-160,2 40-32,-2 0 128,1 0-224,-21 19 128,1 21-192,-20-20-192,-20 0 127,0-1 161,-20-19 96,0 20 0,0-20 321,-19 0 127,-1-20 97,20 19-97,20-19-95,0 20-33,20-20-64,20 21-128,19-2-96,-19 1-96,19 0-288,2 20 128,-22-20-801,-19 0 32,20-20 0,-21 20-416,-19-20-897,0 0-1858</inkml:trace>
  <inkml:trace contextRef="#ctx0" brushRef="#br0" timeOffset="148144.4733">20288 8803 6918,'0'39'4356,"0"-19"-3107,18 20-160,-18-20-192,21 20-32,-1-1-320,-20-19-161,20 0 96,-20 0 97,0-20-225,20 0 417,-20-20 96,0 0-673,-20 0-96,20 0 96,0-20-64,0 1-64,0 19-96,0-20 0,20 20-96,-1 1 0,-19-1 160,20 20 0,0 20 289,0-1 159,0 1-64,-20 20-191,19 0-193,-19 0 32,20-21-128,0 21-993,-20-20-1506,20 0-2818</inkml:trace>
  <inkml:trace contextRef="#ctx0" brushRef="#br0" timeOffset="151254.6512">20723 8882 2049,'0'0'1506,"0"0"480,0 0 1441,0 0-448,0 0-961,21 0-801,-21 0-64,20-20 128,-20 20-128,38 0-352,-17 0-545,-1 0-256,0 0 32,0-20-96,-1 20-576,1 0-225,-20 0-641,0 0-1601,0 0-3235</inkml:trace>
  <inkml:trace contextRef="#ctx0" brushRef="#br0" timeOffset="151460.663">20764 8763 4356,'0'0'9256,"-20"0"-8423,20 20-448,0 0 415,0-1-447,0 21-289,0-20-32,0 20-64,0-21-193,20 2-159,0-2-289,-20 1-544,18 0-1313,-18-20-7303</inkml:trace>
  <inkml:trace contextRef="#ctx0" brushRef="#br0" timeOffset="151679.6755">21082 8703 11146,'0'0'5061,"0"20"-4517,0 0-159,0 0 383,0 0-191,20 19-417,-20 1-128,18-20 32,-18 20-448,20 0-609,1-1-2114,-21-19-10698</inkml:trace>
  <inkml:trace contextRef="#ctx0" brushRef="#br0" timeOffset="153367.7721">20744 8902 2754,'0'0'3684,"0"0"-2051,0 0 930,0 0-546,0 0-351,-21 0-193,21 0-384,0 0-384,0 0-256,0 0-129,0 0-224,0 0 32,21 0 64,-21 0-32,0 0 1,0-20-1,0 20-64,0 0-96,0 0-64,-21 0 32,21 0 32,0 0-64,-20 0 32,20 0 32,0 0-32,0 0 32,0 0 0,0 0 32,0 0 96,0 0-64,0 0 32,0 0-160,-18 0 128,18 0-64,0 0 96,0 0-64,0 0 0,0 0 64,0 0-64,18 0 32,2 0-32,1 0-32,-1 0 64,0 0-128,-2 0-512,3 0-417,-1 0-929,0 0-4708</inkml:trace>
  <inkml:trace contextRef="#ctx0" brushRef="#br0" timeOffset="153841.7992">22252 8623 13644,'0'0'865,"0"21"-801,-20 19 32,20-1 289,-19 1 448,-1 19-33,0 21-63,20-20-96,0-1-417,20 20-160,-20-19-256,39-20-609,-19 0-737,40-1-1152,-21-39-5093</inkml:trace>
  <inkml:trace contextRef="#ctx0" brushRef="#br0" timeOffset="154095.8137">22550 9041 16815,'-39'0'225,"19"20"-257,0-20 96,20 20 288,0 20-64,0-21-160,20 1-96,0-20 32,-1 20 65,1-20 223,0 0 481,0-20 0,0 20-97,-20-20-223,0-20-161,0 21-96,-20-1-256,20-20-32,-20 20-384,0 20-417,20-20-1345,0 20-2915</inkml:trace>
  <inkml:trace contextRef="#ctx0" brushRef="#br0" timeOffset="154304.8257">22788 9180 18097,'-20'-20'288,"20"0"417,-20 1 896,20-2-480,-18-18-512,18 19-417,0-20-192,0 20 32,18 20-96,2 0-96,0 0-97,1 0-159,17 0-737,3 20-801,-1-20-1761</inkml:trace>
  <inkml:trace contextRef="#ctx0" brushRef="#br0" timeOffset="154556.8401">23145 8584 14701,'0'0'1410,"0"20"-1410,0-1 1729,20 2 225,0 38-865,-20 1-672,20-1-161,-20 21-160,21-1-160,-3-19-192,2 20-225,1-41-255,-21 1 95,20-20-320,0 0-192,-20-20-1409,0 0-4005</inkml:trace>
  <inkml:trace contextRef="#ctx0" brushRef="#br0" timeOffset="154773.8525">23343 8584 16719,'0'0'-128,"21"20"481,-21-1 1184,20 21-64,-20 0-896,20 0-417,0 0-256,-1 19 0,-19-19-673,20 19-224,-20-19-384,20 20-96,-20-40-770,0 19-1600,0-39-5030</inkml:trace>
  <inkml:trace contextRef="#ctx0" brushRef="#br0" timeOffset="155055.8686">23165 8644 18321,'-39'-40'-32,"39"20"-128,0 20 320,39 0 32,1-20-128,-1 20-288,22 20-96,-23-20 255,3 20 1,-1-1 32,-1 2 0,1 19 32,-20-1 32,0 1 32,-20 0 1,-20-1 191,0 1 96,0-20-128,0 0-128,0-1 97,20 2-1,0-2 0,40-19-352,0 20-449,-1-20-576,22 0-1505,-23 0-2788</inkml:trace>
  <inkml:trace contextRef="#ctx0" brushRef="#br0" timeOffset="155394.888">23702 8524 13132,'0'0'352,"20"0"-512,0 0 224,-20 20 160,0 0-160,19-20-32,-19 20 1,0 0 95,0-20 384,0 0 257,0 0 384,0 0-769,0 0-192,0-20 1,0 0-97,20 0 64,-20 0 32,20 1-128,0-1 160,-20 20 1,20 0 63,-1 0 160,1 0-159,-20 20-225,0-20-32,20 19-32,-20 1-257,0 0-255,0-20-321,20 20-1153,-20-20-2754</inkml:trace>
  <inkml:trace contextRef="#ctx0" brushRef="#br0" timeOffset="155602.8999">23959 8306 14445,'0'-20'256,"20"20"545,0 20 1185,21 0-545,-23 19-480,22 1-576,1 19-193,-23 1 32,23-20-160,-21 19-32,0 2-160,-1-22-1185,-19 1-1730,0 19-5413</inkml:trace>
  <inkml:trace contextRef="#ctx0" brushRef="#br0" timeOffset="156579.9558">18640 10333 11979,'0'0'1217,"0"0"-192,0 0 384,0 20-288,0-1-160,20 2-192,19-2-353,1 1-191,-1 20-161,21-20-32,-1 20-32,2-21-160,-3 1-449,1-20-256,-18 21-448,-1-21-1057,-21 0-1346,1 0-2530</inkml:trace>
  <inkml:trace contextRef="#ctx0" brushRef="#br0" timeOffset="156802.9686">19136 10472 9096,'-61'-40'3491,"43"20"-1633,-2 20-577,20 0-608,0 0-545,20 20 224,19 0-127,21 20-65,-21-21-32,21 21 0,-21 1 96,1-2 65,-20-19-65,-1 20 224,-19-1 193,-19-19 96,-1 0-65,-20 0-287,20-20-65,-39 20-224,39-20-96,-19 0-416,19 0-962,0 20-1120,20-20-3011</inkml:trace>
  <inkml:trace contextRef="#ctx0" brushRef="#br0" timeOffset="159818.141">20367 10909 13036,'-20'-40'2626,"20"20"-1857,-20 1-160,20-1 384,-21 0-161,21 20-543,0-20-289,-18 20-64,18 20 128,-20 0 64,-1 19 128,1 1-64,20 20-32,0 19-64,0-19 1,0 20-162,20-21 130,1 1-65,-1-21-33,-2 1-223,3 0-609,-1-21 33,-20 2-65,0-21-1249,-20 0-3235</inkml:trace>
  <inkml:trace contextRef="#ctx0" brushRef="#br0" timeOffset="159995.1512">20088 11306 12395,'-59'-39'4677,"59"39"-3172,0-20-256,40 20-128,-1 0-320,1-20-385,19 20-255,2 0-65,-23-20-32,3 20-481,-21 0-704,19 0-768,-39 0-386,20 0-1504,-20 0-8553</inkml:trace>
  <inkml:trace contextRef="#ctx0" brushRef="#br0" timeOffset="160942.2053">20565 10432 7559,'0'-20'2594,"0"20"-800,0-19 128,0 19-161,0 0-383,0 0-546,0 0-223,-20 0 32,20 0-225,0 0 32,0 19-159,-20 1 31,20 0 0,-20 20 33,20 0-97,0-1 32,0 1-32,0 0-128,20-21-31,0 22-1,0-22-32,0 1-128,19 0-161,-19-20-511,-20 0-321,20 0-705,1 0-704,-21 0-2083</inkml:trace>
  <inkml:trace contextRef="#ctx0" brushRef="#br0" timeOffset="161231.2219">20764 10571 9577,'0'0'960,"0"0"-575,0 0 1505,0 0 63,20 21-479,-20-21-609,0 19-33,18 1-63,-18 0-320,0-1-321,0 2 64,0-21-256,21 20-192,-21-20-513,0 19-512,0-19-1282,0 0-2690</inkml:trace>
  <inkml:trace contextRef="#ctx0" brushRef="#br0" timeOffset="161396.2313">20784 10432 13100,'-20'-20'288,"0"20"-96,20 0 449,0 0-193,0 0-448,20 0-576,-20 0-1442,20 0-3107</inkml:trace>
  <inkml:trace contextRef="#ctx0" brushRef="#br0" timeOffset="161650.2458">20863 10313 11242,'20'20'385,"-1"-20"832,1 20 608,20-1-607,-20 21-514,19 0-512,1 0-160,-19 0 32,-1-21 1,-20 22-33,0-2-32,0-19-161,-20-1-287,20 22-1250,-21-22-4451</inkml:trace>
  <inkml:trace contextRef="#ctx0" brushRef="#br0" timeOffset="162876.316">21418 11048 13901,'20'0'2306,"-20"0"-1730,20 0 770,0 0-610,19 0-447,-19 0-193,21 21-961,-3-21-865,-17 0-2530</inkml:trace>
  <inkml:trace contextRef="#ctx0" brushRef="#br0" timeOffset="163033.3249">21458 11148 16912,'0'20'224,"20"-20"-288,19 0 224,-19 0-288,41 0-1346,-22 0-3875</inkml:trace>
  <inkml:trace contextRef="#ctx0" brushRef="#br0" timeOffset="163511.3523">22331 9895 11210,'0'0'1313,"0"0"33,0 0 127,0 0-384,20 0-288,21-19-289,-21 19 33,18 0-321,3-20-96,-21 20-128,-1 0-320,1 0-833,0 0-1250,-20 0-2113</inkml:trace>
  <inkml:trace contextRef="#ctx0" brushRef="#br0" timeOffset="164354.4005">22371 9895 9513,'0'0'1121,"-20"0"96,20 0-64,0 21 0,0-2-352,0 1-225,0 0-127,0 20-33,20-20 0,-20 39-63,21-19-97,-21 19-64,20 1 64,-20 0-95,18-1-65,-18 21-64,0 0 32,20-1-64,-20 21-32,0-21 32,0 0-64,0 1 64,0-20 0,0 19-32,0-19 64,-20-1 0,20 1 384,0-1-64,0 1-127,0 0 415,0 20-448,0-1 1,0-20 31,0 21-96,20-1-128,-20 0 32,0 1-64,21-20 256,-21 19-192,0 0 96,-21-19 64,21-1-95,0 1-1,-20-20-96,20 0 0,0 0 64,-18 0-64,18 19 32,0-19 64,0 19 160,0 1-96,18-21-32,-18 21-32,20 0-31,-20-20-33,0 19-32,21 1 0,-21-20 64,0 19-96,0-19 64,0-1-257,20 21 546,-20-20-321,0 0-64,0-1 96,0 1 96,-20-20-96,20 20 0,0-20 0,0 0 64,0-20 0,0 0-128,0 20 96,0-20-32,0 19 32,0-19-32,0 0-64,0 0 96,-21 20-64,21-20 32,0 0 64,0 0-32,0 0 129,0 0-33,0 0 96,21 0-192,-21 0-32,20 0-64,0 0 32,-1 0-128,1-20-32,20 20 0,-1 0-161,1 0-223,0-19-161,-19 19-128,17 0-384,3 0-705,-21 0-1793,-20-20-4293</inkml:trace>
  <inkml:trace contextRef="#ctx0" brushRef="#br0" timeOffset="167745.5945">6688 9379 8520,'0'0'2210,"0"0"-1794,0 0 385,0 0 352,0 0-96,0-20-352,0 20-321,0 0-192,0 0 0,-20-20 417,1 20-97,-1 0-31,0 0-129,-20-20 129,1 20-161,-1-20-320,-39 20 96,0 0-160,0-20 160,-2 20-32,-18 0-96,-1 0 32,1 20 32,-20-20-64,1 20 32,19 0-64,-21-20 0,1 20 96,20-20 0,20 20 96,18-20-64,2 0 32,39 0 0,0 0-96,0 19-64,20-19 0,0 0-96,20 0 160,-20 0-32,20 0 64,0 20-64,-20-20 32,21 0 32,-21 21-64,0-2 64,0 1 64,0 19-224,0 2 128,0-1 64,0 19-64,-21 21 0,21-1 32,0 0 64,0 1-192,21 0 160,-3-1-64,-18 1 32,20-1-32,0 0 32,1 1-64,-21 0 96,20 19 225,-20-19-97,18 19-224,-18 0 128,0-20-96,0 21 64,0 0-32,0-1-32,0-20 128,0 20-32,0-19 128,0 0 65,0 19-1,0-20-192,0 20 64,21-19-224,-21 0 0,20-1 64,-20 0 96,20 1-96,-20-41 32,0 21 0,0-21 0,20 22-32,-20-2 64,0 21-64,19-1 0,-19 0 0,0 1 0,0-20 0,0 19 32,20 1-320,-20-1 608,20-19-256,-20 19 0,20-20-32,-20 1 33,20 0 31,-20 0-192,19-1 192,-19-19-32,20 20-32,-20-21-64,0 21-32,0-21 128,0 2-96,20 18 0,-20-39 64,20 20-64,-20-20 32,0 0-32,20 0 32,-20-20 96,0 19-160,0 1 64,0-20 32,0 20-32,0 0 0,-20-20-32,20 0 96,0 0-192,0 0 63,0 0 1,0 0 96,0 0-64,0-20 129,20 20-1,-20 0-96,21 0 32,-3 0 32,-18 0-64,41 0 192,-21 0-224,18 0 32,3 0 0,18 0-32,1 0-160,19 0 416,-20 20-224,22-20 32,-22 0-96,20 0 128,-19 0 96,19 20-192,-20-20 0,22 0 32,-22 0-32,0 0-64,1 0 128,-1 0-320,-19 0 480,19 0-160,-19 0-32,-1 0-32,-19 0-96,21 0 32,-21 0 32,-2 0-33,3 0-95,-21 0 224,20 0-160,-20 0 224,0 0-288,0-20 0,20 20 0,-20 0-33,0 0-287,20 0 96,-20 0 63,19 0 257,1 0-128,-20-20 160,20 20 96,0-20 32,0 20 32,0-20 32,-20 1 32,19 19-128,-19-20 225,0 20 63,20-20-224,-20 0-128,0 0 32,0 0 0,0 0 160,0 1 32,20 19 97,-20-21-257,21 2 96,-21-1 64,0 20-32,0-21 32,20 2-96,-20-1-96,0-19 96,0 18-96,0 1 97,0 1-97,0-21 32,0 20 0,0-20 32,0 1-32,0-1-96,-20 0 128,20 1 192,0-1-64,0-1 0,-21 2 65,21 0-33,-20-2-192,20 2 64,0-1 0,-20-19-64,20-1 32,-19 20-64,19-19 160,0-2-256,0-17 128,-20 18 96,20 0 64,0 1 65,0 19 31,0-19-160,-20 19 0,20-21-192,-20 2 96,20-1 0,0-19-32,0 0 32,-20 19 64,20 1-192,-20-22 192,20 22 0,-19 0-96,19 19 289,-20-19-129,0-1-160,20 1 32,-20-1 32,-1 0-64,3 1 0,18-1 32,-20 0-64,0-19 0,20 20 96,-21-1-64,21 1 0,-20-1 0,20 0 0,0 0-32,-18 1 32,18 19 0,0 0-64,0-19 128,0 19-96,0-19 96,0 18-224,0 1 224,0-19-32,0 19-64,0-19 32,0-1 0,0 20 0,0-20 0,0 1-96,18-1 160,-18-19-288,0 19 96,0 1 128,0-1-33,0 20 33,0 1 33,0-1-66,0 20 33,0 0-32,0-20 0,0 40 32,0-19 0,0-1-96,20 0 96,-20 0 32,0 20-32,0 0 0,0-21-32,0 21-32,0 0-128,0 0 32,0 0 128,0 0-32,-20-19 160,20 19-256,0-20 96,0 20 96,0-20-192,-18 20-1,18-19 129,0 19 0,0-21-32,-21 21 64,21 0 32,0-20-96,0 20 64,0 0-32,-20 0 64,20 0-224,0 0-224,-20 0-65,0 0 129,1 0-96,-1 0-481,0 0-128,0 0 224,-19 20-512,19-20-3492</inkml:trace>
  <inkml:trace contextRef="#ctx0" brushRef="#br0" timeOffset="168967.6644">22947 10631 2882,'-19'0'2018,"38"0"-2274,-19 0 480,20 0-96,0-20-576,-20 20-321,0 0 385,20 0 704,-20 0 865,0-19-288,0 19-385,0 0-640,0 0-192,0 0 288,0 0 32,0 0 256,0-21 193,20 21 992,-20-20 1218,0 20-353,0-19-705,0-2-31,0 2-417,0-1-192,-20 0-160,0 0-97,-20 0-351,21 20-97,-21 0-416,20 0 128,-19 20 0,19 0 128,-1 20 0,1 0 32,20 20 256,20-1 1,-20 1-193,21-1-160,-1 1 128,-2-1-256,3-19 192,-1 0-224,0-21-192,0 21-609,-20-40-96,0 20-705,-20-20-1921,-20 0-3780</inkml:trace>
  <inkml:trace contextRef="#ctx0" brushRef="#br0" timeOffset="169176.6763">22689 10929 6694,'-20'-20'5509,"20"0"-2850,0 0-738,40 20-159,-1-20-417,22 20-576,-2 0-513,1 0-128,-1-19 65,0 19-386,-39 0-511,20 0-994,-40 19-1537,20-19-5701</inkml:trace>
  <inkml:trace contextRef="#ctx0" brushRef="#br0" timeOffset="169420.6903">23325 10949 15919,'0'0'896,"0"0"1539,0 20-994,0-1-1313,0 2-96,0-2-128,0 1-480,0 1-481,18-2-449,-18 1-1248,0-20-3845</inkml:trace>
  <inkml:trace contextRef="#ctx0" brushRef="#br0" timeOffset="169811.7126">23285 10333 8071,'0'-20'3363,"0"0"-2562,0 20 1153,0 0-96,0-20-609,0 20-416,0 0-65,0 0 1,0 20-192,-21-20-65,21 40-160,0-20-159,-20 20-33,20-21 32,0 21-128,20 0 64,-20-21-192,21 2 32,-1-2-352,0 1-545,-2-20-1089,-18 0-1666,21 21-8039</inkml:trace>
  <inkml:trace contextRef="#ctx0" brushRef="#br0" timeOffset="169997.7233">23424 10432 11883,'0'0'1121,"0"20"-160,0-20 1857,0 0-1120,0 20-1089,19 0-609,-19-1 160,0 2-128,20-2-32,-20-19-128,20 20-449,-20 1-384,20-21-1057,-20 0-2178</inkml:trace>
  <inkml:trace contextRef="#ctx0" brushRef="#br0" timeOffset="170221.7361">23443 10313 10217,'0'-20'801,"0"20"1281,0-20 673,-19 20-1218,19 0-1121,0 0-384,19 0-32,-19 0-256,20 0-1377,-20 0-3140</inkml:trace>
  <inkml:trace contextRef="#ctx0" brushRef="#br0" timeOffset="170467.7502">23543 10214 11498,'39'0'1634,"-19"0"928,21 20-800,-23-1-737,2 1-448,1 20-449,19-20-64,-21 19 32,1 1-160,-20 0-160,0 0-417,0-21-160,-20 2-192,1 18-1954</inkml:trace>
  <inkml:trace contextRef="#ctx0" brushRef="#br0" timeOffset="170965.7786">23126 11744 17744,'-20'0'705,"20"0"-385,0 0 769,0 0-993,20 0-384,-20 20-865,0-1-1153,19 1-2723</inkml:trace>
  <inkml:trace contextRef="#ctx0" brushRef="#br0" timeOffset="171179.7909">23165 11961 11402,'0'21'3107,"0"-1"-2466,0-20 288,0 20-833,0-20-1570,0 0-4067</inkml:trace>
  <inkml:trace contextRef="#ctx0" brushRef="#br0" timeOffset="171382.8025">23205 12379 12844,'0'20'4548,"-20"-20"-4484,20 20 64,-20-20 673,20 19-545,0-19-608,20 21-1442,-20-21-4067</inkml:trace>
  <inkml:trace contextRef="#ctx0" brushRef="#br0" timeOffset="172039.8401">22908 13095 12651,'20'0'2435,"-1"-20"-2115,1 0 673,-20 0 32,20-20-480,-20 1-225,0 19-64,0-21 160,0 2-287,0 20-129,-20 19-129,0 0 129,1 19-96,-1 20 96,20 2 0,-20-1 0,20-1 32,0 21 0,0-20-32,20 19-224,0-19-448,-1-1-321,-19-19-1282,20 1-1953,0-2-6308</inkml:trace>
  <inkml:trace contextRef="#ctx0" brushRef="#br0" timeOffset="172255.8524">22847 13294 11146,'-59'-41'3684,"39"22"-1923,0-1-31,2 0-577,18 0-737,18 20-223,22 0-129,1 0-32,18-20-96,0 20-289,1 0-736,-1 0-384,-19 0-2083,-1 20-6725</inkml:trace>
  <inkml:trace contextRef="#ctx0" brushRef="#br0" timeOffset="172782.8826">23305 13234 11402,'-20'19'128,"20"-19"353,0 20 992,0 1-992,0-2-129,0 1-224,0 0 96,0-1 257,0 2 256,0-1 288,0-20 416,0 0-672,0 0-257,0-20-63,0-1-193,20 2-192,-20-1-128,20 0-160,-20 1-65,18-2 1,-18 1-160,21 20 480,-21 0-64,0 0-97,0 20-191,0 1 0,0-2 0,0 1-1,0 0 257,0-1 96,0 2-96,0-21 609,20-21-257,-20 21-192,0-19-128,20-1-64,-20 20 32,20-20 64,-1 1 0,1 19 96,-20 0-32,20 0 224,0 0-224,-20 19-96,0 1 0,20-20-416,-20 20-417,0-1-1249,0-19-1762</inkml:trace>
  <inkml:trace contextRef="#ctx0" brushRef="#br0" timeOffset="173171.9048">23463 12618 11979,'0'-20'833,"0"0"128,0 0 512,-20 1-128,20 19-448,-19 0-64,-1 0-96,20 19-1,-20 1-191,20 0-161,-20 20-192,20-1-64,-21 1-96,21 0-32,0-21-32,21 22-448,-21-21-417,20-1-704,0 1-1122,0-1-2370</inkml:trace>
  <inkml:trace contextRef="#ctx0" brushRef="#br0" timeOffset="173337.9143">23602 12717 14317,'-20'20'577,"20"-20"-513,-20 20 1025,20-1-577,0 1-512,20 1-640,-20-1-449,20-1-641,1-19-3843</inkml:trace>
  <inkml:trace contextRef="#ctx0" brushRef="#br0" timeOffset="173523.925">23643 12697 15214,'0'-40'1954,"-20"40"-1666,20-19 192,-21 19-255,21 0-802,0 0-1313,0 0-1857</inkml:trace>
  <inkml:trace contextRef="#ctx0" brushRef="#br0" timeOffset="173725.9365">23742 12578 8423,'0'0'7560,"0"0"-7721,0 0 450,19 0 768,-19 20-128,20 0-257,0 0 33,20 19-32,-21-19-289,1 20-224,-20-1-128,20 2-96,-20-2-224,-20-19-641,0 20-1089,1-20-3203</inkml:trace>
  <inkml:trace contextRef="#ctx0" brushRef="#br0" timeOffset="175004.0096">23959 9955 7206,'0'-39'3043,"-19"39"-384,19-21-1058,0 2-31,-20 19-129,20-20-352,0 20-544,0 0-257,0 0 0,20-20-64,-1 20-31,21 0-129,1-20-64,-3 20 0,3 0 0,-3 0-32,3 0 32,-21 0 32,0 0-64,-1 0 32,-19 20 0,20-20 0,-20 20 0,0-20 0,0 20 0,0-1 0,0 21 32,0-20-32,0 20-32,20 20 32,-20-21 0,0 21-225,20 0 97,-20 19-64,0-19-96,20 19 64,-20-19 31,0 19-63,0 1 64,0-1-64,0 1 32,0 19 127,0-20 97,0 2 0,19 18 129,-19-20-65,0 0 160,0 1 32,-19 19-32,19-19 1,0-1-65,-20 1-32,20 19-32,0-19-32,0-1-128,20 20 96,-20-19-32,19-1 32,-19 0 32,0 1-32,20-20 32,-20 19 32,0-19-64,0 19 0,0-19-64,0 20 160,0-22-128,0 23 32,0-42-64,-20 21 64,20-20-64,0-1 128,0 1-96,0 0 32,0-1 0,0-18 97,0 18-97,0-19-64,0-1 0,0 22 64,0-22-32,0 2 64,0-2-128,0-19 160,0 20-160,0-20 96,0 20 96,0-20-64,0 0 32,0 0-64,0 20-64,0-20 64,0 0-32,0 20 96,0-20-96,0 0 0,0 20 96,0-20 96,0 0 161,0 0 31,0 0-96,-19 0-31,19 0-161,-20 0-32,0 0-64,0 0 32,-19 0-64,19 0 32,-20 0 64,-19 0-160,18 0-865,-18 20-1345,19-20-3140</inkml:trace>
  <inkml:trace contextRef="#ctx0" brushRef="#br0" timeOffset="175990.066">23046 9517 12940,'-19'-19'1025,"-1"-1"640,-20 0 257,20 20-1089,-19 0-641,19 20-192,20 19 64,0 2 32,0-1 32,20 19-32,0 1 1,19-1-65,1-19-225,-20 20 65,-1-20-448,1-21-225,0 21-192,-20-40-32,0 20 192,-20-20-448,-19-20-96,-1 20-33,0-20 578,1 0 768,19 1 736,-21-2 609,41 2 577,-18-1 288,36 20-384,3 0-289,19 0-256,-1-20-608,1 20-385,0 0-96,-1 0-352,-19 0-609,0 20-736,0-20-1282,-20 0-3875</inkml:trace>
  <inkml:trace contextRef="#ctx0" brushRef="#br0" timeOffset="176317.0847">23285 9876 3875,'-21'0'10474,"21"0"-10378,-20 0 1089,20 0 97,0 19-706,0-19-448,0 21-32,20-2 64,1 21-160,-1-40 64,-20 20-64,20 0 129,-2-20-1,-18 0 128,21 0 353,-21 0 31,20-20-159,-20 20-1,0-20-128,0 0-223,0-19-162,-20 18-223,-1 2-1345,21-1-1762,-18 20-12523</inkml:trace>
  <inkml:trace contextRef="#ctx0" brushRef="#br0" timeOffset="177021.125">23185 9398 8295,'0'0'993,"0"-19"673,0 19 1056,-20 0-1024,20 0-577,0 0-224,0-20-64,0 20-257,0 0-127,-20 20-65,20-20 257,-19 19-385,19 1 64,0 1-64,0-2-95,0 1-65,19 19-64,1-18 64,0-1-160,21-20-64,-23 20-353,2-20-544,1 0-672,-1 0-1731,-20 0-5892</inkml:trace>
  <inkml:trace contextRef="#ctx0" brushRef="#br0" timeOffset="177202.1353">23343 9458 10281,'0'0'2659,"0"0"-1506,0 0 1569,0 0-896,0 20-1121,0 0-513,0-20-192,21 19-256,-21 2-353,20-1-576,0 0-1121,-20-20-2306</inkml:trace>
  <inkml:trace contextRef="#ctx0" brushRef="#br0" timeOffset="177397.1465">23384 9398 13548,'-20'-39'737,"20"39"-545,-21-20-224,21 20-801,0 0-3138</inkml:trace>
  <inkml:trace contextRef="#ctx0" brushRef="#br0" timeOffset="177599.1581">23503 9279 15342,'0'0'737,"20"0"704,0 0 609,-1 0-1025,21 20-480,1 0-481,-3 0 32,3 20 0,-21-21 0,19 22-64,-39-2 32,20 0-32,-20-18-160,-20-1-577,0 20-544,1-21-1538,-1 2-11626</inkml:trace>
  <inkml:trace contextRef="#ctx0" brushRef="#br0" timeOffset="179352.2583">19970 12677 12908,'0'-59'1377,"-20"39"-1089,20-20 1122,-20 0-225,20 1-64,-21 19-481,-17-20-511,18 20-161,-21 20 160,21 20 32,1-1-64,-1 2 0,20 19 32,0 0 96,0-1-96,0 21-64,20-1-31,-1 1-130,1-21-255,21 21-128,-3-21-289,-18 2-320,21-1-577,-41-21 385,20 1 96,-20-20 224,0-20 833,-20 20 576,-21-19 1186,3-1 256,18-20-321,-21 19-31,21 2-417,1-1-513,19 1-191,0-1 63,19 20-480,21-21-64,1 1-160,18 20-449,-19 0-704,-1 0-801,1 0-1826,-1 20-5989</inkml:trace>
  <inkml:trace contextRef="#ctx0" brushRef="#br0" timeOffset="179690.2777">20367 12956 1377,'-20'0'16015,"20"20"-16207,-20-20 32,-1 0 256,21 19-64,-18 1-96,18 0 0,0 0 0,0 0 96,0 0-32,18 0 64,-18-20 224,21 19 32,-1-19 129,0 0-97,0 0 321,-20-19-129,19-1-224,-19 0-159,0-20-546,-19 20-896,19 0-481,-40 1-1921,20-1-6471</inkml:trace>
  <inkml:trace contextRef="#ctx0" brushRef="#br0" timeOffset="180008.2958">20168 12062 13324,'-20'-20'2306,"20"0"-1953,-20 40 543,20 0 354,0-1-674,0 21-352,0 0-63,0-1 287,0 1-32,0 0-320,20-1-31,0 2-194,-1-2-511,1-19-1538,0-1 352,0-19-1441,1 0-4292</inkml:trace>
  <inkml:trace contextRef="#ctx0" brushRef="#br0" timeOffset="180200.3068">20327 12280 13773,'0'0'992,"0"0"-639,0 0 1248,0 20-1024,0-1-385,0-19-320,20 20-865,0-20-480,0 21-385,-20-21-1089,19 0-2914</inkml:trace>
  <inkml:trace contextRef="#ctx0" brushRef="#br0" timeOffset="180360.316">20327 12101 10986,'-21'-20'-449,"21"20"-3907,0 0 1089</inkml:trace>
  <inkml:trace contextRef="#ctx0" brushRef="#br0" timeOffset="180534.3259">20367 11982 11466,'20'0'225,"19"0"1120,-19 20 1217,20-20-704,-1 40-449,1-20-320,-20 19-384,-1 1-353,1 0-223,0-1-194,-20 1-255,0 0-352,-20-1-385,20-18-641,-20 18-1185,20-39-9032</inkml:trace>
  <inkml:trace contextRef="#ctx0" brushRef="#br0" timeOffset="180967.3507">20863 12578 18033,'0'20'544,"0"-20"161,20 0 384,-1 0-929,1-20-224,0 20-320,20 0-962,-21 0-1248,1-20-4485</inkml:trace>
  <inkml:trace contextRef="#ctx0" brushRef="#br0" timeOffset="181119.3594">20922 12638 14862,'-39'39'1761,"39"-39"-704,0 20 449,19-20-545,1 20-545,20-20-320,-1 0-576,1-20-802,1 20-1312,-3 0-6407</inkml:trace>
  <inkml:trace contextRef="#ctx0" brushRef="#br0" timeOffset="181363.3734">21319 12339 14189,'-19'-20'2498,"-1"20"-2306,20 0 1058,0 0 31,0 0-512,0 41 95,0-22-95,0 21-64,0 0-65,20 0-63,-20 0-289,0 19-256,0 0 0,19 1-768,1-1 95,0 2-1185,0-22-1697,0 1-12236</inkml:trace>
  <inkml:trace contextRef="#ctx0" brushRef="#br1" timeOffset="186079.6431">24556 9140 4292,'0'0'1953,"0"0"-1152,0 20 1057,0-20 192,-20 0-545,20 0-576,0 0-544,0 0-193,-20 0 0,20 0-160,-21 0-32,1 0 32,2 0-32,-3 0 32,-19 0-64,0 0 64,1 20 0,-1-20-32,-19 0 0,-2 0-96,2 0 0,1 0-128,-3 0-257,2 0 193,-20 0 192,19 20 32,1-20-257,-20 0 1,18 0 128,-18 20 160,19-20 32,-19 20 0,0-20-32,-1 20-96,20-20-289,1 0-127,0 19 288,-1-19 192,-19 20 64,20-20 96,-2 0 256,2 20 257,19-20-33,-19 20-192,19-20-255,-19 20-97,19-20 0,-1 20 32,3-20-64,-3 0 0,2 19 32,19-19 0,-20 0-32,20 20 0,-19-20 0,-1 21 32,20-21-32,-19 19 0,-1-19 0,1 20-64,19 0 128,-21-20-96,3 19 96,-3-19-96,21 21 96,-20-21-128,1 20-128,19 0 96,0-20 96,0 20-32,-19-1 32,19 2 32,0-2 160,-19 1-32,19 0-128,-21 0-32,21 20 0,2-21 0,18-19 0,-21 20 0,1 0 0,20-20 0,-20 20 0,0-20 32,1 0 32,-1 0-32,-20 0 128,20 0 128,-19 0-63,19 0-161,0 0-160,0 0 0,1 0 96,-21 0 0,19 0 0,1 20 0,2-20 32,-23 0 32,1 0 96,1 0 96,-1 0 32,0 0 33,1 20-33,-22-20-224,23 19-64,-3 2 160,-18-2 128,19 1-63,1-20-161,-21 20 64,21 0-32,-1 0 0,-19 0 288,19 0-159,-1-1-161,3 22 64,-23-22 288,22 21 33,19 0-289,-20-20 32,20 19-160,1 1-96,-21 0 160,20 0-96,0-1 96,-19 1-32,19 20 160,-1-21-96,1 21 33,2-21-65,-2 21-64,-1-20 64,1 0 32,20-1 0,-20 1-32,1 0-96,-1 0 128,20 0 0,-20-1-32,0 1-32,0 0-96,20 0 97,0-1 31,0-19 96,0 20-64,0-1-96,20 1 0,0 0 64,0-20-32,19 20-64,1-21-64,1 2 128,-3 19-32,3-21-96,-2 1 32,21 0-32,-21 0 64,21 0-64,-1-20 64,2 20 0,18-20-96,-20 0 32,21 0-128,-1 19-1,-20-19 129,20 20 0,-18-20 160,-2 20-224,1-20 32,19 20-32,-20 0-64,2-20-96,-3 20-65,-17-1-95,18-19 448,-19 20-96,-1 0 64,1 0 64,0 0-32,19 0 0,-39-1 0,19 2 0,22-2-32,-41 0 128,39 2-320,-19 19 352,-1-20-385,1 0-63,-20 19 224,-1 1 128,1-20-32,0 19 0,0 1 32,-20 0 0,0-1-32,20 2 0,-20-2-160,0 0 352,21-18-192,-21-1 0,18 19-96,2 1 64,1 0 32,-1 0 0,-20-1 0,20 1 0,-2 0 96,-18 20-64,21-21 32,-21 0-32,20 2 64,-20-1-96,20 19 0,0-19 0,-20 0-32,19-1 32,1 1-64,-20 0 128,20-1-160,-20 1 224,0-20-32,0 19 129,20 2-97,-20-22-128,0 21 32,0-20-32,0 20-32,-20-20 0,20 0-64,0 19 160,0-19 0,0 20-128,0-20 96,20 0-32,-20-1 32,20 1 96,-20 1-128,19-2 96,1 1-32,-20-20-32,20 20-64,0-20 0,0 19-32,19-19-32,-19 21 96,21-21-64,-3 20 0,-17-20 64,-1 0 0,19 0 64,-19 0 96,0 0 32,20 19-160,-21-19 64,21 0-128,-20 21 0,21-21-128,-3 0-32,3 0 0,-3 0 96,3 0 128,-1 19 32,-1-19 32,-19 0 32,20 20 32,-1-20 0,1 0-128,-1-20-32,1 20 32,1 0-64,-3 0-64,3 0 64,-21 20-128,-2 0 96,3-20 0,19 0 64,-20-20 32,-1 20 0,1 0-32,20-20 64,0 1-32,-21-2 0,42 2-32,-23-1 0,-18-1 0,21 2 0,-2 19-64,1 0 64,0-20 64,19 20-64,-19 0-32,-1-20 128,1 20-128,-1 0 32,1 0 0,-19-19 96,17 19-128,3 0-64,-1 0 96,-21 0 0,21 0 64,0 0-160,-21 0 128,21-21 96,0 21-32,-1 0-96,2 0-64,-21-20 64,18 20-32,-17 0 64,-1 0-64,20 0 32,-21-19 32,21-1-32,-20 20-32,0-20 32,-1 0 32,1-20 32,0 21-96,0-21 96,1 0 96,-3 0-63,-18-19-97,20-1 32,-20-20-64,20 21 96,-20-21 256,0 1-64,0-20-32,0 19 33,0 0-161,-20 1 64,20-20-96,-20 20-32,20-1-32,0-19 0,-18 19 64,18-19-64,0-1 64,0 1-256,-21 19 672,21-19-352,0 20 33,0 0 63,-20-1 0,20 1-128,20-1-32,-20 0-32,0 1-32,0 20 32,0-21 32,0 0-64,-20 21 160,20-21-63,0 1 127,0 19-128,0-20-128,0 21 64,20-20-64,-20 19 32,21 20 0,-21-20 0,18 21 0,-18-21 0,0 21 0,20-21 0,-20 20 32,0-20-128,0 1 96,0-1-32,0 0-64,20 1 0,-20-1 96,0 1 32,0-1-96,0 1 96,0-1 224,-20 20-96,20 0-96,-20 21-64,2-2-96,-3 1 0,1 1-160,0-1-97,0 0 161,1 20-96,-21-20-193,20 20-480,-19 0-544,-1 0-1762,-1 40-9097</inkml:trace>
  <inkml:trace contextRef="#ctx0" brushRef="#br0" timeOffset="194531.1265">22491 9955 7783,'0'0'-1121,"-20"0"576,20 0 225,0 0-3075</inkml:trace>
  <inkml:trace contextRef="#ctx0" brushRef="#br0" timeOffset="194689.1355">22491 9955 1345,'0'20'1217,"0"-20"-1409</inkml:trace>
  <inkml:trace contextRef="#ctx0" brushRef="#br0" timeOffset="196463.237">24019 9856 3459,'0'0'2306,"0"0"-224,0 0-897,0 0-672,21 0-225,-3 0-128,2 0-160,0-20-32,1 20-192,-21 0-577,0 0-1793</inkml:trace>
  <inkml:trace contextRef="#ctx0" brushRef="#br0" timeOffset="207075.844">22967 9517 4131,'0'0'737,"0"0"-993,0 0-128,20 0 384,-20 0 0,20 0 544,-20 21 929,0-21 513,0 0-256,0 0-64,0 0-449,0 0-673,0 0-288,0 0 33,0 0 95,-20-21-160,20 21 129,0 0 127,0-19 65,0 19-65,0-20-160,-20 0 33,20 20 31,0 0-224,0 0-32,-20-19 161,20 19-193,-19 0 256,-1 0-192,20 19-64,0-19 32,0 20-32,0-20 193,20 20-97,-20-1 32,0 2-64,19-1-32,-19 20 97,0-21 63,0 21-256,20-20 32,-20 20-32,0 0 32,20-1-32,-20-19-32,0 20 32,20-20-32,-20 20 32,0-21 32,0 1-64,0 20 32,0-20 32,0 0-32,0 0-32,20-1 96,-20-19-128,19 20 32,-19-20 32,0 0 65,0 21-194,0-21 97,0 0 64,0 0 1,0 0-1,0 0-32,0 0-64,0 0 96,0 0-128,0 0-129,0 0-63,0 0-96,20 0-193,-20 0-287,0 0-193,0-21-737,-20 21-1793,20-20-2691</inkml:trace>
  <inkml:trace contextRef="#ctx0" brushRef="#br0" timeOffset="207479.8671">22829 9935 5381,'-20'0'1473,"20"0"1346,0 0-385,0 0-929,-21 0-384,21-19-64,0 19-64,0 0-128,0 0-128,0-21 160,0 21-193,0 0-95,0 0-97,21 0-255,-21-19-97,20 19 64,-2 0 0,3 0 33,-1 0-33,20 0-288,-1-20 192,-19 20-128,20 0 0,-1-20 0,-19 20-96,0 0 64,-20 0-32,20 0 64,-20 0-64,0 0-65,0 0-351,-20 0-449,20 0-384,0 0-1410,0 0-10601</inkml:trace>
  <inkml:trace contextRef="#ctx0" brushRef="#br0" timeOffset="208178.9071">23364 9935 7559,'0'0'2018,"0"0"-289,0 0 1282,0-19-1153,0 19-481,-21 0-256,21 0-320,-18 0-257,18 0-319,-20 0-97,20 19-128,-20 1-32,20 0 64,0-20-64,0 20 64,20 0-96,-20 0-96,0 0 63,20-1-127,-20-19 64,18 0-64,-18 0 192,21 0-32,-1 0 32,0 0 64,0-19 32,-1 19 256,-19-20-192,20 20 161,-20-20-65,0 20 64,0-20 32,0 0-127,0 20 223,-20-20 96,1 0-255,-1 20-129,0-19-224,-21 19-225,23 0-864,18 0-1089,-20 0-2050</inkml:trace>
  <inkml:trace contextRef="#ctx0" brushRef="#br0" timeOffset="209239.9678">22430 10015 6950,'-18'0'2114,"18"20"-2338,0-20 961,-20 0 864,20 0-800,0 0 64,0 0 480,0 0-160,0 0-64,0 0 32,0 0-320,0 0-224,0 0-65,0 0-63,20-20-33,-20 20-64,0-20-191,0 0 63,0-20 320,0 21-63,0-21-161,0 20 97,0-20 127,0 0-224,0 1-255,-20-1-65,20 0 0,0 0-129,-21 1 97,21 19 0,0-21-64,0 41 64,0-19-32,0 19-160,0 0 256,21 0 193,-21 0-193,20 0-321,-2 0 514,-18 0-257,41 0 32,-41 0-64,40 0 32,-21 0 0,-19-20-257,20 20 417,0 0-127,-20 0-418,0-20 193,0 20-449,0 0-191,0 0-514,0 20-864,0-20-2242</inkml:trace>
  <inkml:trace contextRef="#ctx0" brushRef="#br0" timeOffset="210596.0454">24078 9418 12107,'-20'0'512,"2"0"33,-3 0 1409,1 0-513,20 0-896,-20-20-385,40 20-128,-20 0 0,0 0 0,0 0 96,0 0 0,0-19 192,0 19 65,-20 0-33,20 0-192,-20 0-96,20 0-32,-19 0 65,-1 0-162,20 0-63,0 0-64,0-20 64,0 20 32,20 0 160,-20 0 128,0 0-32,0 0 65,0 0-33,-20 0 224,0 0 1,20 0 159,-20 0-128,0 0-159,20 0 63,20-20-192,-20 20 0,20 0-96,0 0-32,19 0 1,-19 0-1,20 0 32,-1 0-32,1 0 0,1 0 0,-2 0 0,-19 0-32,0 0-32,0 20 0,-1-20 0,-19 0 32,0 0-32,20 0 32,-20 0-32,0 20 32,0-20-32,0 19 32,0 1 32,0 1-32,0 18 32,20 0 0,-20 22-32,0-22 32,20 21 32,-20 0-64,20-1 32,-20 1-32,19 0-32,-19-1 32,20-19 0,-20 0-96,0-21 0,20 22-129,-20-22-287,0-19-609,0 20-769,0-20-2498</inkml:trace>
  <inkml:trace contextRef="#ctx0" brushRef="#br0" timeOffset="211238.0821">24058 9836 9128,'-18'0'1409,"18"-20"1154,-21 20 63,21 0-1088,-20 0-705,20 0-225,0 0-255,-20 20-225,20 0-32,20 0 32,-20-1-32,0 2 64,20-2 0,1-19 64,-21 0-95,18 0 31,2 0-32,-20 0-32,20-19 96,1-2 0,-21 2 1,0-21-97,20 20-96,-20 20 32,0-20-160,0 20-161,0 0 289,0 0-32,0 20 0,0 0 32,0 0-32,0 0-64,18-1-32,-18 2 64,21-2 96,-21-19 0,20 0 0,-20 0-32,20-19 32,-20 19-64,0-21-160,20 2-193,-20 19-511,0-20-322,0 20 97,-20 0 257,20 0 127,0 20-256,0-20-929,0 19-2562</inkml:trace>
  <inkml:trace contextRef="#ctx0" brushRef="#br0" timeOffset="211584.1019">24297 9856 6181,'0'-40'1634,"20"20"544,-20 0 737,0 1-673,-20 19-897,20-20-384,0 0-192,0 20-353,0 0-288,0 0 289,20 20-129,-20 0-64,0-1-128,0 21-32,0 0 0,0-1-32,0 21 0,0-20 65,0 20-65,-20 0 0,20-21 0,0 21-64,0-21-65,0 1-63,0-20-128,0 20 0,0-21 128,20 2 64,-20-2-161,0 1-63,0 0-32,0-20-257,0 0-320,0 0-320,0 0-1730,0-20-9224</inkml:trace>
  <inkml:trace contextRef="#ctx0" brushRef="#br0" timeOffset="211989.125">24416 10035 10473,'0'20'897,"0"-1"224,-20 1 1794,20 1-1057,0 18-737,0 0-352,-20 2-481,20-2-256,0 21-673,0 0-896,0-21-3011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2:15:32.93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7225 3120 6982,'0'0'1794,"-21"0"224,21 0 704,0 0-704,0 0-448,0 0-449,0 0-385,21 0 33,-1 0-128,18 0-97,3 0-319,-1 0-161,-1 0-32,1 0-128,-1 0-513,1 0-1089,1 0-928,-3 0-2819</inkml:trace>
  <inkml:trace contextRef="#ctx0" brushRef="#br0" timeOffset="3555.2033">13914 3298 10441,'-20'0'193,"20"0"63,0 0 513,0 0 416,0 0 32,0 0-513,0 0-319,0 0-1,20 0 1,-20 0-1,0 0 64,20 0 65,-20 0-257,21 0-128,-1 0 64,-2 0 1,23 0-97,-1 0 0,19 0-32,20 0-96,-19 0 64,20 0 0,-1 0 0,0-20 0,20 20-32,0 0 0,20-19-64,1 19 96,19 0 0,-1 0-64,2 0 32,-1 0 128,20-20-32,-1 20-64,1-20 0,-19 20 64,-22-20 32,21 20-32,-40-21 1,21 21 127,-21 0 224,-20 0-192,20 0 33,-38 0-65,18 21-128,-40-21-32,1 0-64,0 0 160,-21 0-224,1 0-96,0 0-385,-20 0-832,0 0-1089,-20 0-5766</inkml:trace>
  <inkml:trace contextRef="#ctx0" brushRef="#br0" timeOffset="9907.5667">16158 2106 6790,'0'0'1890,"0"0"96,0 0-353,0 0-640,0 0-224,0 0 0,0 0-225,0 0-192,0 0-159,0-20 31,0 0 32,0 20-128,0 0-64,0-19 32,0-1-64,0-20-32,0 20 32,0-19-32,-21 19 32,21-1-32,0-19 96,0 21-63,0-21 351,0 0-96,-18 0-160,18 21 32,0-1-31,0 0-1,0 20-32,0 0-192,18 0 0,-18-20-1,21 20 194,-1 0-290,0-20 97,19 20 64,1 0-128,19-20-128,-19 20-161,19 0 33,2 0-32,-2 0-97,-19-19 321,-1 19 96,1 0-545,-20 0-1217,0 0-4035</inkml:trace>
  <inkml:trace contextRef="#ctx0" brushRef="#br0" timeOffset="10361.5926">15860 1947 13196,'0'0'833,"0"0"-673,0 0 192,20 0-320,-20 0 449,0 20 223,20-20-255,-1 40-257,1-20-128,20 0-64,-19 19 32,-3-19 0,2 0 32,0 0 32,1-20 257,-1 0 511,0-20 193,-2 0-288,23 20-416,-21-20-65,0-19-256,-1 19-256,1 0-865,0 0-2243,0 20-5860</inkml:trace>
  <inkml:trace contextRef="#ctx0" brushRef="#br0" timeOffset="18610.0644">1825 3715 9577,'-41'0'448,"23"0"0,-2 0 609,20 0 129,-20 0 383,20-19-64,0 19-896,0 0-641,0 0 160,0 0 32,0 0-32,20 19 1,18-19-65,-17 0 32,19 0-32,19 20 0,1-20-32,-1-20-224,2 20-353,-2 0-160,-19 0-255,-22-19-514,3 19-1120,-1 0-3108</inkml:trace>
  <inkml:trace contextRef="#ctx0" brushRef="#br0" timeOffset="18877.0797">2084 3577 13036,'-20'19'-417,"20"-19"97,0 0 544,20 0-31,-2 0 159,2 20-96,21-20-192,18 20-128,-19-20-64,-1 19 64,-19 2 64,0-21-64,-20 20 64,0 19 128,-20-19 192,0 0 1,-39 20 191,18-20-288,3-1-128,-3 2-288,21-2-801,2 1-2818</inkml:trace>
  <inkml:trace contextRef="#ctx0" brushRef="#br0" timeOffset="23213.3277">7741 4192 7238,'-40'0'1218,"40"0"-1,0 0-192,0 0 160,0 0 640,0 0-864,0 0-672,40 0 159,-1 0-224,21 0 33,-1 0 63,22 0 0,-2 0-64,0 0-95,20 0-97,0 20 0,0-20-64,-20-20-32,1 20-193,-20 0-31,-20 0-224,-1-20-257,-19 20-224,-20 0-833,-20 0-3619</inkml:trace>
  <inkml:trace contextRef="#ctx0" brushRef="#br0" timeOffset="23841.3636">8395 4352 7431,'-19'0'4292,"19"0"-4228,0 0 704,0 0-127,0 0-289,0 0 321,19 0 0,1 19-257,0-19-160,21 20-64,-3 0 33,3 0 191,-2 0-160,21 0-160,-1-1 97,22 1-97,18 0 32,19 0-128,1-20-96,0 20-193,21-20 193,-21 0-32,19 0-32,-18 0 96,19-20 64,-1 0 0,2 0 64,18 0 224,1 1 193,0-1 191,19 0-191,-18-20 159,18 20 129,-18 1-320,18-21 287,0 19-63,21-18-865,-40 19 192,-1 0-449,-58 20 225,-1-20 256,-40 20-64,-19 0 0,-20 0-192,-20 0-705,0 0-288,0 0-1506,0 0-9544</inkml:trace>
  <inkml:trace contextRef="#ctx0" brushRef="#br0" timeOffset="24887.4235">13299 3914 448,'0'-20'9193,"0"20"-8489,0-19 802,-20 19-930,1 0-287,-1 0 287,-20 0-352,19 19-160,-17 1-128,18 0 32,20 40-64,-21-21 160,21 21-32,21-21 0,-1 1-160,18 0-128,-17 0-64,39-20-225,-21-1 321,1-19 224,-1 0 128,1-19 96,1-1-96,-3 0-64,-18-20 65,1 20 95,-21-20-64,0 1 64,-21 19 128,-19-20-255,1 1-65,-21-1 32,1 20-64,0 0 32,-1 0 416,21 20 1,-1 0-417,19 20-129,1 0-95,20 20 160,20-1 0,21 2 96,-3-22-96,3 1-96,18 0 32,-19-1 0,19-19-224,-19 0-833,-20 0-2371</inkml:trace>
  <inkml:trace contextRef="#ctx0" brushRef="#br0" timeOffset="25442.4552">13736 4232 9865,'0'0'1441,"0"0"-1120,0 0 992,-20 0-1089,20 20 224,0-20-319,0 20 95,0-1-96,0 2-96,20-2 32,0-19 64,0 21 0,-1-21-32,1 0 225,0-21 223,-20 21 161,20-19 63,-20-2-159,0 2-64,-20-1-1,0 20-320,0-20-288,-19 20 64,19 0-512,0 0-1026,0 0-2401</inkml:trace>
  <inkml:trace contextRef="#ctx0" brushRef="#br0" timeOffset="26041.4895">14192 3875 4099,'0'-21'6631,"-19"2"-5158,19 19 673,-20-20-1441,0 20-1,0-20-159,0 20-481,1 0-96,-1 20-96,20 0 96,0-1 64,0 21 64,0 20 128,20-20 32,-20 20-63,19-1-33,1-19-128,0-1-32,0-19-160,0 20-161,-20-20-255,0-20-898,0 19-2049</inkml:trace>
  <inkml:trace contextRef="#ctx0" brushRef="#br0" timeOffset="26171.4969">13975 4153 14349,'59'0'224,"-39"-21"1,19 21 95,1 0-416,-20 0-641,0 0-2626</inkml:trace>
  <inkml:trace contextRef="#ctx0" brushRef="#br0" timeOffset="26459.5134">14390 4153 10826,'-18'0'1697,"-2"19"-2113,20-19 576,0 20-160,0 0 32,20-20 96,-2 20-192,2-20 64,1 0 64,-1 0 160,0 0 417,0 0 224,-20-20 32,0 0 192,0 0-64,-20 20-449,0-19-63,0-2-129,-21 21-160,23 0-288,-2 0-256,20 0-961,-21 0-2435</inkml:trace>
  <inkml:trace contextRef="#ctx0" brushRef="#br0" timeOffset="26820.534">14848 4073 1473,'-21'0'12844,"21"0"-12652,0 0 1282,21 0-578,19 0-223,-1-19-128,1 19-385,19-21-192,-19 21-289,19 0-1504,-39 0-2724</inkml:trace>
  <inkml:trace contextRef="#ctx0" brushRef="#br0" timeOffset="26976.543">14967 3974 12491,'0'39'1666,"0"-19"-577,20 20 577,-20 0-1058,19-21-512,1 21-736,0-20-2147,0 0-7559</inkml:trace>
  <inkml:trace contextRef="#ctx0" brushRef="#br0" timeOffset="27540.5752">15662 3914 864,'-21'-20'13357,"1"20"-13293,2 0 64,-3 0-96,-19 20 0,20 0-32,-19 20 0,39-1-32,0 2 32,0-2 0,20 0 32,19-18 32,1 18 32,-1-39-64,22 20 32,-23-20 161,23-20 31,-22 0 256,1 1 65,-20-2-1,0-18-31,-20 0-225,-20 18 65,-40-18-449,21 19 0,-22-20-1,-18 40 65,20 0 193,19 0-161,1 20 0,19 20-96,20-21 160,39 22 0,1-22-32,19 1 0,2 0 32,18-20-608,-20 19-770,-19-19-1793,19 0-8936</inkml:trace>
  <inkml:trace contextRef="#ctx0" brushRef="#br0" timeOffset="27694.584">16038 4153 16431,'20'39'96,"-20"-19"192,21 0-63,-21 0-161,0 0-385,20-1-704,0 2-2850</inkml:trace>
  <inkml:trace contextRef="#ctx0" brushRef="#br0" timeOffset="28017.6025">16417 3875 10313,'-41'-60'417,"21"40"1857,0 0-929,-19 20-608,19 20 256,0 0-545,0 19-256,20 1 33,0 20-1,0-20-160,20 20 0,0-21-192,20 0-353,-21-18-159,1 18-321,0-19-64,-20-20-673,0 20-672,0-20-257,0-20-4738</inkml:trace>
  <inkml:trace contextRef="#ctx0" brushRef="#br0" timeOffset="28104.6075">16257 4132 1409,'-39'-19'7271,"39"19"-5414,0-20 225,0 20-1761,19 0-353,21 0-449,0 0-2594</inkml:trace>
  <inkml:trace contextRef="#ctx0" brushRef="#br0" timeOffset="28233.6149">16575 4113 10826,'0'40'1665,"0"-1"-319,0 1-514,0-20-639,0 19-290,20-18-1856,0-21-6567</inkml:trace>
  <inkml:trace contextRef="#ctx0" brushRef="#br0" timeOffset="28573.6343">16992 4073 20371,'0'20'704,"20"-40"-832,19 20 705,-19-19-353,20 19 289,-1 0-257,1-21-224,-20 21-160,0 0-321,-1 0-704,1 0-608,-20 0-994,0-20-4932</inkml:trace>
  <inkml:trace contextRef="#ctx0" brushRef="#br0" timeOffset="28739.6438">17150 3934 11242,'0'40'481,"0"-20"1472,0-1 354,0 22-450,20-2-768,-20-19-928,20 20-290,0-21-575,0 1-577,-1-20-1218,1 20-4964</inkml:trace>
  <inkml:trace contextRef="#ctx0" brushRef="#br0" timeOffset="28897.6528">17528 4093 15182,'19'0'2498,"-19"0"-2626,20 0 192,-20 0-64,20 0-224,-20 0-1442,20 0-4003</inkml:trace>
  <inkml:trace contextRef="#ctx0" brushRef="#br0" timeOffset="29026.6602">17786 4093 13004,'0'0'1185,"0"0"-2819,20 0-1088,-20 0-6983</inkml:trace>
  <inkml:trace contextRef="#ctx0" brushRef="#br0" timeOffset="29179.669">17925 4073 2466,'20'0'5093,"-20"0"-5958,0 0 897,0 0 128,19 0 320,-19 0-512,20 0-993,-20 0-608,20 0 128,-20 0-1538</inkml:trace>
  <inkml:trace contextRef="#ctx0" brushRef="#br0" timeOffset="29705.6991">18401 4093 15310,'-20'0'3203,"20"0"-3043,0 0 961,0 0-352,20 0 0,20 0-289,-1-20-448,1 20-160,-19 0-288,17 0-801,-18 0-481,1 0-1601,-1 0-6150</inkml:trace>
  <inkml:trace contextRef="#ctx0" brushRef="#br0" timeOffset="29864.7082">18480 3934 14573,'0'40'1378,"0"-20"-1122,0-1 577,20 22 160,-20-22-513,20 21-384,-20-21-1089,21 21-2146,-21-40-6726</inkml:trace>
  <inkml:trace contextRef="#ctx0" brushRef="#br0" timeOffset="30563.7481">19156 3914 14765,'-20'-20'417,"20"1"672,-20 19-641,-21 0-288,23 0-31,-23 19-161,21 1-65,0 0 1,2 20 32,-3 19 32,21-19 64,21 0 32,17 0-96,3-1 96,-3-19 33,23 0-65,-2 0 32,-19-20 192,19-20 160,-19 0 1,-1 0 95,1-19 129,-40 18-257,0-18 65,0 0-129,-40-2-288,1 2-96,-1-1 0,-19 20 0,-1 20 224,1-20-256,18 40 0,3-20-32,17 20-65,1 0-63,20 20 192,41-21 64,-3 1-32,3 1 96,18-2-128,-19 1 0,19-20-288,-19 0-577,0 0-737,-21 0-1601,1 0-6342</inkml:trace>
  <inkml:trace contextRef="#ctx0" brushRef="#br0" timeOffset="31457.7993">19553 4172 6053,'0'20'4164,"0"0"-3908,0 20 33,0-20-161,0-1-64,0 2 0,0-2-32,0-19 64,0 21 352,20-21 1154,-20-21-641,0 2-705,0-2 64,0 2-95,0-21-65,19 20-96,-19 20-96,20-20-64,0 20-32,0 0 32,-20 0 128,20 0 160,-20 20 64,0 0-128,0-20 64,0 20-96,0 0 0,0-20 65,19 0 351,-19 0 449,0 0-256,0-20-449,20 0-192,-20 20-64,20-20 0,0 0-160,0 20-128,-1 0 191,1 0 1,0 0 353,-20 20 31,0 0 385,0 0-97,0 19-384,0-18-192,0 19-929,0-21-1857,21-19-8873</inkml:trace>
  <inkml:trace contextRef="#ctx0" brushRef="#br0" timeOffset="31984.8294">20387 3914 8071,'19'-60'6823,"-19"41"-6535,-19-1 1057,-1 0-608,0 0-32,0 0-1,-1 20-512,3-20-224,-2 40-96,-1 0 0,1 0 288,20 20 193,0 19-65,0 1-32,0-1-96,0 1-128,20-20 0,1 0-160,-21-21-256,20 21-129,-20-40-127,0 20-385,-20-20-993,-1 0-2082,1 0-3267</inkml:trace>
  <inkml:trace contextRef="#ctx0" brushRef="#br0" timeOffset="32100.8361">20088 4153 8199,'-19'-40'2371,"19"40"703,0 0-1152,19 0-320,21 0-289,0-20-576,-1 20-609,1 0-128,1 0-513,-2 0-992,1 0-3043</inkml:trace>
  <inkml:trace contextRef="#ctx0" brushRef="#br0" timeOffset="32569.8629">20565 4132 15342,'0'40'2082,"0"-40"-2242,0 20 224,0 0 0,0 0 64,0 0 224,20 0-63,-20-20-161,0 0 224,0 0 289,0 0-97,0-20-512,0 0-96,19 0 64,-19 20-160,0-20 256,20 0-320,0 20 64,0-19-32,1 19-97,-21-21 257,18 21 64,-18 0-160,20 0 160,-20 0 160,0 21 65,0-21-65,0 19-32,0 1-64,0-20-96,21 20 64,-21-20 0,20 0-64,0 0 0,-20 0 96,18-20-192,3 20 128,-1-20-64,0 20-32,0 0 64,-20 0 64,19 0 289,1 0-225,0 0-128,-20 20-64,20 0 32,0-20-353,-20 20-1312,19 0-3620</inkml:trace>
  <inkml:trace contextRef="#ctx0" brushRef="#br0" timeOffset="33845.9359">19851 2543 10730,'20'-60'1345,"-20"41"192,0-1 33,0 0-321,-20 0-288,-1 1-513,-19 19-576,21 0 32,-21 19 96,20 21-32,-19 19 192,19 1-64,0 20 0,20-2-96,0 2 0,40-20-64,-21 0-224,41-21 192,-1-19 0,20-20 128,2 0 32,-22 0-32,0-20 32,-19 0 32,0-19-64,-21-1 192,-19-20-127,0 1-33,-19-1-128,-1-20-161,-40 21-63,1-1-96,-20 21 480,0 19 128,-2 0-128,22 20 64,0 20 64,-1 20-127,40-21-194,20 21 1,20 0-96,20-1 96,-1 2 0,1-22-192,19 1-1,-19 0 1,19-20 256,2 19 0,-22-19 96,21 0 64,-21 0-64,-19 0-320,20 0-1890,-20 0-4068</inkml:trace>
  <inkml:trace contextRef="#ctx0" brushRef="#br0" timeOffset="34682.9837">20802 2583 8231,'21'-20'1922,"-21"20"288,-21-20-32,21 20-864,-18-20-257,-2 20-161,0 0-575,-1 0-481,1 20 416,-19 0-192,19 19 128,20 2-96,0-2-32,0 0 64,20 2-32,1-2 0,17-20-160,23 2-96,-22-1-192,1-20 0,-1 0-449,-19 0-865,20-20-2017</inkml:trace>
  <inkml:trace contextRef="#ctx0" brushRef="#br0" timeOffset="34827.992">20703 2721 14637,'-18'21'2146,"18"-21"-2882,18 0 1056,2-21 192,21 21-95,-3 0-193,23 0-288,-22 0-1858,-19 0-5253</inkml:trace>
  <inkml:trace contextRef="#ctx0" brushRef="#br0" timeOffset="35295.0188">21220 2364 2690,'-19'-19'12204,"19"19"-12268,0 19-193,0 2 417,19-2 321,-19 21 352,20 19-129,-20 21-63,20-1-97,-20 1-287,0-2-161,20-17 64,0-2-320,-1-19-609,-19 0-352,20-1-833,-20-19-1505</inkml:trace>
  <inkml:trace contextRef="#ctx0" brushRef="#br0" timeOffset="35569.0344">21359 2385 14669,'0'0'289,"0"19"-1058,20-19 513,-20 20 352,0 0 288,0 19 577,20 41-160,-20 0-321,0-2-320,0-17 1,19-2-33,1 1 0,-20-21-192,20 1-545,0 0-416,1-20-801,-21-1-1152,0-19-4774</inkml:trace>
  <inkml:trace contextRef="#ctx0" brushRef="#br0" timeOffset="35938.0555">21201 2424 16591,'0'-39'32,"0"18"-64,19 2 0,1-2 64,20 21 353,19 0-129,1 0-192,-1 21-32,0-2-128,-19 21 64,1 20-96,-23-21-129,3 1-191,-21 0 256,0-1 192,-21 1 192,3-20 385,-2 19 127,-1-18 65,1-21-225,0 20-447,2 0-97,18-1 128,18 0-160,22 2 320,1 19-320,-2-20-128,21 0-257,-21-1-191,1 1-193,-20-20-768,-1 0-1763,1 0-6565</inkml:trace>
  <inkml:trace contextRef="#ctx0" brushRef="#br0" timeOffset="36507.0881">21736 2225 13004,'0'20'-1057,"0"0"672,0 1 385,0-2 0,0 0 32,0 2 1,0-2 31,0 2-64,0-21 32,0 0 224,0 0 737,0 0-128,0-21-769,0 2 0,0-2-32,0 2-96,0 0-160,0-2 224,0 1 128,0 20 160,20-20 64,-20 20-287,20 0-33,-20 20 32,0-20-96,0 20 160,0 1-192,20-21 64,-20 0 32,0 19 32,19-19 0,-19 19 96,0-19 97,20 0-161,-20-19-224,20 19-33,0 0 33,-20-19 32,0 19 64,20 0-64,-20 0-96,0 0 256,21 19 321,-21-19 31,18 19-64,-18 2-223,20-2-65,-20 2-32,21-2-417,-21-19-672,20 20-1601,-20-20-7175</inkml:trace>
  <inkml:trace contextRef="#ctx0" brushRef="#br0" timeOffset="36768.103">22094 2324 14413,'39'0'256,"-19"0"-288,0 0 449,0-19-33,19 19-96,-19 0-192,0 0-384,0-19-833,0 19-1986</inkml:trace>
  <inkml:trace contextRef="#ctx0" brushRef="#br0" timeOffset="36954.1136">22193 2225 9513,'0'40'256,"0"-40"1089,0 21 257,0-2 63,20 21-736,-20-21-609,0 2-63,0 18-193,19-19-417,-19 0-1184,20-1-2179</inkml:trace>
  <inkml:trace contextRef="#ctx0" brushRef="#br0" timeOffset="37251.1306">22550 2185 13100,'0'0'1345,"0"0"-1057,0 0 1666,0 20-384,0 20-769,0-20-97,20 20-544,-20 0-96,20 0-128,-20-1-1633,0 1-2627</inkml:trace>
  <inkml:trace contextRef="#ctx0" brushRef="#br0" timeOffset="43312.4773">21895 1908 1057,'0'0'992,"-20"0"418,20 0 896,0 0 609,0 0-321,0 0-960,0 0-481,0 0-224,0 0-32,0 0 192,0 0-257,0 0-191,-20 0-225,20 0-31,0 0-289,0 0 64,0 0-192,0-21 64,0 21-64,0-19-96,0-2 160,0 2-32,0 0 0,0-22 0,-20 21-32,20-20 64,0 1 96,0 19-128,0-20-32,-20 20 96,20 20-96,0-19 0,0 19 0,0 0-160,20-20 0,-20 20 224,20 0-161,-20 0 194,20-21-258,0 21-255,1 0-225,-3 0-544,2 0-320,1 0-225,-1 0-192,0 0-320,-20 0-2114</inkml:trace>
  <inkml:trace contextRef="#ctx0" brushRef="#br0" timeOffset="43832.5071">21736 1828 9224,'0'0'1442,"0"0"63,0 0-480,0 0-192,0-19-161,0 19-543,0 0-97,0 0 160,20 19 0,-20-19 96,20 19-64,-20 2-160,20-2 33,-20 2-33,19-21 32,1 20 0,-20-1 96,20 1 128,-20-20 385,20 20 128,0-20-129,-20-20-543,21 0-1,-21 20 32,18-19-288,-18 19-128,20-20-321,1-1-640,-1 2-897,0-2-3171</inkml:trace>
  <inkml:trace contextRef="#ctx0" brushRef="#br0" timeOffset="69405.9698">1110 6736 16944,'-20'20'-161,"20"-20"-1216,0 0 736,0 0 641,20 0 449,0 0 127,0 0-415,19 0-129,1 0 32,1 0-32,18-20 32,-19 20-64,19 0 32,-19 0 0,-21 0 32,21 0-96,-20-19 0,0 19 0,-20 0-96,19-21-577,-19 21-1089,0 0-1088,0-19-2532</inkml:trace>
  <inkml:trace contextRef="#ctx0" brushRef="#br0" timeOffset="69699.9866">1428 6597 10345,'-20'0'929,"20"0"-544,-20 0 63,20 0 897,0 0 321,0 0-577,20 0-577,0 0-255,0 0-129,19 0 0,-19 0 0,20 21-96,-1-21 64,1 19-64,1 0 0,-3-19-32,-17 21-256,-1-21 480,0 19-192,-20 2 224,0-21 33,0 19-193,-40 21-64,19-20 32,-17 0 0,-3 0-609,1 19-512,1-19-1153,-1 0-3363</inkml:trace>
  <inkml:trace contextRef="#ctx0" brushRef="#br1" timeOffset="95223.4465">8893 7014 2049,'0'0'2307,"0"0"-738,0 0-448,0 0 0,0-20 32,0 20-224,0 0-96,0 0-160,0 0 95,0 0 65,0 20-256,0-20-129,0 20-256,0-20 193,0 20-97,-20-20 128,20 20-95,0-1-1,-21 2 32,21-2-192,0-19 1,0 21-65,0-21 0,0 19 32,0-19 64,21 0 32,-21 0 65,20 0-65,-20 0 64,18 0-128,3 0-64,-1 0-96,0 0 0,0 0 96,19 0-64,-19 0-96,20 0 160,-21 0-64,21 20-32,0-20 65,-1 0-1,1 0-64,-1-20 0,2 20-32,-21 0 32,0 0 0,19 0-32,1 0 32,0 0 32,-1 0-64,21 0 32,-21 0-65,22 0 130,-2 20-65,20-20-225,-19 0 97,-21 0 0,40 0 0,-19 0 0,-1 0 32,20 0 96,2 0-64,-22-20 64,20 20-32,-19 0-353,20 0 65,-40 20 192,19-20 32,-19 0 96,19 0 0,-19 0 32,-1 0 128,1 0 32,-20 0 192,19 0 97,-19 0-225,1-20-160,-1 20 161,-2 0-225,2 0 64,-20 0-32,0 0 32,21 0 96,-21-19 32,0 19-128,0-21 96,-21 21 1,21-19-97,0-2-32,-20 2-160,20-1-609,0 0-544,0 20-481,-18-20-2402</inkml:trace>
  <inkml:trace contextRef="#ctx0" brushRef="#br0" timeOffset="98419.6293">9308 7411 5509,'0'0'1281,"0"0"288,0 0 289,-18-20 64,18 20-32,-21 0-705,1 0-512,0 0-193,-19 0-64,-1 20-95,0-20-193,-19 20-64,0 0-64,-1 0 0,-20 0 32,1-1-32,-20 22 32,19-22-32,0 2 0,1 17 32,-20-17 32,20-1-32,0 20 0,-2-20 160,23 19-160,17 1-64,2-20 64,-1 0 32,1 19-32,19-19-64,0 0 32,0 0 32,0 0-224,20 20 256,-20-20-32,1-1-32,19 21 64,-20-20-32,20 20-128,-20-20 64,20-1 128,0 21-160,20-20 64,0 0 0,-1 0 64,1 0-32,20 0 32,0-1 1,19 1 95,0 1-96,2-21-32,18 19-32,0 1 32,-19 0 32,19-20-64,-20 19-32,2-19 64,-23 0-64,3 0 64,-21 21-160,-20-21 128,19 0-96,-19 0-97,-19 0-287,19 20-737,-20-20-1185,20 0-3748</inkml:trace>
  <inkml:trace contextRef="#ctx0" brushRef="#br0" timeOffset="99595.6965">9508 8345 10537,'0'-19'673,"0"-1"-321,-20 20 481,20-20 288,-20 20 481,0-20-417,-21 20-737,23 0-63,-43 0 31,23 20-160,-23 0-128,2 19 33,-1-19-225,21 40 64,-1-21 0,20 2 96,1 18-96,19 0 128,0 2-96,39-22 32,-19 21 32,20-21-160,19 1 128,0 0-160,1-20 64,-1-1 0,2 2 64,-2-21 96,-19 0-96,19-21 64,-19 2 96,-1-1 0,-19-20 1,0 20-97,1-19 32,-21-1-64,-21-20-32,1 20-32,0 0-96,-19-19 0,-1 19 64,-19 21 32,-22-1 0,2-1 160,20 21 0,-20 0-96,19 0-32,21 21-64,19-1-32,0-1 32,20 1-96,20 0 160,19 0-32,1 0 32,19-1 32,-19 2-128,19-2 64,2 2 32,-23-2-96,3-19 192,19 0-128,-21 0-128,-19 0-385,0-19-704,0 19-1345,-1-21-3652</inkml:trace>
  <inkml:trace contextRef="#ctx0" brushRef="#br0" timeOffset="99869.7122">9725 8226 14061,'-18'0'801,"18"0"-417,18 0 1089,23-19-223,-1 19-129,-1-21-385,-19 21-576,20-19-160,-21 19 0,1 0-256,0 0-416,-20 0-706,0 0-1184,-20 0-1858</inkml:trace>
  <inkml:trace contextRef="#ctx0" brushRef="#br0" timeOffset="99998.7196">9825 8207 6438,'0'39'5605,"20"-19"-4516,0 20 128,0-20-160,-20 19-608,20-18-129,-20 18-224,19-19-673,-19-1-1729,0 22-4036</inkml:trace>
  <inkml:trace contextRef="#ctx0" brushRef="#br0" timeOffset="100395.7423">10162 8604 15342,'-20'0'577,"0"-20"-129,20 20 1121,0 0-191,0 0-674,0 0-287,20 20-161,0-20 96,21 19-63,-2 2-1,1-2-192,-1 2-32,1-2-32,0 1-64,-1 0 128,-19 0-96,0 0-256,0-20-64,1 20 31,-3-20-255,-18 0-385,0 0-288,0 0-1410,-18-20-4708</inkml:trace>
  <inkml:trace contextRef="#ctx0" brushRef="#br0" timeOffset="100625.7555">10440 8445 13324,'-19'19'-32,"-1"22"224,0-22 1378,-20 21 255,20 0-703,1 0-802,-1 0-192,-20-1 0,40 1-128,-21-20-192,21 0-641,0-1-608,0-19-1442,21 0-5349</inkml:trace>
  <inkml:trace contextRef="#ctx0" brushRef="#br0" timeOffset="101030.7786">10659 8008 7623,'-21'0'576,"3"0"2147,-2 0 63,0 39-639,-1-19-642,21 20-480,-20 0-192,20-1-161,0 1-127,0 0-321,0 0-96,20-20 0,1-1-64,-1 1-96,18 1-160,-17-21-737,-1 0-961,0 0-1281,0 0-3939</inkml:trace>
  <inkml:trace contextRef="#ctx0" brushRef="#br0" timeOffset="101218.7894">10798 8207 1185,'0'0'9000,"0"19"-7975,0-19 865,20 20 128,-20 0-673,0 0-704,0 0-225,0 0-416,19-1 64,-19 1-224,0-20-513,20 21-1024,-20-21-1987</inkml:trace>
  <inkml:trace contextRef="#ctx0" brushRef="#br0" timeOffset="101361.7976">10778 8087 13965,'0'0'192,"0"-20"-1057,0 20 673,0 0-1698,0 0-8648</inkml:trace>
  <inkml:trace contextRef="#ctx0" brushRef="#br0" timeOffset="101586.8104">10857 7928 10666,'20'20'4484,"-20"-20"-4228,20 0 1378,19 20 95,-19-1-351,21 22-802,-21-2-512,-2 1 0,2 0-64,-20-1-96,21 21-224,-21-20-321,0 0-672,-21-1-769,1 1-3043</inkml:trace>
  <inkml:trace contextRef="#ctx0" brushRef="#br1" timeOffset="104491.9766">8932 8067 6662,'0'0'576,"0"0"-223,0 0-289,0 0 384,20 0 705,0 0 64,0 20-416,-1-20-224,1 20-417,0-20-96,20 20-64,-21 0 32,21 0 32,0 20 192,-1-21-128,22 1-32,-2 20-31,-1 0 127,23-21 192,-2 22 97,-20-2 287,22 0-63,18 2-321,-20-2-384,0 1 32,0-1 0,0 1-64,2 0 0,-2 20-32,-20-20 64,21-1-32,-21 1 32,20 0-32,-18-21 0,-2 21 64,0-20-32,1 0-32,-21 0 32,21 0-32,-40-20-96,19 20 32,-39-1 128,20-19-192,-20 0-385,0 0-608,0 0-1025,-20 0-5221</inkml:trace>
  <inkml:trace contextRef="#ctx0" brushRef="#br1" timeOffset="104983.0047">10620 7849 2370,'18'0'-801,"-18"0"513,21-20 704,-21 20 769,0 0 609,0 0-801,0 0 96,-21 0-192,3 20 160,-2-1-417,-21 1 161,3 20-192,-3 0-225,-18 20-160,-1-1-64,-19 1-96,0 19 33,-2-19 191,-18 19 352,20-19-255,0 0-321,0 19-64,18-20-64,-18 2 32,40-2-256,-1 1-257,0-1 65,1 1-1,19-20-256,0-21 257,-21 21 96,41-20-257,-18-20-1345,-2 20-4963</inkml:trace>
  <inkml:trace contextRef="#ctx0" brushRef="#br0" timeOffset="107825.1672">12386 8326 9577,'0'-20'1633,"20"0"-384,-20 20 577,-20-20-321,20 0-319,-20 20-226,20 0-383,-19 0-289,-21 0-128,19 0-31,-17 0-1,18 20 32,-21 0-256,-18 20 160,19-1-64,1 21-64,19 0 160,0-1-32,20 20-224,20-39 128,19 20-32,21-20-64,-1 0-65,2-21 33,-2-19 128,20 0 64,-19 0-64,19-39 96,-20 19-32,2-40 0,-23 20 32,-18 0 97,-20 1 127,0-21 128,0 21-192,-40-1-192,1 20 161,-21-19-1,1 39-96,-20-21-96,0 21 0,18 21-32,3-21-32,17 39 64,2-19-128,39-1 64,0 22-32,19-22 96,21 21 32,19-20-193,-18 0 1,18-1 96,1-19 64,-21 0-64,1 0-320,0 0-385,-1 0-993,1-19-2882</inkml:trace>
  <inkml:trace contextRef="#ctx0" brushRef="#br0" timeOffset="108107.1834">12744 8087 8327,'0'0'5542,"0"0"-4613,0 0 576,18 0 128,3 0-511,19-20-194,0 0-383,-1 20-385,-19-19-128,20 19-320,-21 0-673,1 0-673,-20 0-992,-20 0-1538,20 0-5157</inkml:trace>
  <inkml:trace contextRef="#ctx0" brushRef="#br0" timeOffset="108222.1899">12863 8047 512,'-20'40'10698,"20"-20"-8776,20 0-192,-1 0-417,1 19-352,-20-18-449,20-2-320,0 21-416,-20-20-993,0 0-2883</inkml:trace>
  <inkml:trace contextRef="#ctx0" brushRef="#br0" timeOffset="109881.2848">13378 8326 2882,'20'0'2659,"-20"0"-1,0-20-608,20 20-64,-20-20-64,0 20-449,0-20-127,0 20-129,0-20-224,0 0-225,0 1 1,0-2-192,-20 2-129,20-1-320,-20 0-128,1 20 64,-1 0-160,20 0 0,-20 20 0,0 19-32,0 1 96,20 20-64,0-1 128,0 21-96,0 0-160,0-21 127,20 0-95,-20-19-64,20 20-128,-20-40-385,20 20-320,-20-20-32,0-1-481,0-19-928,-20 0-3139</inkml:trace>
  <inkml:trace contextRef="#ctx0" brushRef="#br0" timeOffset="110032.2935">13080 8703 14381,'0'-19'1826,"0"19"-1570,20 0 705,1 0 256,19-21-800,-1 21-1,21 0-256,-21-19-512,1 19-961,-1-21-1314,1 21-1665</inkml:trace>
  <inkml:trace contextRef="#ctx0" brushRef="#br0" timeOffset="110458.3178">13657 7987 5252,'0'-19'577,"20"19"544,-20-20 1153,0 20-352,0-20-160,0 20-705,-20 0-513,20 0 97,-20 0 352,0 20 288,20 0-160,-21-1-224,1 22-96,20-22-513,0 21-64,-18-20-224,18 20 64,18-1-32,2-18 96,-20-2-256,21 1 0,19 0-320,-20 0-193,-1-20-544,-19 0-288,20 0-1634,-20-20-5349</inkml:trace>
  <inkml:trace contextRef="#ctx0" brushRef="#br0" timeOffset="110632.3278">13756 8107 13068,'0'20'128,"0"-20"1441,20 20 257,-20 0-1025,0-1-577,0 2-192,0-2-480,0 1-577,19 0-961,-19 0-1409,0-20-5862</inkml:trace>
  <inkml:trace contextRef="#ctx0" brushRef="#br0" timeOffset="110790.3368">13776 7987 14189,'0'-19'320,"0"19"-576,0 0 256,0 0-545,19 0-1056,-19 0-5125</inkml:trace>
  <inkml:trace contextRef="#ctx0" brushRef="#br0" timeOffset="111014.3497">13835 7849 9352,'20'0'1666,"1"0"-1378,-3 0 2018,2 19-448,0-19 32,1 40-481,-1-20-416,-2 20-320,3 0-289,-1-1-288,-20 1-160,0 20-608,0-21-610,-20 1-896,-19 0-2786</inkml:trace>
  <inkml:trace contextRef="#ctx0" brushRef="#br1" timeOffset="116079.6394">17468 7034 10537,'20'-20'833,"0"20"-64,-20-20 833,0 20 95,0 0-352,0 0-736,0 0-417,20 20 321,-20-20-225,0 20 64,0 0-192,0 0 33,0-1-193,0 2 0,0-2 64,19 2-64,1-2 128,0-19 0,20 0-96,-1 20 64,22-20-96,18 0-128,0 0-32,20 0 0,0 0-97,0-20-31,21 20-96,-1 0 320,1 0-32,-1 20 31,-1-20-127,-19 0-192,-18 20-385,-2-20 161,0 0 63,-20 0-31,-19 0 479,0 0 97,-1 0 225,-19 0 351,0 0-31,0-20-97,-1 20 65,-19 0 31,0 0 225,20-20 192,-20 1-321,-20-2-95,20 2 64,0-2-129,0-18-320,0-1-224,0 20-1217,0 0-2659</inkml:trace>
  <inkml:trace contextRef="#ctx0" brushRef="#br0" timeOffset="138431.9178">22033 5384 3010,'0'0'2082,"0"-19"-1313,21 19 1249,-21-20-256,20 20-257,0-19-192,-20 19-160,0-20-96,20 20 32,-20 0 32,0-21-160,0 21-224,-20-19-32,0 19-97,20-20-127,-41 20-97,23-20-128,-22 20-127,-1-19 31,2 19-160,-1 0-32,0 19 96,1 1-192,-1 0 31,1 20 97,-1-1-64,20 0 32,-1 2 0,3-2 32,-2 1 32,20 0-96,-21 19 64,21-19-64,21 20 32,-21-1-64,38-18 0,-17-2 0,19 1-96,-1-1-64,1 1 95,0-20 97,19 0 64,2-20 0,-2 0 96,20 0-128,-19-20 161,-1 0-33,0 0 192,-19-19-96,0-2 224,-21 2 97,1-21-161,0 1-160,-20-1-31,-20-19-1,0 19 64,1 1 160,-21-2 1,-19 3 95,-1 38-352,1-20-96,-2 40-64,23 0-512,-3 19-1282,3 22-1441,17-22-5670</inkml:trace>
  <inkml:trace contextRef="#ctx0" brushRef="#br0" timeOffset="141139.0727">13696 9081 10826,'0'0'2434,"0"0"-1249,0 0-96,0 0-416,0 0-225,0 0 161,20 19-289,-20 2 32,20 18-63,0 1-225,0 0 0,19-20 32,-19 19 32,21-19-64,-3 0-128,3 0 128,-3-20-128,3 0-96,-21 0-256,0-20-417,-1 0-897,-19 0-1409,0 0-9032</inkml:trace>
  <inkml:trace contextRef="#ctx0" brushRef="#br0" timeOffset="141448.0904">13617 9339 5188,'-21'20'417,"21"-20"1377,-20 0 1280,20-20-639,0 20-834,20-20-544,-20 0-512,21-19-161,-21 19-192,20-20-96,-20 20 97,20 0 191,-20-19-32,0 18-31,20 21-97,-20-19-192,19-1 32,1 20-64,-20-20-64,20 20 32,0 0-32,0 0-96,19 0-321,-19 0-512,21 0-1089,-23 0-2114</inkml:trace>
  <inkml:trace contextRef="#ctx0" brushRef="#br0" timeOffset="145777.338">22570 5524 4708,'0'0'1890,"0"0"544,-20 0 128,20 0-383,0 0-290,0 0-319,0 0-193,0 0-192,0 0-384,20 0-96,-20 0-193,20 0-31,19 0-129,1-20-128,0 20-128,-19 0-96,17-20 96,-18 20-192,1 0 32,-21 0-512,0 0-321,0 0-384,0 0-641,-21 0-1217,1 0-1602</inkml:trace>
  <inkml:trace contextRef="#ctx0" brushRef="#br0" timeOffset="146012.3514">22610 5603 9641,'0'20'320,"0"-20"545,0 0 1281,0 0-673,19 0-512,1 0-288,0 0-257,0-20-192,0 20-160,1 0 32,-3 0-96,2 0-96,0-19-384,1 19-577,-21 0-929,20 0-1121,-20 0-2690</inkml:trace>
  <inkml:trace contextRef="#ctx0" brushRef="#br0" timeOffset="147210.4199">23106 5365 4772,'-20'0'2274,"20"0"-576,0 0-225,20 0-256,-20 0-448,0 0-192,0 0-161,0 0 96,0 0 65,0 0-64,0 0-65,0 19 225,0 2 31,20-1-95,-20 0-225,0 19-31,0 1-193,0-20-32,0 20 32,19-21-64,-19 1 0,0 0 192,0-20 1,0 0 127,0 0 353,0-20-449,0 0-288,0 1 32,0-1 0,0 0-128,0 0 32,0-20-64,0 20-160,20 1 32,-20-1 63,20 0 65,-20 20 64,20-21 32,-20 21 32,0 21 225,21-21-289,-21 20 160,0 0-64,0-1 0,0 1-64,0 0 32,18 20 0,-18-40-96,0 20 128,0 0-64,0-20 64,0 0-32,0 0 96,0 0 0,0-20-128,20 0-64,-20 0 64,21 0-64,-21 0 32,20 0-64,0 1 128,-20-1-160,18 20 192,-18 0 0,21-20 192,-1 20 0,0 0-63,-20 0 31,0 20-64,20 0 0,-20-1-128,0 1-32,0 20-32,19-20-416,-19 0-481,20 19-1057,0-19-2114</inkml:trace>
  <inkml:trace contextRef="#ctx0" brushRef="#br1" timeOffset="149151.531">21458 5425 320,'0'0'12620,"-20"0"-11275,20 0-993,20 0 353,-20 20 384,41-1-32,-3 1-288,3 20-321,18 0-63,20-1-289,1 1 224,19 1-32,1-2 33,-1 21-161,0-21-128,0 0 32,-20-18-192,-20-1-32,-18-1 63,-21-19-95,0 20-320,-1-20 31,-19 0 161,-19 0-353,-1-20-1024,0 20-1282,-21-19-3107</inkml:trace>
  <inkml:trace contextRef="#ctx0" brushRef="#br1" timeOffset="149461.5487">22292 5345 12684,'0'-39'1217,"20"18"-449,-20 21-31,0 0 32,0 0-65,0 0-704,-20 0 0,0 41 0,-20-2 257,1 21 287,-21-1 33,-19 21-1,0 19 33,-21-20-65,21 1-191,19-20-129,1-1-256,19-19 96,19 0-128,3-21-384,18 1-674,0 0-1280,18-20-3940</inkml:trace>
  <inkml:trace contextRef="#ctx0" brushRef="#br1" timeOffset="152619.7293">22511 4849 4292,'0'0'704,"0"0"-608,0 0 289,0 0 447,0 0 33,0 0 417,0 0-1,0 0 128,19 0-256,-19 19 353,0-19-642,0 20-383,0 0-225,0 0-64,0 0-96,0 19-160,0-39 160,0 20 257,-19-20 223,19 0 289,0 0 0,0 0-481,0 0-192,0-20-95,0 1-65,0-21-385,19 20 577,-19 0-608,20 0 96,0 1 224,0-1 32,0 20-96,-20 0 32,19 0 63,-19 20 130,0-1 95,0 21-192,0-20 0,0 0-96,0 0 288,0-1-448,0-19 352,0 0-128,0 0 256,0 0 32,0-19-224,20 19-96,0-20-128,0 0 576,0 0-416,-20 0-32,21 20 32,-3-20-32,2 20 288,0 0 65,-20 20-65,21 0 32,-21-20-96,0 20-160,20 0 0,-20 0-160,0-1-384,18-19-1122,-18 20-2882</inkml:trace>
  <inkml:trace contextRef="#ctx0" brushRef="#br0" timeOffset="156239.9364">23562 4232 2562,'0'20'705,"0"-20"800,-19 20 193,19-1-289,0 2 481,0 19-417,19-21-288,-19 21-128,0 0-512,0-20-289,0 19 0,-19-19 129,19 0 255,0-20 577,0 0 97,19 0-898,-19 0-352,0-20 0,-19 0-32,19 0 160,0-19-128,19 19 65,-19-20-226,20 20 97,-20 1 0,20-21-32,1 40 64,-1-21-64,-2 2 64,2 19 97,1 0-65,-21 0-64,20 0 64,0 0-32,-20 19 0,0 2-64,19-2 96,-19 2-64,0 18 0,0 1 32,20-20 0,-20 19-128,0 1-128,0-20-257,0 0-384,0 0-416,0-20-1345,0 19-2531</inkml:trace>
  <inkml:trace contextRef="#ctx0" brushRef="#br0" timeOffset="156594.9567">23979 4371 13612,'0'0'673,"0"0"1345,0 0-320,0 0-1058,0 0-159,0 0 63,20 0-320,0 0-96,19 0-31,-19 0-97,0 0-321,1 0-800,-1 0-929,-2 20-1761,-18-20-5959</inkml:trace>
  <inkml:trace contextRef="#ctx0" brushRef="#br0" timeOffset="156765.9665">24019 4490 13516,'0'20'833,"0"-20"-192,21 20 960,-21-20-960,18 0-513,2 0-96,-20 0-641,20 20-1216,1-20-1891</inkml:trace>
  <inkml:trace contextRef="#ctx0" brushRef="#br0" timeOffset="157423.0041">24396 4451 9160,'20'-20'2434,"-20"20"-2978,0 0 544,0 0 929,0 20-321,0 0 1,0-1-97,0 1-127,0 20-193,0-20-128,0 19 0,-20-18-32,20-2 96,0-19 161,0 20 543,0-20-191,0 0-673,0-20-384,0 1-33,0-2-127,0 2-97,20-1-288,-20-20-608,0 20 960,20 0 513,-20 1 384,21-1 225,-21 20 512,18 0-97,-18 0-319,0 20-257,0-1-159,20 1-97,-20 0-224,0 0-257,0 0-95,0 0 223,0-1 1,0-19 320,21 0-64,-21 0-576,0 0 320,20-19 223,-20 19 1,0-20-32,20 0 96,-20 0 97,18 0 287,3 0 193,-21 20 127,20 0-127,0 0 31,0 0 97,-20 20-32,19 0-1,-19 0-287,20 0-257,-20 0-64,20 20-160,-20-21-481,20 1-704,0 0-1505,-20-1-5414</inkml:trace>
  <inkml:trace contextRef="#ctx0" brushRef="#br0" timeOffset="163581.3563">24436 4968 2626,'-20'0'3427,"20"0"-1825,0 0 416,0 0-385,0 0-127,0 0-417,0 0-289,0 0-351,0 0-257,0 0-32,20 0 64,1 0-192,17 0 32,3 0-96,-3 0-128,23 0-128,-22 0-513,21 19-1601,-21-19-7143</inkml:trace>
  <inkml:trace contextRef="#ctx0" brushRef="#br0" timeOffset="179212.2503">22768 7491 6502,'-20'0'2658,"20"0"-1569,0 0 449,0 0 287,-18 0-223,18 0-289,0 0-288,0 0-128,0 0-96,0 0-289,0 0-63,18 0 31,-18 0-128,40 0-95,-19 0-65,17 0-192,23 0 64,-22 0-192,-19 0 192,20 0-32,-20 19-160,-1 1 64,1 1-193,20-21 225,-40 19-192,20-19-96,-1 21 128,1-21 96,0 19-65,-20 0 161,20 2-96,-20-1 160,21 20-96,-21-1 64,18 1-64,-18 0 64,20-1 0,1 21 1,-1-40-66,-20 19 33,20-18-64,-2-1 32,-18-1-288,21-19-449,-21 20-480,0 0-1025,20-20-1153,-20 0-7367</inkml:trace>
  <inkml:trace contextRef="#ctx0" brushRef="#br0" timeOffset="179710.2788">22987 7391 3299,'20'-19'2306,"-20"19"-577,0 0 674,0 0-481,0 0-193,-20 0-223,20 0-481,0 0-577,0-20-320,-20 20-32,0 0 0,1 20-96,-21-20 0,20 0 0,-39 19 32,18-19 64,3 20 161,17-20-33,-19 20 160,20 0-31,20 0-353,0 0 0,0 19 0,20-18-32,0-2 64,21 2-32,-3-2 32,-18 0-385,21 2-191,-2-1-641,-19-20-1250,0 20-5220</inkml:trace>
  <inkml:trace contextRef="#ctx0" brushRef="#br0" timeOffset="182566.4422">23244 8544 256,'20'-20'11146,"-20"20"-10473,21-19 448,-21 19 929,0-20-417,0 20-543,0-21-322,-21 21-255,21 0-129,-20 0-224,2 0-160,-23 0 0,21 0 96,-19 41-160,19-22 32,-20 21 0,20 19 32,1-19 0,-1 20 32,20 0-32,39-21-32,1 1 32,0 0-288,19-20 128,0-20 0,-18 19 160,-1-19 96,-1 0-128,-19-19 160,20-1-128,-1 0-32,1 0 192,-20-20-96,0 21 32,-1-21 0,-19 0 0,-19 1 64,-21-1 225,-20 0-97,1 0-352,-20 20 0,0 20 64,18 0-64,2 20-32,39 0 96,20 0-224,0-1 95,20 21 65,19-19 64,1 18-96,19-19-32,-18 0-64,-1-20-32,-22 0 0,3 0-737,19 0-737,-20 0-832,-1 0-2915</inkml:trace>
  <inkml:trace contextRef="#ctx0" brushRef="#br0" timeOffset="183252.4814">23742 8922 10570,'0'0'448,"0"0"1057,0-20 930,0 20-1282,-20 0-449,20 0-255,0 0-321,-20 0-32,-1 0-128,21 20 32,-20-20-32,20 19-32,0 2-32,0-2-32,0 1 32,20 0 32,21-20 96,-21 20 96,19-20 96,1 0 224,-20-20 97,-20 0-161,19 20-31,-19-20 95,0 1 97,-19-2-225,-21 2-192,20-1-480,-19 20-1506,19-20-3651</inkml:trace>
  <inkml:trace contextRef="#ctx0" brushRef="#br0" timeOffset="186087.6436">22173 8763 12780,'-20'0'1697,"20"0"-1152,0 0 352,0 0 768,0 0-191,20 0-353,0 0-577,0 0-320,19-20-128,-19 20 1,20 0 63,-1 0 32,2 0-320,-3-20 224,3 20-96,-21 0-64,19 0-128,-19 0-257,0 0-191,-20 20 95,20-20-128,-20 0-31,0 0 63,0 0-96,0-20-928,0 20-1090,-20 0-2498</inkml:trace>
  <inkml:trace contextRef="#ctx0" brushRef="#br0" timeOffset="186382.6605">22511 8644 3939,'0'0'7655,"-20"-21"-7110,20 21 256,0 0 576,0 0-64,20 0-352,-20 0-480,0 0-129,19 0-192,1 0-128,0 0 160,0 0-192,0 0 32,-1 21-64,1-21 64,0 0-64,-20 19-32,20-19 128,-20 21-64,0-2 32,0 1 32,-20-20 33,20 20-1,-20 0-64,0 0-32,1 0-32,-1-20-32,0 19-65,0 1-767,20-20-1571,-20 20-4163</inkml:trace>
  <inkml:trace contextRef="#ctx0" brushRef="#br2" timeOffset="214108.2463">23523 4849 3843,'0'0'1409,"0"0"385,0 0 1025,0 0-929,0 0-929,20 0-385,-20 0-31,0 0 159,0-20 1,0 20 32,-20 0-129,20 0-127,0 0-161,0 0 0,0 0 1,0 0-225,0-21-96,0 21 96,-20 0-64,20 0 32,-20 0-64,20-19-96,-20 19 128,20 0-32,-20 0 64,1 0-96,-1 0 64,0 0-64,0 0 64,-19 0 32,-1-21-160,-19 21 160,-2-19-64,2 19 32,-1 0-32,1 0-96,-20 0 160,18 0-32,-18 0-64,0 0-32,19 0 160,1-20-160,-20 20 128,18 0-64,-38 0-64,20-21-64,0 21-96,-20 0 95,0 0-63,-1 0 64,21 21 96,-20-21 0,18 0 0,-18 0 0,20 0 64,-20 0-96,20 0 128,-20 20-64,20-20 0,-2 0 128,22 0-32,0 0 0,19 0-128,20 0 32,-1 0-32,21 0-96,-18 0-64,18 0 96,0 0-96,0 0 128,0 0 32,0 0 0,-20 0 0,20 0 64,-20 0 0,-1 19-32,1-19 64,2 21-96,-3 19 0,1-20 32,20-1-32,-20 21 32,20-20 32,0 0-32,0 19 192,0-19-352,0 20 160,0 0 32,0-1-32,0 1 32,0 1 64,0 18 0,-20 1 0,1 19 0,-1 0-96,0 1-64,0-1-64,20 1 128,0 0-32,0-22 64,-20 2-32,20 0 0,0-1 0,-19 1 0,-1 0 64,0-1 64,0 1 0,0-1-96,20 21 32,-19-20-64,19-1-32,-20 1-32,20-20 0,20 19 32,-20-19 0,19 20-32,-19-1 32,0 1 32,0-1 0,0 1 32,0 20 0,0-1-32,-19-19 32,19-1-32,0-19 0,0 19 32,19-19 32,-19 0-32,20 20 0,-20-20-32,20-2 0,-20-17 0,20 19 0,-20 0 96,0-21-96,0 21 32,0-20-96,0 0 128,0 0-96,0-1 0,0-19 160,0 0-224,0 0 288,0 0 65,0 0-65,0 0-128,20 0 64,-20 20 32,0-20 32,19 0-63,-19 20-97,20-20 160,-20 0 224,20 0-160,-20 20 65,20-20-161,0-20-32,-1 20 0,1 0-128,0-20-64,21 20 0,-23-20 96,2 20-64,1 0 32,-1 0 64,0 0 192,-2 0 193,-18 0-289,21 0 0,19-19-192,-20 19-96,19 0 64,1-20-96,-20 20-1,19 0 129,-19 0-64,0 0 192,1 0-96,-1 0 97,-2 20-33,-18-20-32,20 0 32,1 19 64,19-19 192,-1 0-256,1 0-192,-1 0 160,1 20 0,0-20-96,-1 0 128,1 20-32,-1 0-64,22-20 64,-23 20-32,3 0 0,-1-20 0,-1 19 0,1-19 64,19 21-64,-19-21-64,1 0 96,-3 0 0,3 20-32,-3-20 32,3 0-32,-1 0 0,-1 0-64,1 0 64,-20 0-64,19 19 128,-19-19-64,0 0 0,19 0 0,-19 0 0,21 0-32,-21 0 32,18 0 32,-17 0 32,19 0 32,-21 0-160,1 0 64,0 0-32,0 0 96,19 0-96,-19 0 32,0 0 64,20 0-64,-19 0 0,-3 0 0,22 0 0,-19 0 0,-1 0 32,-2 0-64,3 0 32,-1 0 32,20 0-64,-21 0 0,1-19 96,0 19-32,0 0 96,0 0-95,-1 0-33,1 0 32,0 0 0,20 0-96,-21 0 64,1 0-193,0 0 161,21 0 128,-23 0-128,2 0-64,1 0 128,-1 0-32,-20 0-64,20 0 128,-2 0-96,-18 0 64,21 0-64,-1 0-32,0 0 64,0 0 0,-1 0 96,21 0-64,-20 0 64,20 0-224,-21 0 160,1 0-64,21 0 32,-21 19 0,-2-19 0,23 0 32,-21 0-64,19 0 64,-19 0-32,0 0 0,20 0 0,-40 0-32,19 0 32,1 0-128,-20 0 128,20 0 32,-20-19-32,0 19-32,0-20 64,-20 20 0,20-21 0,0 2 0,0-1-32,0 0 64,0-20-32,0 20-64,0-19 32,0 19 32,20-20-32,-20 1 0,0-21 32,20 19-32,-20-18 0,20-1 0,-20-19 32,19 0-64,1-1 64,-20-19-64,20 19 225,-20 21 31,0-20-32,0 19-96,0 1-128,0-1 256,0 20-160,-20-19-96,20 0 64,0-2-96,0-18 64,0 19-128,0-20 64,0 2 32,0-3 32,0 2 32,0 0-64,0 19 32,-20 20 32,20-20-32,0 21 0,-19 0 0,19-2 0,0 2 0,0-21-96,0 20 32,0 1-96,0-21 32,0 1-65,0 19 65,0-20 128,0 0 0,0 21 96,0 0-96,0 18 0,0-18 65,0 18-98,0 2 1,0-1 32,0 0 0,0 0 0,0 0-64,0 20 128,0-20-64,0 0 0,19 20 32,-19-19-32,0 19-32,-19 0-32,-1 0-224,0-20 897,-39 20-1122,-1 0 994,1-20-962,-2 20 1026,-18-20-802,0 0-1824,-20 40-1667,-20-20-9160</inkml:trace>
  <inkml:trace contextRef="#ctx0" brushRef="#br0" timeOffset="231598.2467">3611 10869 15246,'-19'0'1249,"19"0"-832,0 20 800,19-20 320,1 0-160,0 0-608,20-20-352,19 20-33,-18 0-32,17-20-160,3 20-95,-22 0 31,21 0-160,-41 0-161,21 0-255,-20 0-577,-20 20-480,0-20-1218,-20 0-3106</inkml:trace>
  <inkml:trace contextRef="#ctx0" brushRef="#br0" timeOffset="232369.2908">5696 10313 12203,'40'-20'1473,"-40"20"-960,19 0 800,-19-20 321,0 20-1,-19 0-960,-21 0-481,0 0 0,-19 20-64,0-20 65,-22 20-65,2 0-32,-20 0-64,20-1 96,18 2 224,2-21-63,19 19-225,22 1-160,18-20 31,18 20 162,22 0-129,19 0 160,2-1-128,-2 2 32,1-2 0,-1 1-128,-19 1-321,-19-2-127,-21 21-65,0-21 577,-41 2-64,1 18 160,1-19-32,-21 20 128,21-20 129,19 0-33,0-1-128,20-19-32,20 0 0,39 0 64,1 0-64,19 0-32,21 0-64,-42 0 0,3 0-224,-22 0-897,1 20-801,-40 0-1921</inkml:trace>
  <inkml:trace contextRef="#ctx0" brushRef="#br0" timeOffset="232781.3143">5279 11287 7591,'40'39'6662,"-40"-19"-6534,19 0-32,1 20 833,0 0 480,-20-21-640,0 21-513,20-19 129,-20-2 159,-20 1-159,20-20-97,-20 20-128,0-20-160,1-20-416,-1 0-449,-20 1 32,20-2-929,-19-19-1793,19 0-8264</inkml:trace>
  <inkml:trace contextRef="#ctx0" brushRef="#br0" timeOffset="232923.3224">5160 11148 15694,'40'-20'833,"-20"20"-769,19 0-32,-19 0-32,0 0-736,0 0-4678</inkml:trace>
  <inkml:trace contextRef="#ctx0" brushRef="#br0" timeOffset="233653.3642">6332 10412 13004,'-41'0'961,"21"0"-865,2-19-64,-3 19 192,-19 19 321,20 1-353,0 0-192,1 20-32,-1 19 64,20-18 128,0 18 64,20 1-32,19-21-32,-19 21-128,41-40 65,-23-1-33,23 1 128,-2-20 0,0-20 128,1 1 65,-21-21 63,1 0-32,-20 1-127,0-2-129,-40 2 32,0-21-64,0 21-192,-39-1-352,-1 0-545,-19 20 384,-1 0 577,22 20 353,-3 20-129,41 20-128,0-1 0,20 1-32,20 1 160,20-2-96,1 0 129,17-18-65,1-21-128,2 20 32,-2-20-224,-19 0-609,-20 0-1089,19 0-3651</inkml:trace>
  <inkml:trace contextRef="#ctx0" brushRef="#br0" timeOffset="233921.3795">6848 10869 13004,'39'80'769,"-39"-41"-705,0 1-32,20 1 384,-20-2 929,0-19-832,-20 0-193,20-20 193,0 20 191,-21-20-255,3-20-289,-2 0-192,0-20-192,-1 0-705,1 1-3171</inkml:trace>
  <inkml:trace contextRef="#ctx0" brushRef="#br0" timeOffset="234064.3877">6787 10691 17712,'41'0'-544,"-41"0"127,20 0 97,-20 0-481,0 0-3811</inkml:trace>
  <inkml:trace contextRef="#ctx0" brushRef="#br0" timeOffset="234353.4042">6828 10154 8199,'20'-39'5509,"-2"18"-5380,3 21 383,-1-20 193,0 20-33,-20 0-351,0 0-193,0 20-32,0 20 32,0 0-32,0-21 32,0 22 161,-20-22 63,20 1-64,0 20-96,0-40 33,0 20-97,20 0 96,0-20-64,19 0-224,-19 0-609,20 0-1088,-20 0-3652</inkml:trace>
  <inkml:trace contextRef="#ctx0" brushRef="#br0" timeOffset="235118.448">6927 10154 11627,'0'0'1473,"-20"0"-1249,20 0 1185,-20 0-95,-1 0-289,3 0-737,-22 0-224,19 0-96,-17 0 0,17 20 32,1-20-961,0 19-2370</inkml:trace>
  <inkml:trace contextRef="#ctx0" brushRef="#br0" timeOffset="237939.6094">8316 10551 5669,'-20'0'7943,"20"0"-7270,0 0-193,0 0 1442,0 0-224,20 20-481,0-20-544,0 0-353,19 0-64,1 0-160,1 0 0,-23-20-384,23 20-417,-21 0-992,-20 0-1538,20 0-6246</inkml:trace>
  <inkml:trace contextRef="#ctx0" brushRef="#br0" timeOffset="238089.6179">8296 10750 9128,'0'40'6598,"20"-40"-6502,0 0 161,20 0 1408,-1 0-159,2-20-930,-3 20-576,3 0-736,-21 0-1058,0 0-2883</inkml:trace>
  <inkml:trace contextRef="#ctx0" brushRef="#br0" timeOffset="240238.7409">9845 10372 10121,'0'0'1473,"0"-19"-832,0 19 384,0 0 641,0-20-129,0 20-448,0 0-608,-20 0-353,20 0-32,-19 0 32,-21 0 64,19 20-192,1-1 0,-18 2-32,17 18 0,-19 21 64,21-20-96,19 20 64,-20 18 0,40-18 0,-1 0-64,21-1 32,1-19-128,-3 0 96,23-20 64,-2-20 32,0 0 160,1 0-96,-1-40 192,2 20 33,-23-20-161,3 1 0,-3-1 64,-17 0 128,-21-20-95,0 21-97,-21 0-32,-17-21-64,-3 20 0,-18 0 64,-1 0 32,1 21 97,0-2-161,-1 2 0,1 19-128,-2 0 0,43 19 32,-23 2-96,41-2 32,0 1-33,21 20 129,-1-20-64,18-1 64,3 2 1,18-2-33,-19 1 32,-1-20 32,-19 21-96,20-21 64,-20 0-321,-1 0-511,1 0-834,0 0-1345,0-21-6918</inkml:trace>
  <inkml:trace contextRef="#ctx0" brushRef="#br0" timeOffset="240643.764">10341 10214 11498,'-20'0'2403,"1"0"-1923,19 0 577,19 0 160,1 0 289,0 0-609,20-21-353,19 21 33,-19 0-225,-1-19-320,2 19-64,-1 0-224,-22 0-417,3 0-768,-21 0-769,0 0-1442,0 0-6085</inkml:trace>
  <inkml:trace contextRef="#ctx0" brushRef="#br0" timeOffset="240810.7736">10500 10214 12203,'0'20'737,"21"-1"-225,-21 1 1090,0 20-225,18 0-832,-18-21-449,0 21-128,0 0-417,20-20-832,-20 19-1890</inkml:trace>
  <inkml:trace contextRef="#ctx0" brushRef="#br0" timeOffset="241739.8267">11055 10432 12107,'0'-20'1185,"0"20"-1089,0-19 801,0 19 288,0 0-256,0 0-641,-20 0-288,2 0-32,18 0 32,-20 19-64,-1 21 64,1 0 0,0 0 0,20-1 32,-19 21 64,19 0-32,19-1-96,1-19 64,0 19-32,39-19 0,-18-20 0,18 0-128,21 0 64,-21-20 64,2 0 0,-3-20 64,-17 0-32,-2-20 64,1 1 161,-20-1 255,-20-20 1,0 21-97,0-21 129,-20 21-481,-20-21-64,1 20 64,-22-20 0,2 40 0,-20 1-64,-1-2 160,21 21-96,-2 0 0,2 21-128,19 18 0,21-19 64,-1 20-384,20 0 191,0-21 129,39 22 128,1-22-128,1 1 128,18 0-96,0-20 64,1 19 32,19-19 97,-18 0-225,-3 0-1,-17 0 162,-23 0-386,3 0-896,-21-19-2530</inkml:trace>
  <inkml:trace contextRef="#ctx0" brushRef="#br0" timeOffset="245677.0519">14748 10333 10473,'0'-20'833,"0"20"-288,0-20 159,0 20 257,0-20-96,0 20-352,-20-20-417,20 20-64,0 0-192,-20 20 96,1 0-1,-1 20 65,0-1-32,0 1 32,20 20 0,0-21 32,0 21 0,20-20-32,0 0 33,19 0-1,1-20 0,1-20 64,18 0 192,0-20 192,-19-1-31,19 2-225,-39-21-96,20 0 32,-40 20 97,0-20 287,-20 1-320,0-1-128,-19 1-288,-1 18-32,-19 2 160,-2-1 32,23 20 256,-23 0-128,41 0-128,-19 20 32,39 20-32,0-21-32,20 21 64,19-20-32,2 0-160,17-1 64,3-19 0,-22 0-97,21 0-671,-21 0-2051,1-19-7111</inkml:trace>
  <inkml:trace contextRef="#ctx0" brushRef="#br0" timeOffset="245894.0643">15305 10333 10698,'0'20'6278,"19"-20"-6214,-19 0 512,20 0 577,0 0-480,20 0-577,-21 0-256,21 0-1057,-20 0-449,0 0-1665,-20 0-4933</inkml:trace>
  <inkml:trace contextRef="#ctx0" brushRef="#br0" timeOffset="246011.071">15384 10452 9833,'-20'40'3075,"20"-40"-2531,20 19 97,19-19 448,-19 0-224,20 0-705,-1 0-929,1 0-3363</inkml:trace>
  <inkml:trace contextRef="#ctx0" brushRef="#br0" timeOffset="246522.1003">15603 9895 11018,'0'0'1505,"0"-19"-1120,18 19 800,-18 0 64,20 0-192,1 0-352,-1-20-321,18 20-192,3 0-32,18-20 1,-19 20-161,-20 0-65,19-20-319,-19 20-577,0 0-929,-20 0-2306</inkml:trace>
  <inkml:trace contextRef="#ctx0" brushRef="#br0" timeOffset="246947.1246">15682 9876 5925,'0'19'3684,"0"-19"-3524,20 0-64,-20 0 224,0-19 481,0 19-385,0 19-95,0-19 415,18 21-63,-18-2-129,21 21 65,-21-20 224,20 40-225,-20 0-159,0-1-33,0 1-224,0 19 129,0 20 95,0 0 0,-20 1-287,20 0 31,0-1-160,-21-20 160,21 1-160,0-21 160,0 1 96,0 0 1,0-20-161,-18-1-96,18 1 64,18-20 32,-18-1-128,0 21 0,21-20 64,-21 0 32,20-20 0,0 20-64,0-1 0,-1 2 0,1-21-64,20 0-417,-20 0-255,19 0-193,-19 0-769,0 0-1921,1-21-7336</inkml:trace>
  <inkml:trace contextRef="#ctx0" brushRef="#br0" timeOffset="247668.1658">16257 9856 7975,'0'0'2050,"0"0"-1826,0-20 801,-20 20 449,20 0-385,0 0-449,-19 0-352,19 0-255,-20 20 31,0 19-64,20 1 96,-20 0 32,20 20-64,20-21 0,0 21-64,0-20 32,-1-21-64,21 2-32,0-1 32,-1-20 64,1-20 32,-1-1-64,-19 2 160,21-1 256,-21-19-223,-20-2 191,0 2 128,0 19-31,-20-20 31,-21 20 161,3 0-128,-3 20-545,1-19 192,1 19-224,-1 19-128,1-19-353,19 20 1,0 0-1,20 0 321,20 0 160,0 0 64,19 0-32,1-1 0,-1 1 0,1-20-64,-20 0-481,19 0-1024,-19 0-1762</inkml:trace>
  <inkml:trace contextRef="#ctx0" brushRef="#br0" timeOffset="247958.1824">16654 10134 12619,'20'20'1826,"-20"-20"-1730,0 20 513,0-1 672,0 2-736,0-1-513,0-20-737,0 19-1313,0 1-2114</inkml:trace>
  <inkml:trace contextRef="#ctx0" brushRef="#br0" timeOffset="248304.2022">16376 10532 16655,'-20'19'2114,"20"-19"-2690,0 0 480,0 0-32,20 20-897,-20-20-2050,0 21-10282</inkml:trace>
  <inkml:trace contextRef="#ctx0" brushRef="#br0" timeOffset="248418.2087">16376 10711 13773,'0'19'-32,"0"-19"-1858,20 0-545</inkml:trace>
  <inkml:trace contextRef="#ctx0" brushRef="#br0" timeOffset="248548.2161">16396 10849 13612,'0'0'1442,"0"20"-1538,0-20-97,0 0-2689</inkml:trace>
  <inkml:trace contextRef="#ctx0" brushRef="#br0" timeOffset="248678.2236">16417 11028 17840,'0'0'865,"0"0"-1153,0 0 480,0 0-1665,0 0-8136</inkml:trace>
  <inkml:trace contextRef="#ctx0" brushRef="#br0" timeOffset="249342.2616">16317 11306 10441,'0'0'3364,"-20"-19"-2724,0 19-31,-20 19-417,21-19-96,-1 40 96,0 0-192,20-1 0,0 1 0,0-19 0,20 19 32,0-21 32,19-19 32,1 20 65,-1-20 95,-19 0 96,20-20-192,-19 1-96,-3-2 0,2 2 129,-20-21 95,0 19 288,-20-18 65,-19 19-161,-1 0-223,1 0-129,-1 20 96,0 0-192,1 0-64,19 20 0,0 0-64,20 0 96,20 0 64,0-1-192,19 2 160,1-2-96,0-19-321,-1 0-543,1 21-514,-1-21-1441,-19 0-5701</inkml:trace>
  <inkml:trace contextRef="#ctx0" brushRef="#br0" timeOffset="249832.2896">16595 11486 11018,'-20'40'3523,"20"-21"-3523,0 1 0,0 20 577,0-20 352,0-20-769,0 20-128,0-20 64,0 0 256,0-20-63,20 0-97,-20 0-96,20-20-32,-20 21-32,19-2-96,-19 2 0,0 19 32,0 0-96,20 0 32,-20 19-1,0-19 97,20 21-64,-20-2 128,0-19-192,20 20-256,-20-20-32,0 0 384,20 0-161,-20 0 193,19-20 0,-19 20 32,20-19 32,0-2 161,-20 21-65,20-19 224,0 19 193,-1 0-193,-19 0 0,0 19 225,20-19-481,-20 21 0,0-2 32,0 1-31,20 0-354,-20-20-704,21 20-544,-21-20-2403</inkml:trace>
  <inkml:trace contextRef="#ctx0" brushRef="#br0" timeOffset="250496.3276">16893 9796 8968,'0'-20'1505,"0"20"-384,20 0 385,-20 0-353,38 0-224,-17 0-385,19 20-351,-1-20-129,-19 0 32,20 0-96,-20 20 0,-1-20-96,1 20 32,-20 0 0,20 19 31,-20 1 33,0 20 33,0 0 95,0 19 128,0 21-128,-20-1 32,20 0-64,0 20-32,0 0 128,0 1 65,0 19-129,20-20-32,-20-19 0,20-1 0,19-20-96,-19 1 160,0-21 417,1 2-193,-21-22-384,20 1-32,-20 0 32,0-21-32,0-19-96,0 20 288,0-20 128,-20 0-256,-1-20 225,-19 1-129,1 19-192,-1-20-641,1 0-512,-21 0-2082,21 20-9962</inkml:trace>
  <inkml:trace contextRef="#ctx0" brushRef="#br0" timeOffset="251023.3577">18798 10234 13292,'-39'-20'1281,"39"20"-672,-20-21-353,0 42 32,0-21 33,0 39 31,1 1-32,-1 0 129,20 39-33,0-19-160,0 0-192,20 0 33,-1-1-354,21-19-511,0-1-482,-1-19-800,1 0-544,-1-20-2018</inkml:trace>
  <inkml:trace contextRef="#ctx0" brushRef="#br0" timeOffset="251210.3684">18996 10532 15246,'0'39'1057,"0"1"-961,0 0-256,20 0 32,-20-20 0,21 19-257,-21-39-95,20 20-97,-20-20 1,0 0-385,0-20-993,0 0-608,0 1-1634</inkml:trace>
  <inkml:trace contextRef="#ctx0" brushRef="#br0" timeOffset="251319.3746">19057 10432 7911,'0'-39'3171,"0"39"-1441,0 0-1538,0 0-1569,18 0-2275,-18 0-2530</inkml:trace>
  <inkml:trace contextRef="#ctx0" brushRef="#br0" timeOffset="251715.3973">19314 10592 15342,'-20'0'448,"0"0"-768,20 0 416,-19 19 160,-1 1 1,0 19-257,20-18-321,20 18-543,0-19-193,-1 0 672,21-20 193,-20 0 128,19 0 64,-19-20 128,0 0 449,-20 1 352,0-1 31,0-1-95,-20 2-544,20-1-321,-20 20-161,20 20-95,0-1-96,0 22-609,0-2 256,0 21 641,20-1 32,0-19 0,-20 20 32,0-20 96,0-21 641,0 1 832,-20 1 257,0-21-192,-19 0-449,19 0-1025,-20-21-416,21 1-65,-21 1-511,20-2-642,20-18-1441,0-1-5092</inkml:trace>
  <inkml:trace contextRef="#ctx0" brushRef="#br0" timeOffset="252010.4142">19573 10611 6342,'19'59'2017,"-19"-18"-2017,0-2 97,0-19 992,0 20 288,0-40 192,0 20-512,0-20 257,0 0 127,0-20-1089,0 0-256,0 0-64,0 0-64,0 0-224,20 1-256,0-1-97,-20-1 129,20 21 255,0 0 289,-1 0 257,-19 21 63,0-1-320,0-1-64,0 1-256,0 20-641,20-40-1441,-20 20-3908</inkml:trace>
  <inkml:trace contextRef="#ctx0" brushRef="#br0" timeOffset="252241.4274">19830 10691 10153,'-20'0'3171,"0"20"-3107,20-1 32,0 1 193,0-20 31,20 20-352,0 0-321,1-20 321,-1 0 64,18 0 289,-17-20 480,-21 20 224,20-20-1,-20 0-319,-20 1-288,-1-1-482,1-1-159,2 21-448,-2 0-1314,-1 0-2178</inkml:trace>
  <inkml:trace contextRef="#ctx0" brushRef="#br0" timeOffset="252876.4637">20009 10730 12844,'-20'0'1217,"20"0"-64,-19 0 1377,19 0-928,0-19-994,0 19-287,0-20-129,19-1-192,1 2-192,-20-1-193,20 0-63,-20 20-225,0-19-192,0 19-544,20 19-256,-20-19 63,0 20 225,0-20-545,0 20-1249,0-20-1826,20 19 3396,-20-19 2369,19 0 1186,1 0 384,-20 0 417,0 0 64,0 0-1346,0 0-800,0 21-609,0-21-128,0 0-225,20 20-928,-20-20-1569,20 0-1506,-20 0 2146,20 0 2210,-1 0 2434,-19 0 1506,20-20-897,-20-1-1121,0 21-801,0-19-64,0 19-769,0 0-480,0 19 32,20 2 96,-20-1 0,20 19 0,1-19 0,-1 20 0,-2-1-96,3 1 0,-1-20-32,-20 0 96,0 20 160,0-21 320,-20 2 289,20-2 128,-21-19-33,3 20 33,-23-20-416,21-20-193,0 1-32,-19-2 64,39-18 97,-20-1-129,40-20-128,-1 21-64,1-1-32,20 0-96,19 21-128,-18-1-160,-1 20-193,-1-21-608,1 21-2178</inkml:trace>
  <inkml:trace contextRef="#ctx0" brushRef="#br0" timeOffset="253446.4963">21102 10412 12395,'0'-40'1217,"0"40"-1313,-20-19-352,20 19 192,-41 19 256,21 2 128,-19 18 96,19 1 0,-20-1 289,20 21 95,20 0-223,0 0-225,20-21-64,0 1 0,39-20-96,-19-20 96,21 0 288,-2 0 417,0-20 32,-19-20 32,0 1-32,-21-1-161,-19 0-159,-19 0-97,-1-20-352,-20 41-128,-19-21-64,-2 20 160,2 20-64,19 0 96,-19 20 0,19 0-192,40 0 128,0-1 0,0 21-32,40-20 64,-1 20-192,1-20-64,21 0-833,-23-1-1730,3-19-4452</inkml:trace>
  <inkml:trace contextRef="#ctx0" brushRef="#br0" timeOffset="253713.5116">21517 10730 16591,'-39'0'353,"19"20"-898,0 0 897,0-20-31,20 40-321,20-20-385,0-1-319,0 1 287,19-20-63,1 0 256,-19 0 192,17-20 96,-17 20 384,-21-39 321,0 19 32,0 0-129,-21 0-159,-17 0-481,-3 1-257,3 19-223,-3 0-1378,21-20-2177</inkml:trace>
  <inkml:trace contextRef="#ctx0" brushRef="#br0" timeOffset="254138.5359">21657 10273 13773,'-20'0'-193,"20"0"-63,0 0 993,40 0 256,-20 0-577,19 0-288,1 0 0,-20 20 321,19-20 127,1 20-159,-20 0 31,19 0 193,2-1-385,-21 2-288,0-2-256,-2 21-417,-18 0-32,0 19-288,0 1-480,0-1-289,0 1-896,0 20-898,-18-41 2980,18 21 1633,0-20 160,0-20 641,18-1 704,-18 2 96,0-21-1056,0 0-417,0 0-480,-18 0-321,18-21 32,-20 2-223,-21 19-161,21-20-673,-19 20-1089,-21 0-4484</inkml:trace>
  <inkml:trace contextRef="#ctx0" brushRef="#br0" timeOffset="256551.6739">6787 10193 5188,'-20'0'673,"20"0"-865,0 0 672,0 0 129,20 0-577,-20-19 64,0 19 32,0 0 833,0 0 160,-20 0 96,20 0-32,0 19 1,-18-19-258,18 0-63,0 0 0,0 0-288,0 0-193,-21 0-192,21 0-96,0 0 0,0 0 129,0 0-33,0 0 32,0 0-96,0-19-32,21 19 64,-21 0 0,0 0 97,18 0-161,2 0-32,1 0 320,-1 0-288,18 0 64,-17 0 1,-1 19-161,0 2 0,0-1 0,-1-1 32,-19-19-64,20 20 64,-20 0 64,-20 0-64,1 0 64,-1 0-64,-20-20-96,19 19-96,-17 2-129,18-21 321,-1 0-64,1 19 64,20-19-32,0 0-96,0 0 160,20 0 129,1 0-97,19 0 160,-1 0-64,1 0 0,-20 0-160,19 0 32,1 0 0,-20 0-32,0 0-192,-20 0 64,0 20-288,0-20-321,0 0-416,0 0-961,0 0-897,0 0-6758</inkml:trace>
  <inkml:trace contextRef="#ctx0" brushRef="#br1" timeOffset="261724.9698">13716 10511 1729,'-99'0'2691,"20"21"-1442,18-21-320,-18 0 256,0 0 448,0 0 161,18 0-577,-18 0-704,0 0-225,20 19-128,-1-19 64,21 0-31,-1 0 31,0 0-96,19 20-96,3-20 32,-2 0-32,-1 0 192,1-20-32,0 20-128,20 0 1,-18 0 159,-3 20-256,21-20 0,0 0-257,0 0-351,0 0-609,-20 0-609,20 21-673,-20-21-2369</inkml:trace>
  <inkml:trace contextRef="#ctx0" brushRef="#br1" timeOffset="262360.0061">12744 10412 5445,'18'0'3331,"-18"0"-3075,21 0-224,-21 0 64,0 0 929,-21 0-544,3 0-417,-2 0-64,-1 20 0,-19 0 0,1-20 32,-1 20-32,1 0-128,-1-20-97,20 19 97,-19 2 128,19-2 64,0-19 353,20 20-33,0 1 64,20-2-95,0 1-257,19 0-32,1-1-128,-1 2-128,1-21-225,1 20-736,-23-1-2594</inkml:trace>
  <inkml:trace contextRef="#ctx0" brushRef="#br0" timeOffset="265175.1671">3969 12598 7815,'-20'20'2498,"0"-20"-1152,1 0-386,-1 0 706,0 0 224,20 0-385,-21 0-544,21 0-384,0 0-1,0 0 225,21 0-353,19 0 97,-21 0-353,41 0 32,-21 0-160,21 0 32,-1 0-31,2 0-65,-2-20-32,-1 0-161,-17 20-255,-1-20-833,-21 20-1282,1 20-2049</inkml:trace>
  <inkml:trace contextRef="#ctx0" brushRef="#br0" timeOffset="270248.4573">9845 12181 2818,'20'-20'2402,"0"0"-63,-20 0-161,20 20-288,-20-20-65,0 20-287,0-20-225,-20 1-224,20 19-192,-20 0-225,0-20-479,-19 20-193,19 20-64,-21-20 96,3 19-32,18 21-64,-21 0 64,21-1 0,1 21-97,-1-20 97,20 20 129,0-21-129,0-19-32,20 20 64,-1 0-64,1 0 32,21-1 0,17-19-97,-17 0 65,18 0 64,1-20-32,-1 0 129,-19-20-65,-1 0 0,1 0 64,-1-19-320,-19 18 480,-20-18-192,0-2-32,0-18-32,-38 19-64,-3-19 64,-18 19 0,-1 0 160,21 40 33,-21-19-65,1 19 32,-2 0-64,2 19 32,19 1-192,21 20 32,-1-20-32,20 0-64,20-1 128,-20 1-96,19 1 192,21-21-32,-19 19 0,17-19-96,23 20 0,-22-20 0,1 0-288,0 0-289,-21 0-351,21-20-834,-20 20-1954,0-19-4644</inkml:trace>
  <inkml:trace contextRef="#ctx0" brushRef="#br0" timeOffset="270567.4756">10242 11942 9929,'-21'0'3940,"21"-19"-3428,21 19 833,-21 19 737,20-19-480,20 0-673,-1 0-321,-19-19-415,20 19-97,-20-21-32,-1 21-96,1 0-385,0 0-960,-20 0-993,0 0-1730,0 0-5990</inkml:trace>
  <inkml:trace contextRef="#ctx0" brushRef="#br0" timeOffset="270723.4845">10381 11923 11979,'0'19'2338,"20"-19"-2178,-20 40 577,20-20 832,-20 0-159,19 20-770,-19-21-512,20 21-288,-20-20-769,0 0-2017,20 0-11436</inkml:trace>
  <inkml:trace contextRef="#ctx0" brushRef="#br0" timeOffset="272037.5597">10857 12022 10634,'0'-40'1793,"0"40"-1216,20 0-417,-20 0 224,0 0 225,20 0-65,-20 40-95,20-20 63,-1 39 65,-19 1 160,0-1-225,20 21-384,-20-1 64,0-39-128,0 20-96,0-21 64,0-18-64,0 18 64,0-19 0,0 0 289,0-20-225,0-20-32,0 0-160,0-19 160,0-1-32,0-40-32,0-20-64,0 1-577,0 20-448,20 0 705,-20 39 608,21 20-64,-1 20-32,-20 0 32,18 40 289,-18-1-97,20 1-416,-20 20 128,21-1-96,-21 1 64,20-21-192,0-18-32,-1-2 160,1-19 96,0 0-256,0-19 448,0-22-256,0 2 32,-20-1 128,19 0 193,-19 1-1,20-1-288,0 0-256,0 40 0,-20-19-65,21 38 97,-3 1 160,2 40-32,0-21 64,-20 41-32,21-21 705,-21 21-417,0-20-512,0-21 448,20-18-160,-2-2-416,-18 21 64,21-20-449,-1 0-1601,0-1-4293</inkml:trace>
  <inkml:trace contextRef="#ctx0" brushRef="#br0" timeOffset="273154.6235">11849 12101 9961,'0'-20'4516,"-18"1"-3747,18-1-673,0 0 0,-21 20 160,1 0 161,20 0-257,-20 0-64,20 0-256,-20 0 192,1 0-160,-1 20 64,20 19 0,-20 1 64,0 0-32,0 19 0,20 1 32,0-1 0,0 1 0,0-21 0,20 2 0,0-21 0,0 20 64,19-1 0,1 1-128,1-40 224,18 20 96,-19-20 32,19-20 65,-19 0-97,-1 20-64,1-40 128,0 21 353,-21-21-128,1-21-33,-20 2 33,0-20-161,-20 19-192,-19-19-96,-1 39 32,-19-19 0,19 39-96,-19 0-96,-2 0 321,23 20-257,-3 20-289,1 0 353,21 19-224,19 1 128,0 0-32,0-1 0,19 1 128,1-20-32,0 0 64,0 0-128,19-1 737,2 1-385,-1 1 65,-1-21-129,21 19-160,-21-19-128,1 0-32,-20 20-353,19-20-351,-19 0-642,0 0-800,-20-20-1890</inkml:trace>
  <inkml:trace contextRef="#ctx0" brushRef="#br0" timeOffset="277498.872">9666 12995 11979,'-20'20'2178,"20"-20"-1313,-20 0-32,1 20-1,19-20-159,-20 0-193,20 0-63,0 0-97,0 0-32,0 0-95,0 0 95,20 0 32,-1 0-160,1 0 0,0 0-63,21-20-97,-23 20 32,23 0-64,-1 0 96,-1 0-96,21 20 64,-21-20-96,21 0 64,-21 0-65,22 0-223,-3 0 448,1 0-96,2 0-160,-2-20-128,21 20 480,-1 0-224,1 0-64,19-20 0,0 20 32,0 0-288,21-19 160,-1 19 0,0 0 0,-1 0 96,2 0-64,-1 0-33,-20 0-63,0 0 32,1 0 64,-1 0 128,-20 0-64,1 0 0,-21 19-32,0-19 0,2 20 32,-22-20-64,1 0 64,-20 0-96,19 0 64,-19 0 31,0 0 66,0 0-322,-20-20 545,20 20-191,-20 0-97,0 0-1,19 0 98,-19 0-258,0-19-95,0 19-288,0 0-161,0 0 96,0 0-63,0 0-289,0 0-929,0 0-3011</inkml:trace>
  <inkml:trace contextRef="#ctx0" brushRef="#br0" timeOffset="283298.2037">12049 11188 9192,'0'0'897,"-20"0"384,20 0-576,0 19-161,20-19 706,-20 0-225,39 20-385,1-20-287,19 20 127,2 20 129,18-21-97,0 21-320,0 0-160,0-1 96,2 1-64,-2-19-64,-20 19 0,21-21-544,-41 1-161,1 0-31,-1 0 63,-39-20-352,0 0-673,0 0-1248</inkml:trace>
  <inkml:trace contextRef="#ctx0" brushRef="#br0" timeOffset="283702.2268">12485 11108 8359,'-20'20'1218,"1"-20"-322,-1 0 1,-20 0 128,1 0-160,-1 0-449,-1 0-191,-18 20-161,19-20 288,-19 0 257,19 20-289,1 0-160,19-1-64,0 1-64,20 0-32,0-20 96,20 20 353,20 19-33,-1-19-160,21 0-95,-1 20-290,0-1-767,-18 1-482,-1-19-127,-1-2-1026,-19 2-4355</inkml:trace>
  <inkml:trace contextRef="#ctx0" brushRef="#br0" timeOffset="284287.2603">13398 11465 12619,'-20'-19'289,"20"19"-193,0 0 576,0 0-255,-19 19-65,19 2 641,0-2-320,19 41-1,-19-20 1,20 19-321,0 21-288,0-21 33,1 1-97,-21 0-33,18-1-191,-18-19-32,0 0-32,0-21-353,0 1-320,0-20-384,0 0-353,0-20-2369</inkml:trace>
  <inkml:trace contextRef="#ctx0" brushRef="#br0" timeOffset="284510.2731">13517 11486 15822,'21'40'1154,"-21"-21"-1090,20 1-32,-2 20-32,2 19 96,1-19 256,-21 20-160,20-1-64,0 1-128,-20-1-320,0-19 448,20 20-352,-20-21-801,19-19-609,-19 0-480,0-20-2434</inkml:trace>
  <inkml:trace contextRef="#ctx0" brushRef="#br0" timeOffset="285152.3098">13955 11684 10185,'0'-20'1409,"0"20"-576,0-19 1217,-21 19-865,21 0-576,-20 0-385,0 19-192,-19 1 32,19 20 128,0 0-160,20-1 32,0 21-128,0-21 64,0 20 64,20-18-128,21-1 128,-3-20-288,3-1 128,-3 1 32,23-20 96,-22-20 32,1 1 32,0-1-32,-21 0 97,-19-20 287,0 19-128,0-17 33,-19-2-97,-21 0-64,0 20-32,1-20-192,-22 1 96,23 19-96,-23 0-32,22 20 96,19 0-128,0 0-64,0 40 0,20-20 96,20 19-32,0-19 96,21 20 0,-3-20 0,3-1 0,-3-19 32,3 21-161,-1-21-223,-1 0-737,-19 0-1249,0 0-1762</inkml:trace>
  <inkml:trace contextRef="#ctx0" brushRef="#br0" timeOffset="285484.3288">14311 11585 10345,'0'-20'2851,"-20"20"-2819,20 0 609,0 0 640,0 0-448,0 20-257,0 20 1,0-20-1,0 19-63,20 21-161,-20-21-192,0 21-64,0-1-64,0 0-96,20 2 128,-20-21-64,21-21-288,-21 1-32,20 0-97,-20 0-415,0-20-578,18 0-1248,-18 0-2691</inkml:trace>
  <inkml:trace contextRef="#ctx0" brushRef="#br0" timeOffset="285802.347">14431 11526 4708,'0'0'3363,"0"0"-2914,0 0 864,0 19 641,0-19-193,0 40-415,0 0-321,0-1 96,0 21-321,20-20-191,-20 19-193,0 1-31,20-1-321,-20-19 32,20 0-64,-20-20-128,19 0-481,-19-1-191,0 1-642,0-20-1120,0 0-2563</inkml:trace>
  <inkml:trace contextRef="#ctx0" brushRef="#br0" timeOffset="286256.3729">14570 11425 13004,'0'-19'1377,"-20"19"-1025,20 0 898,0 0-1,0 0-545,0 0-479,20 0-161,-20 0 128,20 0-128,-1 19-64,1-19-96,-20 21 96,0-21-96,20 19 64,-20 2 96,0-2-96,-20 2 192,20-21 0,0 19 64,0-19 1,0 20-161,0-20 0,20 0 64,0 0-32,0 0-64,19 0-224,-19 0-385,1 0-256,-21 0-800,20 0-1955</inkml:trace>
  <inkml:trace contextRef="#ctx0" brushRef="#br0" timeOffset="346960.845">18599 11704 14349,'0'-20'801,"21"20"-993,-21 40 480,0 0 160,0-1-63,20 41-1,-20-21-96,0 1 65,0 0-97,0-1 96,0-19 97,0-20-65,0-20 97,0 0 95,-20-20-288,20-20-256,0-19 64,0 19-64,0-21 1,20 2-258,-20 0 417,20 19-288,-20 1-32,19 39 32,1 0 192,-20 19 96,0 1 161,20 20-257,-20 0 0,0 0 128,0-21-352,20 0 352,-20 2-544,20-1 768,-20-40-287,19 20-33,1-21 256,-20-17-768,20-2 608,0 0-352,-20 20-257,20 0 578,-1 20-322,-19 0 194,20 20 95,-20 0 0,0 20-32,20 0-128,-20-2 0,0 3 64,20-1-320,-20-1-161,21-19-544,-3 0-736,2-20-1186,0 0-5413</inkml:trace>
  <inkml:trace contextRef="#ctx0" brushRef="#br0" timeOffset="347574.8801">19215 11863 15342,'20'0'769,"0"0"-225,-1 0 1378,1 0-673,0 0-832,0 0-353,19 0-96,-19 0-865,0 20-929,-20-20-2466</inkml:trace>
  <inkml:trace contextRef="#ctx0" brushRef="#br0" timeOffset="347736.8894">19314 11942 14317,'0'19'352,"0"2"449,0-21 1377,40 0-1057,-21 0-736,21 0-225,-19 0-352,19 0-449,-22 0-1729,3 0-4645</inkml:trace>
  <inkml:trace contextRef="#ctx0" brushRef="#br0" timeOffset="348245.9185">19851 11645 4548,'0'-20'6182,"0"20"-5285,0 0 480,0-20 481,0 20-417,-21 0-384,21 20-288,0 0 192,21 19-161,-21 1-223,0 19-385,20 1-192,-20-20-96,18 19-256,2-19-33,-20-20-383,21 0-289,-1 0 0,0-20-801,-20 0-2178</inkml:trace>
  <inkml:trace contextRef="#ctx0" brushRef="#br0" timeOffset="348583.9379">20187 11823 12491,'0'0'1890,"0"0"-1890,-19 0 417,-1 20 319,20 0-287,0 0-289,0-1-128,0 2-32,20 17-64,-1-38 32,1 21-128,20-21 512,-19 0 128,17-21 321,-17 2-320,-1 0 608,-20-2-481,0-18-31,0 19-129,-20-20-160,-1 20 129,3 1-353,-2-1-192,-1 20-385,1 0-832,0 20-801,20 19-1666,20-19-9192</inkml:trace>
  <inkml:trace contextRef="#ctx0" brushRef="#br0" timeOffset="348764.9482">20505 11961 14830,'0'41'352,"0"-21"-288,0 0 737,0 0 64,-19-1-673,-1 1-320,20 0-385,-20-20-704,20 20-1986,0-20-8744</inkml:trace>
  <inkml:trace contextRef="#ctx0" brushRef="#br0" timeOffset="349081.9663">20744 11823 7110,'20'-20'7752,"-20"20"-8201,-20 0 801,20 20 513,-21 0-416,21 20-225,-20-21-160,40 21-32,-20-21 32,0 22-224,41-21 128,-21-20 0,-2 0 96,23 0-32,-1 0 64,-1-20 128,-19 0 225,20-1-97,-40 2 225,0-21-385,0 21-32,-40-21 352,20 40-383,-19-20-194,-1 20-159,20 20-673,-19-20-128,39 20-2178,0-20-5445</inkml:trace>
  <inkml:trace contextRef="#ctx0" brushRef="#br0" timeOffset="349398.9845">21220 11863 11723,'0'-20'3779,"-19"20"-4451,19 20 768,0-20 608,0 20-608,0-1-128,0 2-128,0-2 32,0-19-32,19 19 96,1-19-64,0 0 288,20 0-224,-21 0 128,1 0 64,0-19 96,0 0 481,-20-2 384,0 2-128,0-1-224,0 0-321,-20 0 193,0 20-513,0-20-96,1 20 128,-21 0-288,20 0-417,20 0-832,0 20-1122,0-20-3522</inkml:trace>
  <inkml:trace contextRef="#ctx0" brushRef="#br0" timeOffset="349717.0027">21657 11803 13901,'0'-20'64,"0"20"-192,0 0 1633,0 0-1185,0 20-224,0 0 65,0 0 31,0 20-96,0-21-96,20 2 0,-20-2 0,20-19 0,-1 19-288,21-19 640,-20 0-32,0-19 577,-1 0-192,1-2 448,-20 2-416,0-1-161,0-20-256,0 20 97,-20 0-129,-19 1-288,19 19-352,-20 0-705,21 0-1730,-21 0-8648</inkml:trace>
  <inkml:trace contextRef="#ctx0" brushRef="#br0" timeOffset="378916.6728">12803 12499 3651,'-20'-20'3075,"-1"20"-961,3-20-128,18 20 160,-20-21-128,-1 21-257,1-19-287,20 19-161,-20 0-480,20 0-513,20 0-128,-20 19 161,20-19-1,21 21-32,-23-21-160,43 0-31,-2 20-65,21-20-64,-1 20 64,21-1-64,-1 2 0,-20-2-128,0 21-193,0-40-159,2 20-1,-22 0 1,-19-1-1,-20-19-63,-1 20-193,-19-20-448,0 0-256,-19 20 288,-1-20-513,-20-20-1217,19 20-4291</inkml:trace>
  <inkml:trace contextRef="#ctx0" brushRef="#br0" timeOffset="379385.6996">12962 12300 480,'19'0'7399,"-19"0"-6086,0 0-448,0 0 640,0 0-63,-19 0-513,19 0-129,-20 0-223,0 0-65,0 0-255,0 0-129,-19 19 64,-1-19 32,-1 20 32,3-20 1,-3 21-65,3-2 160,17-19 33,1 20-225,0 0-32,20-20 0,0 19 64,20 2 64,0-1-95,19 0-97,1 20 0,1-21-385,18 1-640,-19 0-1153,-1 0-3363</inkml:trace>
  <inkml:trace contextRef="#ctx0" brushRef="#br0" timeOffset="433504.795">18798 7114 7783,'-20'0'2370,"20"0"-864,0 0-65,-19 0-352,19 0-192,0 0-64,0 0-449,0 0 0,0 19 129,19 2-33,-19-2 97,0 21-97,20 0 97,-20-1-129,0 41-256,0-21-63,0 20-33,0 2 32,0-22-64,0 1-128,20-21 96,-20 21-160,0-20-161,0-1 33,0-19-64,0 20-65,0-40-223,20 20-129,-20-20-480,0 0-192,-20 0-1634,20-20-8136</inkml:trace>
  <inkml:trace contextRef="#ctx0" brushRef="#br0" timeOffset="433972.8218">18541 7530 7463,'-21'21'480,"1"-2"289,20-19 1185,0 0 128,0 0 64,0 0-609,0 0-512,0 0-224,0-19-321,0-2-159,20 1 31,-20-19-128,21-1-64,-3 0-32,2 1-64,0-1-32,21-19 33,-21 19-130,-1 0 33,1 0 96,0 0-128,0 21 128,-20-1-31,0 0 63,20 20 160,-20 0-320,19 0 192,-19 0-96,20 20-32,0-20-64,0 20 96,19-20 0,-19 19 0,0-19-96,21 21-320,-23-21-257,2 0-800,0 19-1762</inkml:trace>
  <inkml:trace contextRef="#ctx0" brushRef="#br0" timeOffset="452986.9094">8277 12916 6053,'-60'20'1281,"40"0"97,1-20-417,-1 0-64,0 0 384,0 0 160,20 0-192,-21 0-288,21 0-544,0 0-97,0 0 96,0 0-95,21 0-193,-1 0 0,20-20-64,19 20 0,-19-41-64,19 22 64,0-1-32,2 1 0,-3-1 0,3-1-32,-2 1 32,-19 1-32,19-1-32,-19 0-128,19 20 0,-18-20 64,-3 20 0,3-20 64,-21 20-65,0-20 1,-20 20-32,19 0-384,-19 0-1186,0 0-544,-19 0-865,19 0-3683</inkml:trace>
  <inkml:trace contextRef="#ctx0" brushRef="#br0" timeOffset="453274.9258">8873 12539 6854,'-41'0'3203,"21"0"-1986,20 0-448,-18 0 0,18 0-97,0 0-63,0 0 63,18 0-415,2 0-193,21 0 96,-3 0 0,3-21 0,-1 21-32,19 0-96,-19 0 32,-1 0-32,1 0 1,-1 0 31,-19 21 224,0-2 64,-20 1 33,-20 0 31,0 20-192,-19-1-96,-1 1-96,20 0-32,-19-1-480,19-18-577,-20 18-1442,21 0-7046</inkml:trace>
  <inkml:trace contextRef="#ctx0" brushRef="#br1" timeOffset="497556.4586">4584 9538 4067,'21'0'3011,"-21"-21"-1890,-21 21-384,21 0 1345,0-19-64,0 19-769,0 0-576,-20 0-385,0 0-32,0 0-128,1 0-96,-21 0 0,-19 0-128,-22 0-256,2 19 128,-20-19 160,0 0 96,0 0 64,-1 0 160,1-19-96,-20 19-160,20 0 0,-1 0-160,-19 0 0,20 0 160,20 19 64,20-19-64,19 21-64,1-21-32,19 20 32,-1-20 64,1 0 0,20 0-64,0 20 64,0-20-64,0 0 96,0 0 96,20 20 32,-20-20-64,0 19 0,21 2 96,-21-2-128,0 21 0,0 20-160,20-1 224,-20 20-128,18 1 32,-18 19-96,21 1 0,-1-21 32,0 21 32,0-1 32,-1 0 0,-19 1 96,20-1 257,0 20 384,-20 0 576,20 21-705,-20 19-351,20-21-225,-20 2 32,0-21 32,0 20-224,0-20 448,-20 1-63,20-21 95,0 0-64,0-20 33,0 1-161,0-20-96,0 39 64,0 0-160,0 20 32,0 1-160,20-1 128,-1-20 96,1-19-128,-20-21 32,20 1-64,0 0-32,0-21 96,-20 1 0,0-20-32,0 0-64,0 0 32,0-20-129,0 20 1,0 0 32,0 0-32,0-1-64,0 1-1,0 0-31,0-20 192,0 20 128,0 0-96,0-20 128,19 0 160,-19 0-32,20 0-31,0 20-129,21-20-32,-3 0 0,3 0-193,18 19-159,20-19-288,-19 0-514,39 0-223,1 20-641,-21-20-2050</inkml:trace>
  <inkml:trace contextRef="#ctx0" brushRef="#br1" timeOffset="509542.1441">1487 7868 8488,'-19'20'576,"19"0"417,-20-20-897,20 0 321,0 0 800,0 0-64,20 0-545,-1-20-448,1 0-95,20 20 31,-1-39 0,1 19 64,19 0-32,2 0 32,18-19 0,-20 19-32,21-20-64,-21-1-64,20 22 0,-18-21-384,-2 21-833,-39-2-833,0 21-1633,-20-20-2083</inkml:trace>
  <inkml:trace contextRef="#ctx0" brushRef="#br1" timeOffset="509859.1623">2122 7411 9673,'-20'0'576,"20"0"225,0 0-769,0 0 288,0 0 865,0 0 97,20 0-610,21 0-448,-3-20-159,23 20-33,-2-19 64,1-1 128,-21 20 32,22 0-160,-23 0-96,-18 0-96,1 0 32,-21 20-64,-21 19 384,1 1-128,-18 0 32,17-1-128,-19 1-32,20 0-128,1-21-256,-1 22-609,0-1-897,0-1-2658</inkml:trace>
  <inkml:trace contextRef="#ctx0" brushRef="#br1" timeOffset="529637.2935">1964 10313 7078,'0'40'-833,"0"-21"-3042</inkml:trace>
  <inkml:trace contextRef="#ctx0" brushRef="#br1" timeOffset="529882.3075">1944 10452 1313,'-20'80'2754,"20"-41"-2145,-20 1-289,20 19 705,0-18 673,0-22-65,-20 21-383,20-20-418,0 0-63,0 0-128,0-1 31,20-19-159,0 20-129,0-20-128,19 0-63,21 20-129,-1-20-32,2 0-32,-2 20 0,1-20-193,-1 20-127,0-20-160,-19 20 95,1-20 1,-3 0 96,-18 0-65,1 0-223,-21 20-225,20-20-128,-20 0-640,-20-20-3172</inkml:trace>
  <inkml:trace contextRef="#ctx0" brushRef="#br1" timeOffset="530206.3261">2460 10770 9096,'0'0'769,"0"0"-961,21 0 960,-3 20 770,2-20-129,0 20-416,21-20-352,-2 20-193,1-20 65,-1 19 95,1 1-31,-20 0-225,19-20-256,-19 20-64,0 0-32,-20 0 0,0 0 0,0-1 192,0 2 65,-20-2-97,-19 22-64,19-22 32,-20 1-224,20 20 64,1-40-609,-1 20-480,0 0-1153,20-1-4484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19:55:56.25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15860 457 2882,'20'-20'7623,"-20"20"-6405,0 0 1312,0 0-576,0 0-897,0 0-288,0 0-417,0 0-160,0 0-128,-20 20 64,0-1-128,20 2-64,-20 18 96,1 21 64,-1-1 161,20 1-225,0 0 64,0 19-64,0-19-64,20-21 32,-1 2-128,1-2-97,0-20-383,20 22-289,-21-21-929,1-20-1345,0 19-6342</inkml:trace>
  <inkml:trace contextRef="#ctx0" brushRef="#br0" timeOffset="252.0145">16079 834 14317,'-21'-19'128,"21"19"192,0 0 257,21 0 832,-21 0-256,40 19-608,-22 1-321,23 1-96,-1-2-32,-21 1-64,21-1-64,0 1-384,-1 1-129,1-1-63,-19-20-353,-3 19-737,2-19-1056,0-19-6695</inkml:trace>
  <inkml:trace contextRef="#ctx0" brushRef="#br0" timeOffset="461.0264">16455 755 14285,'0'-20'641,"0"20"-609,0 0 832,-20 20 129,2 0 353,-3 20-674,1-1-383,0 1-129,-19-1-128,19 2-96,0-2-417,0 0-1056,20-18-1250,-20-1-3010</inkml:trace>
  <inkml:trace contextRef="#ctx0" brushRef="#br0" timeOffset="663.038">16575 1013 15150,'20'0'-160,"-20"0"576,0 0 129,0 0 800,0 20-769,-20-20-479,20 19-194,-20 22-319,-1-21-577,21-1-929,0 1-1953</inkml:trace>
  <inkml:trace contextRef="#ctx0" brushRef="#br0" timeOffset="1139.0652">16832 994 1953,'20'-20'9898,"-20"-1"-9834,0 21 705,0 0-161,0 0 385,0 0-384,0 0-449,-20 21-64,20-1 0,0-1-128,0 1 64,20-1 96,-20 2-64,20-21 32,21 0 160,-21 20 129,19-20 31,-19-20 33,0-1-33,0 2-64,-1-1 1,-19 1-225,20-1 160,-20 20-416,0-21-192,0 21-1,0 0 257,0 21-64,0 18-32,20 0 0,-20 2 0,0 18 0,0-19-129,20 0 129,-20 19 96,0-19 96,0-19 64,0 18 385,-20-20 95,0 1 129,0-20-225,1 21-191,-21-21-257,-1 0 32,23 0-64,-22 0-128,-1 0-481,2-21-608,-1 21-1666,0-20-8135</inkml:trace>
  <inkml:trace contextRef="#ctx0" brushRef="#br0" timeOffset="1558.0892">17210 517 14029,'0'0'544,"20"0"449,-20 0 609,19 0-225,-19 0-128,40 19-480,-19 1-96,17 0-161,3 0-288,-1 20-32,-1 19-159,-19-19 159,0 19-64,-20 1-32,0-20-160,0 19-513,0 1-1024,-20-21-1955,-20 2-7942</inkml:trace>
  <inkml:trace contextRef="#ctx0" brushRef="#br0" timeOffset="3141.1797">22331 2503 12972,'0'0'640,"0"0"578,0 0 1120,0 0-641,0 0-736,20 0-416,0 0 31,21 0-127,-23 0 31,43 0-192,-22 0-223,21 0-33,-1 0 32,1 0-64,19 0 128,-20 0-320,22 0-97,-22 0-447,-19 0-450,-21 0-511,1 0-481,-20 0 384,0 0 129,-20 0 127,1 0-3363</inkml:trace>
  <inkml:trace contextRef="#ctx0" brushRef="#br0" timeOffset="3543.2027">22649 2305 8007,'40'0'929,"-40"0"-481,0 0 738,0 0-162,0-19 610,0 38-1154,-20-19-447,-20 19 31,1 2 32,-1-2-32,1 2-64,-1 18-32,-1-19-96,3 0 128,-3-1 0,21 1-32,1 0 0,19 0-1,19 0 162,1-20 223,0 20 96,1-1 97,17 1-1,3 1-159,18-2 63,-19 21-128,0-21-223,-1 2-418,1-1-1440,-20-20-2692</inkml:trace>
  <inkml:trace contextRef="#ctx0" brushRef="#br0" timeOffset="9587.5484">7283 2921 7783,'21'0'1986,"-42"0"-993,21 0 608,0 0-1024,0 0-1,0 0-384,0 0-224,0 0 321,-18 19 191,18 1 33,-20 0-33,20 0-288,-20 0-32,20 0-95,-21-1-1,21 1-64,-20 0-32,20 1-129,0-21-319,0 19-481,0-19-512,0 0-1346,0 0-4003</inkml:trace>
  <inkml:trace contextRef="#ctx0" brushRef="#br0" timeOffset="9926.5678">7105 3000 7078,'0'0'4004,"0"-20"-3844,0 20 609,20 0 128,-20 0-97,0-20-319,21 20-417,-1 0-32,-2-20-32,2 20 0,1-19 96,-1 19 64,0 0 64,19-20 1,-19 20 31,-20 0-160,20 0-96,0 0 0,-1 0-128,-19 0-160,20 20 31,-20-1 225,20 1 64,-20 0 0,0 0 0,20 0-96,0 0-864,-20-1-3236</inkml:trace>
  <inkml:trace contextRef="#ctx0" brushRef="#br0" timeOffset="14925.8537">7304 2980 1921,'20'0'2050,"-20"0"-352,0 0-33,0 0 129,0 0-160,0 0-449,0 0-352,0 0-385,0 0-64,0 0-31,0 0-129,0 0-224,-20 0-96,20 0-128,-21 20-65,3-20 1,-2 20 160,0 0 128,-1 19 32,1-19 64,2 1-32,-2 18-32,-1-20-32,1 2 0,20-1 0,-20-20 0,20 20 64,0-20-64,0 0-64,0 0 64,0 0-128,0 0-352,20 0-834,-20 0-3170</inkml:trace>
  <inkml:trace contextRef="#ctx0" brushRef="#br1" timeOffset="27979.6004">10620 3079 3971,'0'20'2755,"0"-20"-193,0 0-672,0 0-1185,0 0 128,0-20 159,0 20-159,0 0-160,0 0-161,0 0 1,0 0-33,0 0 161,0 20 32,0-20-161,0 0-31,18 0-65,-18 0 0,21 0-191,-1 0 127,20-20-32,-21 20-256,21 0 96,-20 0 65,19 0-193,1 0 32,-20 0-64,19 0 96,1 0-96,19 0 0,2 0 0,-22 0-32,21 0 64,-1 0 64,22 0-224,-43 0 160,23 0 0,-2 0-32,0 0 64,21 0-64,-21 0 0,0 20 0,22-20 96,-22 0-96,-1 0 64,3 0 64,-2 0-128,-19 0 160,0 0 0,-1 0-160,2 0 225,-21 0-257,18 0 32,-17 0 128,-1 0-192,0 0 224,-1 0-545,-19 0 578,0 0-289,0 0-545,-19 0-448,19 0-513,0 0-672,0 0-2306</inkml:trace>
  <inkml:trace contextRef="#ctx0" brushRef="#br1" timeOffset="29595.6928">19255 3020 2754,'19'0'2947,"-19"0"256,0 0-448,0 0-898,-19 0-447,19 0-225,0 0-224,0 0-64,0 0-97,0 0-127,0 0-385,0 0-32,0 0 129,0 0-289,0 0 96,19 0-32,-19 0 64,0 0-31,20 0 63,0 0-96,0 0-160,19 0 128,1 0-96,1 20-64,18-20 32,1 0 64,-1 0-96,0 0-32,1 19 32,19-19-224,-20 0 96,41 0-97,-20 20 65,19-20 64,1 0 160,-21 0 32,0 20-32,0-20-96,-19 0 160,-1 0 64,-19 21-31,19-21 31,-18 0-96,-3 0 224,3 0-64,-1 0-64,-1 0-96,-19 0-64,-20 0 32,20 0 129,-20 0-225,0 0 96,0 0-321,0 0-864,0 0-1473,0 0-1730,0 0-9512</inkml:trace>
  <inkml:trace contextRef="#ctx0" brushRef="#br1" timeOffset="31410.7966">6927 5603 4388,'0'20'4035,"0"-20"-3522,0 0 1249,0 0 256,0 0-321,0 0-544,20 0-416,-20 0-161,19 0-63,-19 0 64,20 0-65,-20 0-192,20 0-31,20 0-161,-20 0 96,19 0 0,2 0-64,-3 0-128,23 0 0,-2 0 0,1-20 32,19 20-32,0 0 33,0 0-65,0 0 32,21 0-32,-20 0 64,-1-19 64,21 19-64,-42 0-64,23 0 0,-2 0 0,0 0 32,0 0 32,0 0-160,2 0 160,18 0-32,-20 0-96,20-20 96,1 20 0,-21-20-32,0 20 0,20 0 96,-18 0-96,18 0 0,-20 0 192,-20 0-192,21 0 64,-21 0-32,0 0 32,-18 0-32,18 0 96,1 0-63,-21 20-1,1-20 32,0 0-128,-1 0 96,1 0-64,-1 20 0,1-20-32,19 0 64,-18 0-32,-21 0 0,19 0 128,-19 0-96,0 0 32,0 0 96,0 0-96,-20 0-64,20 0 128,-20 0-64,19 0 0,1-20 32,-20 20-31,20 0 63,0 0-128,1 0 0,-21 0 0,18 0-289,-18 0-319,0 0-321,0 0-705,-18 0-1088,18-20-2115</inkml:trace>
  <inkml:trace contextRef="#ctx0" brushRef="#br1" timeOffset="32918.8829">17330 5684 11178,'0'0'1313,"0"0"-31,0 0 639,0 0-511,0 0-578,18 0-287,-18 0-65,20 0-63,1 0-65,-1 0-96,0 0-31,-1 0-97,1 0-32,0 0 0,20 0 32,-1 0-64,1 0-32,-1 0-64,21 0 128,-1 0-128,2 0 32,-2 0 0,20 0 64,-19 0-64,19 0 0,-20 0 32,22 0 0,-22 0-64,0 0 64,1 0-96,-1 0 96,20 0 32,-18 0-96,-2 0 96,-19 0-160,19 0 64,1 0 128,-1-21-160,2 21 160,18 0-224,-20 0 224,20 0 0,-19 0-192,19 0 192,-20 0-96,2 0-64,-21 0 32,19 0 32,0 0 32,-19 0 0,19 0 0,1 0 65,-1 0 63,2 0 32,-2 0 128,20 0 0,0 0 1,-19 0-33,-1 0-224,2 0 96,-2 0 161,-19-20-257,19 20 32,1 0 0,-21 0-128,21 0 224,-21 0-192,-19 0 96,21 0-192,-23 0 192,2 0-64,-20 0-64,21 0 0,-21 0-288,0 0-1122,0 0-2433,0 0-10283</inkml:trace>
  <inkml:trace contextRef="#ctx0" brushRef="#br0" timeOffset="36121.066">22015 4471 9929,'0'0'1313,"0"0"-320,0 0 513,0 0 63,0 0-352,0 0-576,0 0-225,0 0-64,0 0 193,0 0-97,18 0 65,-18 0-225,41 0-128,-1 0 0,19 0-95,0 0-1,1 0-32,19 0-96,-20 19 192,22-19-160,-22 0 0,-19 0-32,19 0-129,-19 20-127,-1-20-96,1 0 63,-19 0 161,-21 0-64,20 0-96,-20 0-737,-20 0-1410,-1-20-1024,1 20-4933</inkml:trace>
  <inkml:trace contextRef="#ctx0" brushRef="#br0" timeOffset="36554.0908">22450 4291 8167,'21'0'1089,"-21"-19"-288,20 19 929,-20 0 256,-20 0-1026,20 0-960,-41 19-96,23-19 96,-23 21 0,-18-2 32,19 2-32,0-2 0,-19 21 32,19-20 0,1 0 0,19 0-32,0-20 0,20 19 33,0-19 127,0 20 288,0-20 225,20 20-33,0-20-127,19 20-129,1-20-64,0 20 33,19 0-129,0-1-64,2 2-224,-23-2-128,3 1-865,-1-20-1121,-21 20-1474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2:25:08.62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2718 3437 1665,'-20'0'2050,"20"0"-1730,0 0-384,0 0-769,0 20-832</inkml:trace>
  <inkml:trace contextRef="#ctx0" brushRef="#br0" timeOffset="360.0206">2679 3457 416,'0'0'1890,"0"0"64,0 0-481,0 0 128,0 0-63,0 0-193,-20 0-192,20 0-288,0 0 96,-20 0 32,20 0-64,0 0-192,0 0-193,0 0 1,0 0-33,0 0-256,0 0 33,20 0 63,-20 0 64,20 0-127,-1 0-97,21 0-128,-20 0-64,19 0 32,1 0 64,21 0-64,18 0-64,0 0 128,0 0-96,20 0 0,0 0-32,0 0 32,-19 0 96,0 20-192,-1-20 128,-20 0 32,2-20 32,-3 20 0,-17-20 32,-21 20-96,-20-20-128,19 20-96,-19 0-801,-19 0-1633,-1-19-5446</inkml:trace>
  <inkml:trace contextRef="#ctx0" brushRef="#br0" timeOffset="10058.5753">19513 2245 6470,'0'-40'1633,"0"20"417,0 1 96,0-1-384,0 0-257,0 0 97,0 20-289,0 0-288,0-20-288,0 20-321,0 0-544,0 20-128,-21 0 160,21 39 32,-18 1 32,18 0-1,0-1-127,0 1 224,0-1 0,0 1-128,18-1 96,3-18-96,-1 18-64,0-40-480,19 22-545,-19-41-545,20 20-2242</inkml:trace>
  <inkml:trace contextRef="#ctx0" brushRef="#br0" timeOffset="10426.5964">19989 2503 12139,'0'-20'1057,"0"1"1217,0 19-929,-19-20-800,-1 20-65,-21-20-351,21 20-194,2 0 33,-23 20-96,21 0 32,20-1-32,0 1 32,0 0 32,20 0 64,-20 20 0,41-21 0,-23 1-32,2 20-32,1-20 64,-1-20 0,0 20 0,-1-20 32,-19 19 160,-19-19 256,19 21-159,-20-21-225,0 0-417,-1 0-479,1 0-1122,2 0-2146</inkml:trace>
  <inkml:trace contextRef="#ctx0" brushRef="#br0" timeOffset="10888.6228">20187 2563 10570,'20'39'1985,"-20"-39"-1536,0 41 63,0-22-255,0 21-257,0-21 96,20 2 96,0-1-128,-20-20 0,21 0-64,-21 0 160,0 0 32,0-41-256,0 22-96,0-1 160,0-19-192,0 18-225,0 1 1,0 1 384,20 19 64,-20 0 288,0 0 353,0 19-289,0 1-288,18 1 1,-18-2-97,0 1-64,21 0-33,-21-20 129,0 0 161,20 0 447,0 0 193,-20-40-545,20 21-160,-1-2-31,1 1 31,-20 1 288,20 19 257,-20 0-161,0 0-352,20 19 65,-20 1-290,0-20 65,0 21-384,20 18-32,-20-19-545,19-1-705,1-19-800,20 0-2691</inkml:trace>
  <inkml:trace contextRef="#ctx0" brushRef="#br0" timeOffset="11227.6422">20723 2622 4452,'0'-20'7527,"0"20"-6278,-20-19 961,20 19-1377,-18 0-801,18 0-32,-21 19-64,21 1 0,-20 1 0,20-2-64,0 21-257,20-21-95,1 2-1,-3-1 225,2-20 256,1 0 0,-1-20 96,0 20 160,-2-21 97,-18-18 287,0 19-95,0 1-321,0-2-32,-18 1 193,18 1-193,0 19-96,0 0-256,0 0-32,0 19 160,18 1 0,3 20 64,-1-20-193,0 0-319,19-1-449,-19 2-736,0-1-802,0-20-2754</inkml:trace>
  <inkml:trace contextRef="#ctx0" brushRef="#br0" timeOffset="11500.6578">20942 2066 14189,'0'20'1537,"0"0"-1825,0 20 961,20 19-33,-20 1-319,20-1-97,-1 2 0,1 18-192,-20-20 32,20 20-128,0-19-160,1-1-160,-21-18-289,20-2-256,-20-20-64,18 2 96,2-21-256,-20-21-32,0 2-769,21 0-1921</inkml:trace>
  <inkml:trace contextRef="#ctx0" brushRef="#br0" timeOffset="11703.6694">21140 2205 11594,'0'0'3652,"0"20"-4229,21-20 1314,-21 20 320,0 21 128,20-3-160,0 23-448,-20-2-385,19 20 0,-19-19-96,20 19 0,0-20-224,-20 2-352,20-23-705,0-17-289,-20-1-1601,0-20-4260</inkml:trace>
  <inkml:trace contextRef="#ctx0" brushRef="#br0" timeOffset="12237.7">22312 2643 14093,'0'-21'0,"0"21"769,-20 0-193,0 21-512,0-2 64,0 21 161,1-21-225,-1 22 0,0-21-64,0-1-96,20 0-161,0-19-479,0 0-642,0 0-255,20 0 31,-20-19-1633,0 19-1601</inkml:trace>
  <inkml:trace contextRef="#ctx0" brushRef="#br0" timeOffset="12482.714">22153 2265 12427,'0'-20'1538,"0"20"-257,0 0-705,0 20 385,20-20 289,0 21-97,0 17-545,19 23-31,1-2-289,-20 0 0,19 21-256,2-20 32,-3-1 0,-18 1-224,21-21-128,-21-20-737,-20 2 192,0-1-512,19-20-1602,-19 0-2594</inkml:trace>
  <inkml:trace contextRef="#ctx0" brushRef="#br0" timeOffset="12821.7334">22450 2106 12555,'0'0'2851,"21"0"-3203,-1 20 1120,-20 0 65,39 0 160,1 19 96,0 1-192,19 1-481,-19-3-159,19 23-65,-18-2-32,-21 0-160,19 1 64,-39 20-64,0-21 160,0-19-32,-21 19-96,3-19-128,-2 0-64,-1 0-288,1-1-865,0-19-609,2 0-2563</inkml:trace>
  <inkml:trace contextRef="#ctx0" brushRef="#br0" timeOffset="23841.3637">19751 3616 7078,'0'-20'3556,"-20"1"-5094,0 19 1634,0 0 289,-19 19-33,19 21 897,0-21-64,0 41-352,1-20-64,19 20 128,0 0-129,0-1-255,19 1-289,1-21-96,20 1-64,-1 0-320,1-21-289,19 2-63,-19-21-289,-19 0-897,-1 0-2370</inkml:trace>
  <inkml:trace contextRef="#ctx0" brushRef="#br0" timeOffset="24109.379">19989 3556 12299,'0'-20'1153,"0"20"-416,0 20-161,0 1 770,0 18-97,0 21-576,20-1-353,-20 1-160,20-1-64,-20 1-32,20-20-224,0 0-449,-1-1-864,1-18-1410,0-2-3811</inkml:trace>
  <inkml:trace contextRef="#ctx0" brushRef="#br0" timeOffset="24590.4065">20306 3914 4099,'0'-20'8200,"0"20"-8424,-18 0 448,18 0 96,-20 20-191,-1 0 447,21 0-127,0 20-193,0-21-192,0 22-288,21-22 31,-1 1-191,-2-20-257,23 0 33,-21 0 63,19 0-127,-19-20-65,-20 1 641,20-2 128,-20-18 224,0 19-192,-20 0-160,20 0 320,0 20 1,-20 0-289,20 20 160,0 0 64,0 0-64,20-1-192,0 1-321,0 1-640,0-2-928,-1 1 799,1-20 962,0 0 384,0 0 257,-20-20 640,0 20 256,0-19 64,-20-2-288,20 1 0,0 1 129,-20-1-194,20 20-479,0-20-161,0 20-352,20 0-256,0 0-64,0 0-353,19 0 97,-19 0-513,0 0-1986,1 0-3523</inkml:trace>
  <inkml:trace contextRef="#ctx0" brushRef="#br0" timeOffset="24980.4288">20823 3974 11947,'-21'0'672,"21"20"-768,0-20 353,0 0-33,0 19-160,0-19-96,0 0-288,21 20-161,-21-20 385,20-20 160,0 20 32,-20 0 0,0-19-64,0 19 160,0-20 33,0 20-257,0 0-353,0 0-159,0 20 384,0-1 96,0 22 256,20-22 64,-20 21 160,19 0-95,1-1-225,0-19-32,0 20 0,0-20 64,-20-1 865,0-19 352,-20 0 129,0 0-353,0 0-417,0 0-319,-19 0-161,19-19-576,0-1-577,-1 0-1345,21 20-4709</inkml:trace>
  <inkml:trace contextRef="#ctx0" brushRef="#br0" timeOffset="25326.4486">21082 4013 14029,'20'0'64,"-20"0"705,18 0 224,-18-19-641,20 19-32,1 0-64,-1 0-256,-20-20 96,0 20 65,0 0-65,0 0-256,-20-20-385,-1 20-64,1 0 321,2 0 224,-2 20 32,-1 0 192,1-1 64,20 1 321,20 1 128,1-2-129,-1 1-63,18-20-65,3 20-224,18-20-64,-19 0 129,-1 0-225,-19 0-289,0-20-672,-20 20-2113</inkml:trace>
  <inkml:trace contextRef="#ctx0" brushRef="#br0" timeOffset="25832.4776">22252 3835 8263,'0'-20'6567,"0"20"-6664,-20 0 354,1 20 255,-21-1-192,0 21-159,1 0 95,-1 20-224,19-21-128,3-18-160,-2 18 159,20-19-287,0-20-385,0 19-416,20-19-192,-20-19-865,18 19-4292</inkml:trace>
  <inkml:trace contextRef="#ctx0" brushRef="#br0" timeOffset="26054.4902">21975 3655 11691,'0'-19'2402,"0"19"-1858,0 0-191,0 19 1024,20 2 225,0-1-481,-2 19-385,23 1-383,-1 0-161,-1 20-64,1-21-64,-20 1 32,19 0-96,1-1-288,-1-18-289,-19-2-704,-20-19-673,20 0-1697,-20 0-5510</inkml:trace>
  <inkml:trace contextRef="#ctx0" brushRef="#br0" timeOffset="26343.5068">22331 3517 11146,'40'0'448,"-19"0"898,17 39 704,-18 1-449,21 0-288,-2 20-608,1-1-449,-20 21-31,19-21-161,-19 1-32,0-20 32,-20-1-64,20 1 96,-20-20-64,-20 19 0,20-18-288,-20-2-801,0 1-865,1 0-2787</inkml:trace>
  <inkml:trace contextRef="#ctx0" brushRef="#br0" timeOffset="29571.6914">22015 3696 1889,'0'0'1794,"18"-20"-1634,-18 20 353,0 0-1,0-21-448,0 21-32,0 0 224,0 0 673,-18 0 897,18-19 128,0 19-385,0 0-319,-20 0-386,20 0-63,0-20-96,0 20-129,0-20-63,-20 20 31,20 0 65,0 0-97,0 0-95,-21 0-65,21 0-256,0 0 32,21 0-96,-21 0 225,0 20-33,20-20 32,0 20 0,-2-1-96,3 22-160,-1-22 129,0 1-129,19 20-32,-19-20 64,0 20 64,0 0-128,19-21 0,-19 1 64,0 20-64,0-20-96,-20 0 128,20-1 0,-1-19 0,-19 20 0,0-20 32,20 21-32,-20-21 0,0 0-65,0 0-95,0 0-288,0 0 32,0 0 31,0 0 129,0 0 96,0 0-96,0 0-1,0 0 65,0-21 192,-20 21-352,20 0-97,-19-20-95,19 20-161,0 0 97,-20 0 287,20-19 161,0 19 128,-20 0 160,20-20-32,0 20 289,0 0 95,-20-20-63,20 20-161,0-20-64,0 20 0,-20-20-32,20 0-64,-19 20 129,-1-19-129,20-2-32,-20 21-32,0-19-64,0-1 32,1 0-64,-1 0 64,0 0-32,0 0 0,-1 0 64,21 20-32,-18-19 0,18-1-32,-20 20 32,20-21-32,-20 21 32,20-19-64,0 19-33,0-20 65,0 20-96,0 0-320,0-20-801,0 20-3844</inkml:trace>
  <inkml:trace contextRef="#ctx0" brushRef="#br0" timeOffset="44122.5237">4922 2702 14157,'-40'0'256,"20"-20"225,20 20 832,-20 0-288,20 0 32,0-20-288,0 20-513,20 0-352,-20 20 128,40-20 0,-20 0 0,19 0-96,-19 20-32,21-20 96,-23 0-193,22 0-191,-19 0-224,-1 0-193,-2-20-480,-18 20-641,21 0-897,-21-20-6374</inkml:trace>
  <inkml:trace contextRef="#ctx0" brushRef="#br0" timeOffset="44460.543">5040 2563 11050,'-18'0'2018,"18"0"-1634,0 0 609,0 0-801,0 0-160,0 20 449,18-20-33,2 0-256,0 19-127,21-19-1,-2 20 0,-19-20-64,20 21 64,-1-2-32,1-19-32,-20 20 0,-1-20-96,-19 20 160,0-20-32,0 19 256,-19-19 64,-1 21 97,-20-1-97,20 0 225,-19-1-65,-1 0-256,1 2-256,19-1-736,-1 0-2339,1 20-7912</inkml:trace>
  <inkml:trace contextRef="#ctx0" brushRef="#br0" timeOffset="48123.7525">4742 3755 2818,'0'0'5766,"0"0"-5254,0 0 865,0 0 353,0 0-609,0 0-256,0 0-256,21 0-161,-21 0-64,20 0-31,0 0-1,0 0-64,-1-20-96,1 20 1,20 0 31,-1 0-96,-19 0-64,20 0-32,-19 0-64,17 0-192,-18 0-225,1 0-255,-21 0-449,20-20-545,-20 20-1153,0 0-7110</inkml:trace>
  <inkml:trace contextRef="#ctx0" brushRef="#br0" timeOffset="48476.7727">4961 3616 4932,'0'0'0,"0"0"865,0 0 1121,20 0-385,-20 0 65,0 0-673,20 0-224,-20 0 31,21 20-223,-3-20-1,2 0-127,0 0-161,1 0-192,-1 19-32,-2-19 0,3 0-96,-21 21 64,20-21-32,-20 20 32,0-1 32,0-19 161,0 20 31,0-20 64,-20 20 65,20 0-33,-21 0-160,3-20-96,-2 20-64,-1 0 0,1-1-352,0 2-513,20 18-1441,-18-19-2531</inkml:trace>
  <inkml:trace contextRef="#ctx0" brushRef="#br0" timeOffset="74120.2395">5617 8028 10537,'0'0'673,"0"0"-609,20 19 1634,-20-19 256,0 0-705,19 0-673,-19 0-191,20 0-65,0 0 128,0-19-31,0 19-97,-1-20-160,1-1 129,-20 2-257,0-1 96,0 0-64,-20 0-128,1 0 0,-1 0 0,0 20 0,-20 0-97,21 0-31,-1 20 96,0 20-32,20-20 32,0 19 64,20-18 0,0 18 96,19-19-64,1 0 0,-1 0 96,21-20-64,-21 20 0,1-20 0,1 0-32,-23-20-512,2 20-353,1-20-609,-1 20-992,-20-20-1666</inkml:trace>
  <inkml:trace contextRef="#ctx0" brushRef="#br0" timeOffset="74266.2478">5973 7968 5252,'0'0'4325,"0"0"-3461,21 0 450,-1 0 607,0 0-671,-1 19-257,21 2-545,0-21-384,-1 20-96,1-1-416,1-19-577,-3 20-673,-18-20-1377,21 0-4484</inkml:trace>
  <inkml:trace contextRef="#ctx0" brushRef="#br0" timeOffset="74423.2568">6370 7948 10666,'-18'-20'1729,"-2"20"-255,-21 0-193,21 20-192,2 0 96,-3-1-448,1 2-449,0 18-320,0-19-64,20 0-192,0 0-545,20-20-929,0 20-1729,0-20-8328</inkml:trace>
  <inkml:trace contextRef="#ctx0" brushRef="#br0" timeOffset="74543.2636">6510 7868 3971</inkml:trace>
  <inkml:trace contextRef="#ctx0" brushRef="#br0" timeOffset="75116.2964">6569 7868 13773,'-19'0'448,"19"20"64,0 20 866,0 0-353,0 20-609,0-21-384,19 21-64,1-1-64,0-19-128,0 0 192,0-20 0,-1 0-128,-19-20 96,0 0 224,0-40-64,-19 20-96,19-40 64,-20 21 32,0-21-128,0 1 160,20-1-224,0 0 32,0 40 128,20-19-64,20 39 0,-21 0 32,21 0 128,-20 19 0,1 1 64,-3 0-63,-18 0 63,-18 0 288,-3 0 257,-19-1-353,1 2-159,-1-21-161,0 0-192,1 0-545,19 0-864,0 0-321,20-21-1986,20 21-6213</inkml:trace>
  <inkml:trace contextRef="#ctx0" brushRef="#br0" timeOffset="75491.3179">7085 7451 9416,'-19'-40'-128,"19"1"256,0 39 801,19-20 513,-19 0-33,0 20-832,0-20-193,0 20 128,0 20-95,-19 0 223,19 19 65,-20 21 224,20-1-128,0 22 128,0 18-257,0-20-127,0 1-257,20-1-96,19 1-160,-19-1 64,21-19-32,-3-21-64,-17 1-32,19 0 0,-1-20 32,-19-20-352,0 20-225,-20-20-480,0 0-416,0 0-1602,0-20-8968</inkml:trace>
  <inkml:trace contextRef="#ctx0" brushRef="#br0" timeOffset="76523.3769">7621 7829 8712,'-20'0'5157,"0"0"-3684,20 0 225,0 0-481,0 0-320,20 0 96,0 0-417,21 0-512,-23 0-64,23 0-256,-1 0-192,-21 0-898,1 0-1472,0 0-4934</inkml:trace>
  <inkml:trace contextRef="#ctx0" brushRef="#br0" timeOffset="76984.4033">8435 7332 12940,'0'0'1153,"0"0"-1089,0 20 320,0 0 161,0 19 159,0 1 161,0 0-384,0 20-257,21-1-160,-21-19-64,20 0-128,-20-20-353,18 19-415,-18-39-546,20 20-832,-20-20-2530</inkml:trace>
  <inkml:trace contextRef="#ctx0" brushRef="#br0" timeOffset="77186.4148">8555 7312 14125,'0'0'544,"0"20"-31,20 20 992,-20-1-256,0 21-544,0-21-385,19 21-320,-19-1-96,20-18-160,0-1-352,-20-20-97,20-1-512,0 1-1858,0-20-4805</inkml:trace>
  <inkml:trace contextRef="#ctx0" brushRef="#br0" timeOffset="77382.426">8794 7530 8680,'0'0'7078,"0"0"-7366,0 21 544,18-21 769,-18 19 225,20 2-161,21-2-673,-21 0-288,-2 2-320,23 19-321,-21-20-672,19-20-64,-19 20-1153,0-20-2339</inkml:trace>
  <inkml:trace contextRef="#ctx0" brushRef="#br0" timeOffset="77539.435">9011 7570 11146,'-19'0'1345,"-1"21"-1152,0-21 1440,0 19-160,-1 0-351,3 2-674,-2-1-416,20 0-673,0 0-864,0 0-929,0-20-3332</inkml:trace>
  <inkml:trace contextRef="#ctx0" brushRef="#br0" timeOffset="77727.4458">9170 7610 13388,'39'0'1538,"-19"-19"-642,0 19 1090,0 0-929,1 0-288,-3 0-545,2 19-160,1-19-192,-1 0-929,0-19-1153,-2 19-3395</inkml:trace>
  <inkml:trace contextRef="#ctx0" brushRef="#br0" timeOffset="78145.4697">9567 7829 15726,'0'20'-192,"0"-40"-1569,0 20 2177,20-20 32,0-20 257,-1 20-609,1-19-96,-20-1 32,20-1 32,-20-18 0,0 19-64,0-19 64,0 19-64,-20 0 160,20 21 129,-20-1-289,1 0-128,-1 20 64,20 20-65,-20 0 65,20 19 96,0 1 0,0 0 33,0 20 127,20-20 96,0-2-160,-1 3 0,21-1 0,1-20-64,-3-1 32,-17 1-63,19-20-66,-21 0-447,1 0-1057,0-20-2179</inkml:trace>
  <inkml:trace contextRef="#ctx0" brushRef="#br0" timeOffset="78998.5185">9865 7133 10089,'-20'-19'481,"20"19"-321,0 19 1249,-20-19-32,20 21-63,0 18-161,0 1-160,0-20-289,0 19-255,0 1-321,20-20-96,0 19-64,0-19-577,0 0-256,-1-20-768,1 0-1890</inkml:trace>
  <inkml:trace contextRef="#ctx0" brushRef="#br0" timeOffset="79156.5275">10004 7233 11755,'-20'20'2530,"20"-1"-2434,0 1 353,20 0-129,-20-20-160,19 20-256,-19 0-353,20-20-1184,-20 20-1666</inkml:trace>
  <inkml:trace contextRef="#ctx0" brushRef="#br0" timeOffset="79299.5357">10023 7154 12651,'-19'0'3428,"19"-21"-3524,0 21 192,0 0-192,0 0-1089,0 0-1666</inkml:trace>
  <inkml:trace contextRef="#ctx0" brushRef="#br0" timeOffset="79509.5477">10122 7114 13612,'20'19'1153,"-20"-19"-896,20 21 1280,1-21-480,-21 19-512,20 1-225,-2 20-320,3-20-64,-21-1-96,20 21-161,-20-20-159,0-20-193,-20 20-672,20-20-705,-21 0-1377</inkml:trace>
  <inkml:trace contextRef="#ctx0" brushRef="#br0" timeOffset="79892.5696">10381 7193 12748,'0'-20'1153,"0"20"-769,0 0 1153,0 0 1,0 20-225,0 20-416,20-1-417,-20 21 33,0-1-65,20 1-255,-20 19-161,0-18-32,19-23-161,-19 3-383,20-1 63,-20-20-383,20-1-257,0-19-449,-20 0-1761,0-19-6406</inkml:trace>
  <inkml:trace contextRef="#ctx0" brushRef="#br0" timeOffset="80088.5808">10480 7233 14317,'41'59'865,"-41"-19"0,18 19 544,-18 1-352,20-1 96,-20 1-833,0-1-448,21-18-256,-21-1-64,0-20-289,20-1-801,-20-19-1889,20 0-6502</inkml:trace>
  <inkml:trace contextRef="#ctx0" brushRef="#br0" timeOffset="80368.5968">10539 7114 14189,'20'0'-897,"21"0"1153,-3 0 1154,3 0 415,-1 0-223,-21 0-1026,21 19-576,-40 2 65,0 18-130,-20-19 130,20 20-226,-20-21 161,1 1 96,19 0 1,0-20-1,0 20 32,0-20 0,19 0 32,1 20-64,20-20-32,-20 0-160,-1 20-448,1-20-1026,-20 0-2402</inkml:trace>
  <inkml:trace contextRef="#ctx0" brushRef="#br0" timeOffset="80886.6265">8415 8028 13388,'0'19'705,"41"-19"-897,17 0 64,22 0 96,0 0 192,58-19 801,2 19-129,38 0-223,20-20-33,21 20 65,0-21-32,-21 21-161,0 0-160,-19-19-31,-20 19-33,-39-20-32,-41 20-128,-20 0-384,-39 0-641,-20 0-1153,-40 0-3139</inkml:trace>
  <inkml:trace contextRef="#ctx0" brushRef="#br0" timeOffset="81219.6455">9269 8246 15022,'21'20'-160,"17"-20"-161,23 0 353,-22 0 609,21 0 928,-21 20-864,1-20-737,-40 20-128,0 0 192,0-20 128,-20 19 256,-19 1 1,19 20-65,-20-20 225,-1 0-161,23-1-256,-2 2-192,20-1 64,0-20-160,38 0-609,3 0-736,19 0-545,-1 0-512,-19-20-545,19-1-3235</inkml:trace>
  <inkml:trace contextRef="#ctx0" brushRef="#br0" timeOffset="81464.6595">9944 8365 11947,'0'0'608,"0"0"-31,-39 0 576,19 21-128,-20-2-96,1 1-513,-1 0-320,19 20-64,21-20 0,0-1-96,0 1-64,41-20 32,-21 0 160,19 0 128,1 0 129,-1-20-97,-19 20-64,-20-19-32,20-1-32,-40 20-128,0-21-192,1 21-64,-21-19-161,20 19-928,0 0-1570,20 0-4516</inkml:trace>
  <inkml:trace contextRef="#ctx0" brushRef="#br0" timeOffset="82040.6925">10083 8147 12171,'21'0'2210,"-21"0"-2082,0 0 1314,0 0-417,18 0-193,-18 0-351,0 20-385,0-20-96,0 19 64,0-19-128,0 21 160,0-2-160,0-19 160,0 20-64,0-20 0,0 20 64,0-20-32,0 20 32,20-20 0,0 0-160,1 0-512,-1 0-1634,19 0-3876</inkml:trace>
  <inkml:trace contextRef="#ctx0" brushRef="#br0" timeOffset="82609.725">11076 7213 13100,'0'0'128,"20"0"-64,0 0 545,-1 20 864,21 0 257,0-1-513,-1 41-609,21-20-255,-21 39 127,1-20-63,1 22 63,-23-2-96,23 20-320,-21-19-31,-20-1-1,0 21 32,-20-21-225,0-19-351,-19 19-481,-22-19-352,2-21-513,-1 21-1793</inkml:trace>
  <inkml:trace contextRef="#ctx0" brushRef="#br0" timeOffset="85093.8671">22252 8981 8936,'0'20'801,"0"-20"32,0 0 1120,0 0 1,20 0-320,-20 0-481,20 20-256,0 0-481,19 0-224,-19 0-192,21 20 96,-3-21-160,-17 1-128,19 0-224,-21 0-65,1 0-352,-20-20-800,20 0-962,-20 0-2625</inkml:trace>
  <inkml:trace contextRef="#ctx0" brushRef="#br0" timeOffset="85303.8791">22491 9021 5925,'0'0'417,"0"-20"-450,-20 20 1507,20 20 768,-21-20-1185,1 20-256,-18 0-161,17 0-223,1-1-65,0 2-160,1-2-128,-1-19-448,20 20-833,0-20-1698,0 0-5957</inkml:trace>
  <inkml:trace contextRef="#ctx0" brushRef="#br0" timeOffset="85546.893">22788 9121 12780,'0'19'352,"0"1"-192,0 0 1025,0 0 64,0 0-928,0 0-385,0 19-1121,21-19-1090,-21 0-2849</inkml:trace>
  <inkml:trace contextRef="#ctx0" brushRef="#br0" timeOffset="87510.0053">21001 8286 7559,'0'0'2018,"0"0"-161,0 0 97,0 0-577,0 0-191,20 20-386,-20 0-351,0-1-1,0 22 1,0-2-225,20-19-96,-20 20-160,0-20 96,0-1-160,20 1-385,-20-20-447,0 0-1026,0 0-2082</inkml:trace>
  <inkml:trace contextRef="#ctx0" brushRef="#br0" timeOffset="88620.0688">20883 9061 4228,'0'20'2017,"0"-20"97,0 0 449,0 0-577,0 0-417,0 0-416,0 0-448,19 0-321,-19 0-63,20 0-97,-20-20-32,20 20-64,0-20 0,0 20 129,-20-20-97,19 0-64,1 0-32,-20 1 32,0-2-32,20-18-32,-20 19-32,0 0 32,0-20-32,0 21 0,0-1-128,0 0 32,0 0-32,-20 20 32,20 0-225,-20 0 97,20 0 160,-19 20 32,-1-20 0,20 20 0,-20 0 96,20-1 0,0 1 32,0 0 0,20 20-32,0-20 161,-1-1-161,1 21-32,0-20 32,21 0-64,-21 0 96,-2 0-160,2 0 96,1-1-96,-21-19 32,20 0-257,-20 0-95,0 0-993,0 0-1826</inkml:trace>
  <inkml:trace contextRef="#ctx0" brushRef="#br0" timeOffset="91130.2124">3730 6200 12908,'-20'19'352,"1"-19"-320,19 0-64,19 0 256,1-19 673,0 19-224,41-21-545,-23 21-128,42 0 0,-20 0 32,19 0 352,20 0-256,1 0-32,19 21-96,0-21 0,19 0-192,2 19-384,-1-19-193,-1 0 160,41 0 129,-20 0 224,-1-19 224,22-2 224,-22 2 384,1-1 193,-20 20 160,-20-20-448,-19 0-449,-21 20-32,-39 0-65,-1 0-191,-19 0-256,0 0-193,-20 0-192,0 0 64,-20 0-832,20 0-7143</inkml:trace>
  <inkml:trace contextRef="#ctx0" brushRef="#br0" timeOffset="94927.4296">18322 8207 3971,'0'0'160,"20"-21"-160,-20 21 321,0 0 159,19 0-160,-19 0-127,0 0-129,0 0 64,0 0 384,0 0 193,0 0 64,0 0-225,0 0-255,0 0-97,0 0 224,0 0 545,0 0-64,0 0-96,0 0 95,0 0-319,0 0-97,0 0 33,0 0 96,0 0 31,0 0 33,0 0 95,20 0-159,-20 0-225,0 0-95,20 21-65,0-21-96,0 0 0,-1 0-32,1 0 0,20 0-32,-19 0 0,17 0 1,3-21-33,-21 21 0,19 0-32,-19 0 64,0 0 0,20 0 32,-21 0-32,1-19 64,20 19-96,-20 0 64,19-20-64,1 20 0,-1-20 32,1 20-96,1-20 160,-23 0-96,23 20 161,-1-20-65,-21 20 0,21-20 32,0 20-128,-21-19 0,21-1-32,0 20-32,-1-21 64,-19 2 0,21-1 96,-3 20-128,-17-20 96,19 0 32,-20 0 65,-1 20-97,21-20 0,-20 1-96,0-1 32,-1 20 0,21-20-32,-20 0 0,0 0 64,-1 20-64,1-20 32,0 1-32,1 19 0,-1-20-64,-2 0 128,23 20-64,-21-20 0,0 0 0,-1 20 0,1-21 0,0 2 0,0 0 32,0 19 32,-1-21-128,1 2 32,0-2 96,0 1-96,0 1 32,-1-1 0,1 0-32,20 0 0,-19 0 96,-21 0-96,20 1 32,-2 19-32,3-20 64,-1 0-32,0 0 0,0 20 0,-1-20-32,1 0 64,0 20-64,0-19 64,0-1-96,-1 20 64,1-20-32,0 20 32,0-20-96,0 20 192,-1-20-192,21 20-64,-40 0 95,20 0-95,-20 0 96,21 0-32,-21 0 160,18 0-160,2 0 96,-20 0-32,21-19 32,-1 19-32,0 0 32,-2 0-64,3 0 128,-1 0-160,0 19 96,0-19 0,-20 0 0,19 0-64,1 0 64,0 0-64,-20 20 96,20-20-32,0 0 0,-20 0 0,19 0 0,-19 20 0,20-20 64,0 0-128,0 20 64,-20-20-32,21 0 64,-1 20-32,-20-20-288,18 19 544,2-19-224,-20 20-96,21-20 64,-1 20 32,-20-20 0,20 20 32,-20 0-160,19-20 96,1 20 32,-20-20-32,20 19 0,-20-19 0,20 20 0,-20-20 32,20 20 32,-20-20-352,19 20 544,-19-20-224,0 20-32,20-20 0,-20 20-32,20-20 32,0 19 0,0 1 0,-20-20 32,19 21-32,1-2 0,-20-19 0,0 21-32,20-21 64,-20 19-32,20-19-32,1 19 160,-21-19-192,18 0 128,-18 21-64,20-21 0,0 0 0,-20 20 0,21-20 64,-1 20-128,-20-20 96,18 20 0,3-20-64,-21 0 64,20 20 0,0-20-64,-20 19 64,20-19-32,-1 20-32,1-20 64,-20 20-32,20-20 0,0 20 32,-20-20-32,20 0 32,-1 20 0,-19-20-64,20 20 0,0-20 64,0 0 0,0 19-32,1-19 0,-3 20 64,2-20-96,1 0 0,-1 20 128,0-20-64,-20 20 32,18-20-160,3 0 96,-21 20 32,20-20 0,0 0-64,0 20 64,-20-20-32,19 19 32,1-19 32,-20 0-31,20 21 95,0-21-64,-20 0-32,20 20-32,-1-20 0,1 0 0,0 0 32,0 19-32,0-19 0,-1 0-32,-19 0 96,20 0-160,0 20 160,1-20-64,-21 0-32,20 0 96,-2 0-32,2 20-64,-20-20 32,21 0-32,-1 20 64,-20-20 0,20 0-32,-20 0 0,19 0 32,1 20-32,-20-20 0,20 0 32,-20 0-96,20 0 32,0 0 96,-1 20-160,-19-20 192,20 0-96,0 0 0,0 0 0,-20 0 0,20 0 0,1 0 0,-21 20-32,18-20 128,2 0-160,-20 0 160,20 19-160,1-19 64,-1 0-32,-2 0 64,23 0-96,-21 0 128,0 0-32,-1 21 0,21-21-64,-20 0 32,0 0 32,-1 0-32,1 0-64,-20 0 128,20 19-128,0-19 64,0 0 64,-20 0-64,19 0 96,1 0-96,0 0-64,0 0 128,1 0-160,-3 0 128,-18 0-32,20 0 32,1 0-32,-1 0 32,0 20-64,-20-20 32,18 0 32,-18 0-32,21 0 0,-21 0-32,20 0 32,0 0 64,19 0-96,-19 20 0,0-20 64,20 0-32,-20 0 224,19 0-32,2 20-31,-21-20-97,18 0 32,-17 0-96,19 0 0,-21 20 0,21-20 64,-20 0-96,19 0 32,1 20-32,-20-20 0,0 0-257,-20 0-255,19 0-769,-19 0-1666,-19-20-6919</inkml:trace>
  <inkml:trace contextRef="#ctx0" brushRef="#br0" timeOffset="97868.5978">23623 7570 11434,'0'-60'4517,"0"21"-4485,0-1-64,0 20 384,-21-19 32,1 19-192,0 0-256,1 20 32,-21 0-64,20 0 32,0 20 64,0 0 64,20 19-64,-19 21 64,19-1 129,0-19 95,0 19-192,0 2-32,19-2 0,1-19-256,0 0-96,0-1-257,-20-19-640,0 0-961,0 0-1666,0-20-3587</inkml:trace>
  <inkml:trace contextRef="#ctx0" brushRef="#br0" timeOffset="97992.6049">23424 7888 2626,'-40'-59'6342,"20"39"-2723,-1 0-736,21 0-1025,0 0-897,0 20-353,21 0-287,-1-19-161,20 19-128,19 0-769,-19 0-1249,-1 0-1921,1 0-6407</inkml:trace>
  <inkml:trace contextRef="#ctx0" brushRef="#br0" timeOffset="98544.6364">23841 7928 15822,'0'0'0,"0"0"257,0 0 1248,0 0-896,0 0-289,0 20-96,0-20-96,0 20-64,19-1-32,-19 22-128,20-22-128,-20 1-545,0-20-352,0 20-1345,0-20-3780</inkml:trace>
  <inkml:trace contextRef="#ctx0" brushRef="#br0" timeOffset="98687.6446">23860 7769 17616,'20'-20'-288,"-20"20"-128,20 0 31,-20-19-1857,0 19-10794</inkml:trace>
  <inkml:trace contextRef="#ctx0" brushRef="#br0" timeOffset="101936.8305">20942 8345 3843,'-20'-19'320,"20"19"-127,0 0 1216,0-20 481,0 20-225,0 0-415,0-20-97,0 20 128,20-20-96,-20 20-160,0-20-96,0 20-353,0 0-255,0 0-97,0 0-128,20 0 0,-20 0-32,0 20 160,0 0-32,20 0-95,-20 0-97,0-1 0,19 22 32,-19-22 64,0 1-128,20 0 160,-20-1-160,0-19 128,0 0-96,0 0 256,0 0-96,0 0-32,-20 0-64,20-19-64,0 19-64,0-20 32,0-19-128,0 18-32,-19-18 32,19-1 64,0 20 160,0-20-96,0 40 160,-20-19 64,20 19-128,0 0-64,0 19 0,0 1 32,20 20 128,-20 0-192,19-1 0,1 1 0,-20 0 160,20 0-224,-20-20 32,20-1 0,-20 1 96,0-20 0,0 20 128,0-20-96,-20 0 97,20-20-97,0 0 64,0 1-160,-20-1 32,20-20 0,0 20-64,0-19-32,-20-2-65,20 2 129,-19-1 64,19 20-64,0 20 225,0 0-193,0 0-32,0 20 96,0 0 32,0 20-160,0-1-32,19 1 192,-19-20-96,0 0-64,0 20 160,-19-40-64,19 20-128,0-20 128,-20 19 96,20-19-160,0-19 64,0 19-160,0-20 128,0-1-32,0 2 64,0-21-160,0 0-65,0 1 33,0-1-96,0 0 192,0 20 192,0 1 128,0 19-224,0 0 160,-20 19 1,20 1-1,0 20-64,0 19-96,0-18-64,0-2 0,0 0-64,20-18 64,-20-1-128,0-1 128,0-19 0,0 0 32,0 0-161,0 0-191,0 0 0,-20 0-289,20-19-160,0 19-544,0-20-320,0-1 31,0 2-448,0-21-1217,0 21-96,0-22 4292,0 22 2242,0 19-929,-20 0-673,20 0 1,0 0-257,0 0-705,0 19 225,20 1-321,-20 1-319,20 18-161,-20-19-353,20-1-928,-20 22-961,0-22-2274</inkml:trace>
  <inkml:trace contextRef="#ctx0" brushRef="#br0" timeOffset="104309.9662">3473 6796 8520,'-41'20'1249,"21"-20"-513,2 0-127,18 0 480,-20 0 384,20 0-223,20 0-834,-2 0 225,2 0-97,21 0-192,18 0-63,-19 0-161,19 0-32,1 0-32,-1-20 0,2 20-128,-23 0-288,3 0-385,-21 0-736,-1 0-770,1 0-3362</inkml:trace>
  <inkml:trace contextRef="#ctx0" brushRef="#br0" timeOffset="104611.9835">3770 6696 10922,'0'-19'384,"0"19"-448,0 0 64,21-21 192,17 21 481,-18 0 128,21 21-385,-2-21-128,1 0-95,19 19-33,-19 2 160,0-21-160,-21 19-128,21 1 32,-20 0 64,-20-20 1,0 20 479,0 0 257,-40-20-257,20 20-191,-19-1-97,-1 1 97,1 0-161,19 0-256,-20 0-32,20 0-577,-19-1-544,19 21-1730,-1-20-4804</inkml:trace>
  <inkml:trace contextRef="#ctx0" brushRef="#br0" timeOffset="119595.8405">20843 12976 4260,'0'-40'3395,"0"40"-801,0-20-159,0 20-321,0-21-417,0 21-191,0 0-225,0-19-384,-20 19-417,20 0-352,0 0-96,0 19 64,0-19 0,0 41-32,20-21 1,-20 19-33,0 1-64,0 0 96,0 0-96,20-1-97,-20-19-383,0 0-289,0 0-512,20 0-353,-20-1-1537,0-19-5221</inkml:trace>
  <inkml:trace contextRef="#ctx0" brushRef="#br0" timeOffset="120475.8908">20784 13691 3042,'0'20'4260,"-20"-20"-3331,20 0 993,0 19-128,0-19-385,0 0-128,0 0-160,0 20-288,20-20-96,-20 0-353,18-20-63,3 20-129,-1-19 160,0 19-64,0-20 161,-1 0-33,-19 0-63,0 0-33,0 0-160,0 1-160,0-1 0,0 0 0,-19 0 0,19 20-160,0-20 0,-20 20-97,20 0 97,0 0-32,0 0 64,-20 20 64,20-20 96,0 20-96,-20 0 96,20 0 0,0-1-32,0 1 160,20 0-128,-20 0 32,20 0-64,0 0 0,-1-1-64,1-19-128,0 20-32,0-20-673,-20 21-769,20-21-1633,-20 0-6214</inkml:trace>
  <inkml:trace contextRef="#ctx0" brushRef="#br0" timeOffset="121471.9478">22252 13472 9545,'0'20'2722,"0"-20"-1953,0 0 1153,0 0-97,-20 0-287,20 0-769,0 0-129,0 0 225,20 0-288,-20 20-353,20-20-64,0 20-64,19 0-64,-19 0-32,21 0-96,-21-20-96,18 19-257,-17 1-383,-1-20-546,-20 0-383,20 0-1507,-20 0-3138</inkml:trace>
  <inkml:trace contextRef="#ctx0" brushRef="#br0" timeOffset="121670.9592">22511 13472 12940,'0'0'352,"0"0"-288,0 0 897,-20 0 288,0 20-640,-1-20-161,1 20 1,2 0-97,-2 0-160,-21 0-96,21 0-288,1-1-352,-1 1-353,0 0-320,20 0-1058,0-20-3746</inkml:trace>
  <inkml:trace contextRef="#ctx0" brushRef="#br0" timeOffset="121853.9697">22610 13532 12748,'39'0'1089,"-39"0"-897,20 20 1441,-20-20 161,0 20-737,0 0-801,0-1-224,0 21-224,0-20-577,0 0-832,0 0-3460</inkml:trace>
  <inkml:trace contextRef="#ctx0" brushRef="#br0" timeOffset="125766.1934">19075 13055 9128,'0'0'865,"0"0"-513,-18 0 737,18 0 289,-20 0-321,20 0-161,0 0 65,0 0 128,20 0-288,-20 0-224,18 0-193,-18 0 129,21 20-257,-21-20 32,20 0-64,0 0 97,-20 0 31,20 0-64,-1 0-64,1 20-63,0-20-33,0 0 0,0 0-64,-1 0-32,21 0 32,-20 0-96,0 0 32,-1 20 64,21-20-288,-19 0 512,-1 0-224,0 0 0,-2 0 0,3 0 0,-1 0 32,0 0-96,19 0 32,-19 0-64,0 0 96,0 0-128,19 0 96,-19 0 0,20 0 65,-20 0-194,-1 0 97,21-20 32,-19 20 33,-1-20-65,18 20 0,-17-20-32,-1 20 32,0 0 0,-1-20 32,1 20-32,0 0-32,0-20 64,0 20 0,-1-20-64,-19 1 32,20 19 0,0-20-65,0 0 98,0 20-1,-1-20-64,-19-1 32,20 2 0,0-1 0,0 1-33,-20-1 1,21-1 32,-1 1 0,-20-19 0,18 19 0,-18 0 32,21 0-32,-21 0-32,0-19 64,20 19-64,-20-20 64,0 21 1,20-21-1,-20 0-32,0 0 32,20 0-64,-20 21 64,0-22 0,0 22-96,19-21 96,-19 0-64,0 20 128,0-19-128,20-1 64,-20 0-32,0 21-32,0-21 64,0 20 64,0-21-160,0 3 64,0 17 64,20-18 224,-20-1-544,20 0 576,-20 1-384,20-1 64,-20 0 64,0 21-32,0-21-64,19 20 128,-19-20 0,0 21-192,0-2 192,0 2-128,0-2 160,20 2-160,-20-21 96,0 20-64,20 0-32,-20-20 32,0 20 96,20-19-160,-20 19 64,0 0-32,0 0 64,20 1 64,-20-1-160,0 0 64,19 0 32,-19 0-32,0 0 0,20 1-96,-20-2 160,20 21-32,-20-20-128,0 20 96,0-19 96,20 19-224,-20 0 160,0 0-96,0 0 32,21 0-64,-21 0 128,0 0-32,0 0-32,18 0 0,-18 0 0,0 0 0,20 0 32,-20 0 0,0 0 0,21 0 0,-21 0 0,0 0-64,20 0 32,-20 19 64,0-19-32,20 0 0,-20 0-96,0 20 128,0-20 0,18 0-64,-18 0 32,0 21-32,0-21 32,21 0 0,-21 19 64,0-19-128,20 20 64,-20-20 0,0 20 0,20 0 0,-20-20 0,0 20-32,0-20 64,20 20-32,-20-20 0,19 19 0,-19 1 0,0 0-64,20-20 128,-20 20-64,0 0 0,0-1 0,0 1 0,20 0 0,-20 0 0,0 0-32,0 0 64,0-20-32,20 40 0,-20-21 0,20 2 0,-20-2 0,0 2-96,19-2 96,-19 21 64,0-20-96,20 0 32,-20 0 32,0-1 32,20 21-192,-20-20 160,20 0-64,-20 0 64,0 19 32,0-19-96,21 0 64,-21 20-32,0-21 0,20 2 0,-20-2 0,0-19-256,18 19 576,-18 2-416,0 19 64,20-20 0,-20 0 128,21-1-64,-21 1 96,0 0-128,20 0 0,-20 0 32,0 0 0,20 19 0,-20-19-32,19 0 0,-19 0 64,20 19-32,-20-19-32,20 20-32,-20-20 32,0 0 32,20-20 0,-20 19 0,0 2-32,20-1-32,-20 0 96,19-1-96,-19 2 64,20-2-96,-20 1 128,0 0-64,0 0-32,20 0 96,-20-1-96,0 1 64,0 0-64,20-20 96,-20 20-96,0-20 0,20 20 96,-20-20-128,0 0 64,19 20 64,-19-20-128,0 19 160,0-19-128,0 0 64,20 0-128,-20 20 160,0-20-128,20 21 160,-20-21-96,0 0 0,20 20 0,-20-20 0,21 0-64,-21 19 128,0-19-64,18 0 0,-18 0 0,0 20 0,0-20 0,0 19 32,0-19 65,20 21-194,-20-21 129,0 0-64,20 0 64,-20 0-32,21 0 97,-21 0-226,0 20 129,20-20 0,-20 0 0,0 20 0,0-20-32,18 0 32,-18 20 32,0-20 33,0 0-65,21 19 32,-21-19-64,0 0 64,20 0 64,0 0-224,-20 20 160,20-20-32,-20 0 32,0 0-32,19 0-32,-19 0 128,0 0-96,20 20-32,-20-20 64,20 0 0,-20 0-64,20 0 0,-20 0 128,20 0-128,-20 0 0,19 0 64,-19 20-32,0-20 0,20 0 0,-20 0 0,20 0-32,-20 0 0,20 0 32,0 20-32,1-20 64,-21 0 64,18 0-160,2 0 32,21 0 96,-21 0-224,-2 0 288,3 0-224,-1 0-129,0 0 514,19 0-353,-19 0 64,0 0 64,0 0-96,19 0 64,-19 0-32,20 0 0,-1 0 0,-19 0 0,21 0 32,-21 0 96,18 0-128,-17 0 32,19 0-64,-21 0-160,1 0 384,20 0-192,-20 0 64,-1 0 32,1 0-160,20 20 64,-20-20 64,1 0-64,-3 0 64,2 0-64,-20 0 64,20 0-64,-20 0-64,0 0-288,0 0-513,0 0-1153,-20-20-1602,20 20-7974</inkml:trace>
  <inkml:trace contextRef="#ctx0" brushRef="#br0" timeOffset="126696.2466">22371 12399 9256,'0'-39'385,"0"-2"-33,0 22 1954,21-1-192,-21 0-544,-21 0-385,21 0-288,-20-19-257,20 19-159,-20 0-257,1 20-192,-1 0-96,20 0 96,-20 0-96,20 40 128,-20 19-32,20-19 32,0 19-96,0 1 32,20-21-96,-20 2-256,20-21-257,-20 20 225,20-1 63,-20 1 129,0-20-192,0-1-353,0-19-160,-20 0 513,0 0 384,0 0 64,0-19 480,1-1 385,-1 0-96,20 20 256,0-20-128,0 20-416,0 0-65,39 0-192,-19 0-96,20-20-192,-1 20 32,1 0-224,1 0-416,-3 0-545,-17 0-641,-21 0-1441,0 0-3299</inkml:trace>
  <inkml:trace contextRef="#ctx0" brushRef="#br0" timeOffset="126928.2599">22649 12558 14830,'20'20'2466,"-20"-20"-2274,0 20 1185,0 0 193,0-20-1250,20 20-320,-20-1-160,0 1-449,20 0-1441,-20 0-2306</inkml:trace>
  <inkml:trace contextRef="#ctx0" brushRef="#br0" timeOffset="127772.3082">20088 10949 6982,'-39'0'2627,"39"0"-65,-20 0 65,20 0-610,0 0-415,0 0-257,0 0-576,20 0-32,0 0-289,19 0-256,1 0-128,-1-20-32,1 20-416,1 0-673,-21 0-1025,-2 20-1858,-18-20-7463</inkml:trace>
  <inkml:trace contextRef="#ctx0" brushRef="#br0" timeOffset="128103.3271">19652 10929 13516,'0'0'1346,"20"0"-738,-20 0 1090,0 20-609,0 0-737,0-1-288,19 21-64,-19 1-384,0-2-705,20 1-1410,-20-20-4996</inkml:trace>
  <inkml:trace contextRef="#ctx0" brushRef="#br0" timeOffset="128897.3725">19909 7133 15310,'-38'0'1025,"38"-19"-609,0 19 1282,18 0-513,2 0-640,1 0 127,19 0-448,19 0-31,-19 0-161,19 0 0,-19 0-32,19 0-417,-39 0-704,21 0-576,-23 0-1378,-18 0-6214</inkml:trace>
  <inkml:trace contextRef="#ctx0" brushRef="#br0" timeOffset="129156.3873">19474 7054 17200,'-20'0'64,"20"20"320,0-1 1154,0 2-834,0 19-415,0-21-225,20 21-833,-2 0-1761,3-1-4069</inkml:trace>
  <inkml:trace contextRef="#ctx0" brushRef="#br0" timeOffset="136279.7948">21399 11545 11210,'0'0'1538,"0"0"-513,0-19 960,19 19-351,1-21-449,0 2-416,21-2-321,-3-19 1,23 1-97,18-1 193,-20 0-385,20-19 128,-19 39 32,-1-19-224,-18-1 32,-1 20-288,-22 0-32,3 0-128,-21 20-385,0-19-320,0 19-576,-21 0-257,3 19-705,-22 1-1184</inkml:trace>
  <inkml:trace contextRef="#ctx0" brushRef="#br0" timeOffset="136719.8199">21399 11227 13100,'-20'0'1890,"20"0"-961,0 0 160,0 0-417,0 0-191,0 0-129,0 20-256,20 0-32,-20 19 64,-20 1 161,0 0-65,0 20 64,20-20-128,-20 0-64,20-1 321,0-19 63,20 0 1,0 0-129,0-20 64,19 0-95,1 0-321,1 0 32,-3 0-257,3 0-703,-3 0-1315,3 0-1728,-21 20-11018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2:38:10.6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11612 1868 4932,'-20'19'1698,"20"-19"-1410,0 0-96,0 0 97,0 0 1088,20 0-32,-20 0-640,20 0-289,-1 0-224,1 0 161,-20 0 319,20 0-223,0 0-257,0 0-96,19 0 0,1 0-96,-1 0 32,2 0-32,17 0 0,3 0 32,-2 0 0,21 0-32,-21 0 128,20 0-32,1 21 161,0-21 159,-1 0 289,20 0-1,-20 0-127,21 0-129,-21 0-159,1 0-225,-21 0-32,0 0 0,2 0-32,-2 0-32,1 0-128,-1 0-65,0 20 65,1-20 128,-21 0-192,22 0 384,-3 0-64,-17 0 32,18 0 129,-19 0 63,0 0-224,-1 0-32,-19 0-64,0 0-96,19-20-705,-19 20-1025,-20 0-2049</inkml:trace>
  <inkml:trace contextRef="#ctx0" brushRef="#br0" timeOffset="900.0515">14431 1868 5124,'-21'19'929,"1"-19"769,20 0-65,0 0 481,0 0 0,0 0-800,20 0-514,1 0-255,19 0-97,-1 0 1,21 0-33,19-19-96,0 19-63,41 0-33,-1-21 32,19 21-64,22 0-64,-21 0 161,19 0-321,-18 21 64,-22-21-64,-19 0-128,-18 0-129,-2 0-95,-39 0-257,19 0-224,-39 19-416,19-19-737,-39 0-3907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2:39:06.62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1784 4471 8071,'0'19'6246,"0"-19"-6310,0 0-320,0 20 448,0-20 288,0 0 705,21 0-320,-21 0-385,20 0-224,20 0-32,-21 0 32,21 0-96,0 0 65,-21 0-65,21 0-32,1 0 0,-3 0-65,23-20-191,-41 20-256,19 0-97,-39 0-384,20 0-320,-20 0-385,0 0-191,0 0-321,0 0-3460</inkml:trace>
  <inkml:trace contextRef="#ctx0" brushRef="#br0" timeOffset="381.0218">2102 4331 5349,'0'-19'864,"0"19"-191,0 0 800,0 0-255,0 0 607,0 0-511,0 19-738,0-19-160,20 21-95,1-21 95,-1 19 33,0-19-129,19 0-192,1 20-64,-20 0-32,19-20-32,-19 20 32,0-20-32,0 20 32,-20-20 0,19 20 160,-19-20 321,0 0 127,0 19-63,0 1-289,-19-20-63,-1 20-97,0 0 32,-20 0-192,1 0-160,-1 20-481,19-21-865,-17-19-1600,18 20-4294</inkml:trace>
  <inkml:trace contextRef="#ctx0" brushRef="#br0" timeOffset="29778.7033">8079 8246 6085,'-20'0'2274,"20"0"-1601,0-20 32,0 20 864,0 0 866,0 0-738,0 0-1152,20 0-129,-2 0 161,3 0-33,19 0-95,-1 0-161,41 20 0,-21-20-160,40 0 64,1 20-192,-1-20 225,20 0-225,-20 0 64,21 0-96,-21 0 32,-20-20-96,0 20-65,0 0 65,-18 0-64,-23 0-64,3 0-32,-21 0-193,-20 0-448,0 0-2178,-20 0-7334</inkml:trace>
  <inkml:trace contextRef="#ctx0" brushRef="#br0" timeOffset="32555.8621">14093 6618 12748,'0'-21'1601,"0"21"-704,-19 0-160,-1 0-417,0 0 128,0 0-191,-19 0-193,19 21-96,-21-2 32,21 0 32,2 2 288,-3 19-64,1-1 32,0 1-223,20 19-33,0-19 96,20 0-160,0-1 64,19-19-64,1 0 32,19 0-96,2-20 32,-2 0 128,1-20 32,-21-20-192,1 21 256,-20-21-128,-1 0 0,1 1 32,-20-21-32,-20 20 0,1 0-192,-21 0-64,-19 21 127,-1 19 129,1 0-32,-2 0 129,23 19-129,-3 21 32,41-19-96,0-2-33,0 21-95,41-20-64,-3 0-64,23-20-97,-2 20-608,-19-20-1601,19 0-3236</inkml:trace>
  <inkml:trace contextRef="#ctx0" brushRef="#br0" timeOffset="32903.882">14530 6935 12651,'-20'0'161,"1"20"-33,19-20 320,-20 19 609,20 1-64,-20 0-801,20 0-96,20-20-32,0 20 129,-20-20 191,39 20-160,-19-20-32,0-20 33,0 20 127,-20-20-96,19 0-32,-19 0-31,-19 20-33,19-20-32,-40 1-288,20 19-257,0 0-191,1 0-898,19 0-2273,0 19-7720</inkml:trace>
  <inkml:trace contextRef="#ctx0" brushRef="#br0" timeOffset="33189.8984">14907 6855 15086,'0'-19'512,"20"19"97,-20 0 800,40 0-384,-20 0-128,19-20-481,1 20-191,-1 0-193,-19 0 32,0 0-705,0 0-1057,-20-20-3042</inkml:trace>
  <inkml:trace contextRef="#ctx0" brushRef="#br0" timeOffset="33357.908">15046 6696 13965,'20'40'800,"-20"0"418,0-20 319,0 20-288,0-1-672,20-19-417,-20 20-352,19-20-449,1-1-1153,-20 1-2882</inkml:trace>
  <inkml:trace contextRef="#ctx0" brushRef="#br0" timeOffset="34048.9475">15682 6677 15086,'-20'-21'320,"20"21"-96,-21-19 97,1 19-1,2 0 96,-3 19-320,1 2-128,20-2 0,-20 2 96,0 18 97,20-19 95,0 20-128,20-1 0,20-19-64,-1 0-32,2 0 32,-1-20-64,-1 0 192,21-20 33,-21 0 63,-19-19-64,0 19-64,-20-20-64,0 0-96,-20 0-96,-20 0-128,1 21 160,-22 0 192,23 19 160,-3 0 33,3 19-193,17 0-64,1 21 32,40-19-160,1 18 256,-3-19-256,43 20 0,-23-20-256,23-20-577,-22 19-1473,1-19-3300</inkml:trace>
  <inkml:trace contextRef="#ctx0" brushRef="#br0" timeOffset="34208.9567">16058 6816 15246,'0'39'2755,"0"-39"-2659,0 20 0,0 0 160,21 0-224,-21 0-160,0 0-1121,20-1-2018,-20-19-2595</inkml:trace>
  <inkml:trace contextRef="#ctx0" brushRef="#br0" timeOffset="34483.9724">16277 6756 13676,'0'0'865,"0"0"-544,0 0 1248,0 20-128,20-20-223,0 20-642,19 0-512,-19 0 0,21-1-448,-23 1-353,2 0-416,0-20-705,1 20-1601,-1-20-2018</inkml:trace>
  <inkml:trace contextRef="#ctx0" brushRef="#br0" timeOffset="34647.9818">16455 6717 13068,'-20'39'1377,"2"-19"-1153,-3 20 545,21-1 672,-20-19-800,20 20-545,0-20-416,0 19-833,20-39-1121,1 20-2755</inkml:trace>
  <inkml:trace contextRef="#ctx0" brushRef="#br0" timeOffset="34806.9909">16674 6875 13869,'0'40'2434,"0"-20"-2146,0 0 161,0-1-193,0 1-256,20 0-1089,-20 0-3011,20-20-8006</inkml:trace>
  <inkml:trace contextRef="#ctx0" brushRef="#br0" timeOffset="34978.0007">16933 6836 12908,'39'0'2530,"-19"0"-2434,0 0 96,0 0 1,19 0-129,-19 0-609,20 0-3138</inkml:trace>
  <inkml:trace contextRef="#ctx0" brushRef="#br0" timeOffset="35275.0176">17051 6736 13869,'0'20'640,"0"0"738,0 0 415,0 0-512,0 0-608,0-1-321,0 1-320,0 0 65,20-20-226,-20 20-479,20 0-385,0 0-1954,-20-20-5637</inkml:trace>
  <inkml:trace contextRef="#ctx0" brushRef="#br0" timeOffset="35441.0271">17330 6855 15726,'18'0'481,"2"0"-545,-20 0 224,21 0-32,-21 0-160,0 0-801,20 0-4772</inkml:trace>
  <inkml:trace contextRef="#ctx0" brushRef="#br0" timeOffset="35577.0349">17547 6836 10890,'0'0'3651,"0"0"-3651,0 0 545,20 0-289,-20 0-736,0 0-2755</inkml:trace>
  <inkml:trace contextRef="#ctx0" brushRef="#br0" timeOffset="35694.0416">17727 6855 11434,'18'0'1538,"-18"0"-4709,0-19-2819</inkml:trace>
  <inkml:trace contextRef="#ctx0" brushRef="#br0" timeOffset="35931.0552">18123 6816 18225,'80'-20'288,"-40"20"-32,-22-20 225,3 20-513,-1 0-417,-20 0-1857,-20-20-6566</inkml:trace>
  <inkml:trace contextRef="#ctx0" brushRef="#br0" timeOffset="36113.0656">18162 6696 14157,'0'40'1377,"0"-20"-384,0 20 705,0 0-97,0-1-480,0 1-640,0 0-513,0-1-224,0-19-962,20 0-1728,-20 0-11692</inkml:trace>
  <inkml:trace contextRef="#ctx0" brushRef="#br0" timeOffset="36776.1035">18798 6656 5413,'-20'-19'7110,"20"0"-6341,0 19 480,-19-21 65,19 21-290,-20-20-383,0 20-513,0 20-160,0 1 32,1-2 32,19 21 160,-20-21-63,20 41-1,20-20 0,-1 0-32,1-21 96,20 21-128,-1-20 128,21-20 97,-1 20-193,-19-40 96,19 20 0,-18-20-96,-21 0 96,-2-19-64,-18-1 97,0 0-225,-18 1-32,-23-1-129,1-19-191,-19 18 0,19 21 192,-19 0 192,19 20-32,-19 20 96,39 20 0,0 0-96,20 0 96,20 0 32,0-21-32,20 21 32,19-20-32,-19 0-64,19-20-160,0 0-320,2 0-1090,-23 0-3651</inkml:trace>
  <inkml:trace contextRef="#ctx0" brushRef="#br0" timeOffset="37216.1287">19255 6836 10954,'0'39'769,"0"-19"-737,0-20 96,0 20 416,0 0 321,0 0-513,0-20-223,19 19 415,-19-19 193,0 0-1,0 0-159,0-19-481,0 19-64,0-20 64,0 0-64,0 0 0,20 0-96,0 0 64,-20 1-64,20 19 32,0 0 128,-20 0 225,19 0 319,1 19 1,-20 1-225,20 0-96,-20 20-95,21-20-33,-1-20-128,-20 19-32,20-19-320,-20 20-289,0-20-832,0 0-2179,0 0-9544</inkml:trace>
  <inkml:trace contextRef="#ctx0" brushRef="#br0" timeOffset="37815.1629">19592 6736 11242,'-19'0'1185,"-1"0"737,20 0 32,20 0-192,-1 20-577,1-20-609,0 20-319,20 0-161,-1 0 32,-19 0-192,20-20-129,-21 19-127,1-19-288,-20 0-449,20 0-417,-20 0-672,0 0-1153,0-19-3716</inkml:trace>
  <inkml:trace contextRef="#ctx0" brushRef="#br0" timeOffset="37986.1727">19810 6656 14157,'-20'21'32,"1"-2"224,-1 2 1634,0-2-417,0 21-704,0-20-609,20 0-128,-19 19-96,19-19-192,-20 0-385,20 0-1024,0-20-2275,20 0-6214</inkml:trace>
  <inkml:trace contextRef="#ctx0" brushRef="#br0" timeOffset="38340.193">19930 6836 9705,'0'39'4196,"0"-19"-3748,0 0-256,0 0 225,0 0-193,0-20-96,0 19-32,0-19-32,0 0 160,0 0 33,0-19-225,20-1 32,-20 0-128,20 0 160,-20 0-96,19 20-96,1-20 96,-20 20 0,20 0 320,0 0 192,-20 20 225,20 0-288,-20 0-225,0 0-192,19 0 32,-19-20-160,20 19-737,-20 1-1313,20-20-4068</inkml:trace>
  <inkml:trace contextRef="#ctx0" brushRef="#br0" timeOffset="38729.2152">20486 6656 16303,'-40'-19'993,"20"19"-673,20 0 1025,0 19-480,0-19-192,20 21-65,0-21-287,19 19-161,1 2-128,19-21 32,-19 19-128,19-19-64,-39 20 128,21-20-96,-21 0 96,-2 0-64,-18 20 128,0-20-64,-18 20 32,-22-20 0,-1 20 0,23 0-32,-23-20 0,21 19-160,0 1-673,1-20-512,19 20-1378,0-20-3555</inkml:trace>
  <inkml:trace contextRef="#ctx0" brushRef="#br0" timeOffset="38918.226">20922 6895 17296,'0'0'-32,"-20"20"96,-19-20 609,-1 20-225,1-20-320,-1 20-96,19-1-448,1-19-641,2 20-1858,18-20-8135</inkml:trace>
  <inkml:trace contextRef="#ctx0" brushRef="#br0" timeOffset="39314.2487">21359 6796 12491,'20'-20'1025,"-20"20"-993,0-20 1314,-20 20 127,0 0-961,20 0-383,-20 20 31,-19 0-32,39 20 32,-20-1-64,20-19-32,20 20-32,0-1 32,-1-19-224,21 0 64,0-20 32,19 0 128,0 0 64,2-20 96,-23 0 353,3 1 512,-41-21-192,20 20-513,-40-20-96,0 21 97,-19-21-161,-2 20-224,1 20-128,1-20-673,-1 20-1249,20 20-2594</inkml:trace>
  <inkml:trace contextRef="#ctx0" brushRef="#br0" timeOffset="41095.3505">6530 7213 9352,'-20'0'1410,"0"0"-642,20 0-159,0 0 384,0 0 544,0 0-576,0 0-769,0 0-127,0 0 191,0 0 192,20 0 33,0 0-129,0 0-160,19 0 96,21 0-63,19 0-65,21 0-160,-1 0 64,0 0-96,0 0 32,21 20 0,-1-20 0,-1 0-32,-19 20 32,21-20-192,-21 0 128,0 19-65,-39-19 65,-1 0-256,2 0-32,-43 0-417,3 0-961,-21 0-2369</inkml:trace>
  <inkml:trace contextRef="#ctx0" brushRef="#br0" timeOffset="77519.4339">12762 2265 12171,'0'-20'1025,"0"0"224,0 20 289,0 0-449,0 0 160,0 0-384,0 0-609,0 0 0,0 20-32,0 0-63,0 20-65,0-21-192,21 21-1,-21 0-95,0 0-160,0-20-64,20-1-545,-20-19 0,20 0-705,-20 0-1056,20 0-2563</inkml:trace>
  <inkml:trace contextRef="#ctx0" brushRef="#br0" timeOffset="77828.4516">12604 2305 11306,'-40'40'3043,"40"-40"-2466,0 0 319,0-21-511,0 21 576,20 0-193,-20 0-479,20-19-257,21 0 0,-23-2-160,2-19 160,21 0-224,-21 21-97,-2-21 161,3 20 96,-21 20 96,0 0-64,0 0 96,0 0 32,20 20 161,-20-20-97,20 20 0,-20-20-96,20 20-64,0-1-96,-1 1-352,21 0-1442,-20 0-2979</inkml:trace>
  <inkml:trace contextRef="#ctx0" brushRef="#br0" timeOffset="94060.38">13934 7730 9737,'0'19'1441,"0"1"-448,0 0 320,0 20-256,0-20-32,0 19-416,0-19-193,0 20-31,0-20-65,0-20 0,0 19 161,-20-19-97,20 0-96,0-19-96,0-1-63,0 0-97,0-20-193,20 20-95,-20-19 32,21 19 0,-1 0 224,-2 0-32,-18 20-64,21 0 96,-1 20 192,-20-20 96,20 40-96,-20-20-32,20 19 65,-20 1-161,0 0 32,0-21-96,19 2 0,-19-1 0,20-1-481,0-19-768,-20 0-2434</inkml:trace>
  <inkml:trace contextRef="#ctx0" brushRef="#br0" timeOffset="94622.4121">14927 7551 8968,'0'-41'384,"0"22"257,0-1 960,0 20 546,0 0-386,0 0-1024,0 20-161,0-1 129,0 22-96,20-1-193,-20-2-32,0 3-255,0-1-65,0 19-64,0-19-161,20 0-415,0-21-257,-20 21-929,19-20-2177,1-20-7048</inkml:trace>
  <inkml:trace contextRef="#ctx0" brushRef="#br0" timeOffset="95475.4609">15224 7749 1953,'0'0'11659,"-20"0"-11723,2 20 96,-3-20 161,1 20 703,0 0 1,0 0-641,1 0-191,19-1-65,0 1-65,19 0-223,1-20-288,20 20-1,-19-20 129,17-20 223,-18 20-159,21-20 256,-21 0 128,-20 1 0,19-1 64,-19 0-160,-19 0-64,19 20 160,0 0 96,-20 0-64,20 0-32,0 20 96,0 0 192,0 0-192,20-1-96,-1-19-96,1 20 32,0-20 96,0 0 0,0 0 128,-20 0 257,0-20-97,0 20 0,0-19 1,0-1-1,0 0-64,-20 20-128,20-20-128,0 0-32,0 20-96,20-20 32,-1 20 32,1 0 32,0 0 64,0 0 32,19 0 64,-19 0-128,0 0 0,21 0 0,-41 0 0,18 0 0,2 0-96,-20 0 32,0 0 0,0 0-32,-20 20 96,20-20 0,-18 20 0,18-20 0,-21 20 0,21 0-64,0-20 64,0 20-160,21-20-353,-21 0 129,18 0 288,2 0 96,-20-20 64,21 20-32,-1-20 64,-20 20 96,0-20 193,0 20-97,0-20-96,0 20 0,0 0-192,0 20-64,0 0 0,20 0-96,-2 19-256,3 1 127,-21 0 65,20-1-128,-20 2 128,20-2 191,-20-19 33,-20 20 769,0-40 544,-1 20 97,-17-20-385,18 0-289,-21 0-383,23 0-353,-3-20-256,1 0-449,0 0-769,20 0-1857,20-19-3843</inkml:trace>
  <inkml:trace contextRef="#ctx0" brushRef="#br0" timeOffset="95849.4823">15840 7829 15214,'-20'0'448,"20"0"33,20 20 736,-20-20-544,20 0-193,20 0-192,-21-20-128,1 0 1,20 20 31,-19-20 32,-21 0-32,0 0-96,0 20-32,0-19-64,-21 19 64,1-20-224,-20 20 32,21 20 96,-1-20-64,0 19 128,20 1-32,0 20 0,20-20 160,0 0-160,19-1 160,1 1-160,19-20 0,-18 0 64,-1 0-128,-1 0 0,-19 0-192,0 0-545,-20 0-992,0-20-3749</inkml:trace>
  <inkml:trace contextRef="#ctx0" brushRef="#br0" timeOffset="96766.5348">16733 7829 13869,'20'0'1505,"-20"0"-1313,0 0 993,0 20 0,0-20-352,-20 19-320,20 1-289,0 0-96,0 0-160,0 0-192,-19 0-417,-1-20-480,20 19-576,-20-19-1122,0 0-1601</inkml:trace>
  <inkml:trace contextRef="#ctx0" brushRef="#br0" timeOffset="99563.6947">17706 7710 1729,'0'-20'4869,"0"20"-4004,0-20 384,0 20 512,21 0-287,-21 0-321,0 20-352,0 20-321,0-1-416,18 1 32,-18 0-64,0-1 32,0-19-32,0 20 32,0-40 97,0 0 351,0 0-192,-18-20-191,18-20-65,0 1-32,0-21 64,0 20-32,0 1-96,18 19-96,-18 0-1,20 0 65,1 20 96,-1 0 97,0 20-1,0 0-64,-1 0 32,-19 19 0,20-19-96,0 0 0,-20-20 0,0 20 32,20-20 32,-20 0 128,0 0-32,20-20-160,-20 0-64,0 20 64,19-20 0,-19 20 0,20-19 0,-20 19 64,20 0 129,-20 19 479,20 1 193,-20 0-192,0 20-289,20-20-192,-20 19-64,19-19-96,1-20-288,-20 20-609,20 0-1185,-20-20-4388</inkml:trace>
  <inkml:trace contextRef="#ctx0" brushRef="#br0" timeOffset="100185.7303">17905 7789 10698,'0'0'1889,"0"0"-960,0 0 577,0 0-257,0 20-192,0-20-352,0 20-417,0 0-32,0-1-160,0 1-160,0 0-160,20 0-417,-20 0-576,0-20-1634,0 20-5733</inkml:trace>
  <inkml:trace contextRef="#ctx0" brushRef="#br0" timeOffset="101541.8079">19037 7690 8744,'0'-20'3299,"0"20"-2338,0-20 352,0 20 481,0-21-385,0 21-512,-21 0-513,21 0-159,-20 0-578,0 0 481,-19 0-256,19 21-96,0-1-192,20 0-1,0 20 65,0-21-129,0 1-95,20-20 95,0 20 129,19 0 192,-19-20 96,0 20 64,1-20 0,-21 20 0,0-20 96,0 0 288,-21 19-192,1-19-192,-18 0-256,17 0-545,1 0-1857,0 20-3236</inkml:trace>
  <inkml:trace contextRef="#ctx0" brushRef="#br0" timeOffset="102016.8351">19294 7710 11146,'0'20'993,"0"-1"-961,0 1 0,0 0 416,-20 0 161,20 0-289,0 0-288,0-1-32,0-19-32,0 0 0,0 0-32,0 0 32,0-19-160,20-1 64,-20 0 32,20 0-321,-20 0-896,0 20 160,20-20 961,0 20 224,-20 0 0,19 0 416,-19 0 770,0 0 191,20 20-640,-20 0-193,0-20-159,0 20-129,0-20-32,0 20-96,0-20-96,20 0 32,-20 0 33,0 0-129,21 0-33,-21-20 1,20 20-32,0-20 64,-20 20 0,18 0 0,-18 0 64,21 0 257,-21 20 255,0-20-191,0 20-65,0-20-256,0 20-64,20-1-737,-20 1-1281,20-20-2530</inkml:trace>
  <inkml:trace contextRef="#ctx0" brushRef="#br0" timeOffset="102397.8569">19790 7769 12267,'-19'0'1602,"-1"0"-1506,0 0 1089,0 0-288,0 20-609,1 0-224,-1 0-64,20 0-32,0-1-32,0 1-128,20-20-97,-1 20 33,21-20 128,-20 0 0,0 0-32,19-20-32,-19 20-129,-20-20 97,21 1 96,-21-1 128,0 0 64,0 0 288,-21 20 97,21-20-1,-20 20 97,20 0-193,0 0-192,0 20 225,0 0-129,20 0-192,1 0 0,-1-1-128,-2 1 0,2-20-256,21 20-449,-21-20-993,-1 0-1889,-19 0-7142</inkml:trace>
  <inkml:trace contextRef="#ctx0" brushRef="#br0" timeOffset="102644.871">20108 7411 15054,'-20'40'1025,"20"-20"-1025,0 0 128,-19 19 705,19 1-225,19 0-63,-19 0-769,0 20 544,20-21-320,-20 1-160,0 0-385,20-20-352,-20-1-256,20 1-640,-20-20-1282,20 0-3556</inkml:trace>
  <inkml:trace contextRef="#ctx0" brushRef="#br0" timeOffset="102874.8841">20247 7491 12203,'0'0'-576,"0"0"255,0 0 1538,0 0-256,0 19-224,0 22 192,0-1-224,0 19 63,0-19-95,0 19-385,0 1-288,21-20-288,-21 19-705,20-39-769,-20 0-2145,18 0-6503</inkml:trace>
  <inkml:trace contextRef="#ctx0" brushRef="#br0" timeOffset="103956.946">13795 8246 14701,'0'20'1250,"0"-20"-1122,20 0 192,0 0 160,21 0 1,-3 0-129,41 0-224,-18 0-160,18 0-160,-20 0-673,-19 0-1024,19 20-2756</inkml:trace>
  <inkml:trace contextRef="#ctx0" brushRef="#br0" timeOffset="105861.0549">22511 7451 16783,'-20'-20'737,"20"20"-96,0 0-641,20 20 512,-1 0 257,1 0-257,20 19-287,-20 1-418,19 0 33,1-21-192,1 2-161,-3-1-287,3-20-770,-21 0-1793,-2 0-4997</inkml:trace>
  <inkml:trace contextRef="#ctx0" brushRef="#br0" timeOffset="106036.0649">22809 7372 3042,'-21'0'13709,"1"19"-13292,0 1-385,2 0 288,-23 20 193,21-1-1,-20 2-384,21-1-288,-1-2-256,0-17-321,20-1-929,0 0-2882</inkml:trace>
  <inkml:trace contextRef="#ctx0" brushRef="#br0" timeOffset="106294.0797">23285 7352 3875,'-59'0'12716,"18"0"-12620,1 20-96,21-1 257,-21 1 127,20 20-96,0 0-256,20-1 0,20-18-128,20 19 0,-1-40 0,1 19 0,1-19-192,18 0-321,-39 0-768,0-19-1730,-20 19-7848</inkml:trace>
  <inkml:trace contextRef="#ctx0" brushRef="#br0" timeOffset="106431.0875">23126 7451 16912,'-20'0'352,"20"0"-640,0 20 512,20-20 448,19 0-159,1 0-513,19 0-1185,-38 0-2146,19 0-3300</inkml:trace>
  <inkml:trace contextRef="#ctx0" brushRef="#br0" timeOffset="106669.1012">23503 7154 16687,'0'-21'289,"0"21"-482,0 0 578,20 21 448,-20-2-33,0 21-351,0 0-321,0-1 32,20 21-160,-20-1 64,-20 21-128,20-20-224,0-1-289,0-19-160,20 0-672,-20-20-1345,19 0-3172</inkml:trace>
  <inkml:trace contextRef="#ctx0" brushRef="#br0" timeOffset="106928.116">23602 7093 15214,'0'-19'705,"21"-1"-898,-21 20 546,0 20 832,20-1-96,-20 2-577,18 38-416,2 1 97,-20-1 63,0 21-160,0-1-32,21 0-96,-21 1-192,0-20 64,20-20-225,-20-1-255,0-19-449,0-20-705,0 0-2466</inkml:trace>
  <inkml:trace contextRef="#ctx0" brushRef="#br0" timeOffset="107245.1341">23443 7154 17264,'-39'-61'384,"39"42"-448,20-1 128,-1 20 929,21-20 160,20 20-384,20 0-417,-1 20-320,0 0-32,0-1-96,-39 2-160,0 19-192,-21-1-321,1 1 32,-40-1 417,1 1 288,-21-20 64,20 20 128,-19-21 160,19 1-63,-20 0-129,40 0 224,0 0-64,20 0-256,0-1-64,19 22-160,1-22-288,19 2-449,-19-2-1922,1 0-3267</inkml:trace>
  <inkml:trace contextRef="#ctx0" brushRef="#br0" timeOffset="107671.1585">24078 6915 9224,'20'-20'1570,"-20"40"-1154,-20 0-64,20 0 289,0 19-160,0 1-257,0-20-64,0 19-96,0-18 96,0-21 224,0 0 930,0 0-1090,0 0-96,20-40 160,-20 20 1,0-20-97,21 20 0,-21-19-64,20 19 256,-2 0 193,3 0-225,-21 20 289,20 0-225,0 20-191,-20 0-97,0 0-64,0 19-32,0-19-192,0 0-257,20 0-223,-20 0-578,0-1-928,0-19-1633,0 21-3748</inkml:trace>
  <inkml:trace contextRef="#ctx0" brushRef="#br0" timeOffset="107903.1717">24317 6974 6726,'0'0'9353,"0"0"-9033,0 0 353,20 20 672,-1-20-961,21 0-224,-20 0-63,21 20-97,-3-20-193,-17 0-255,19 0-513,-40 0-1441,18 0-2819</inkml:trace>
  <inkml:trace contextRef="#ctx0" brushRef="#br0" timeOffset="108068.1812">24396 6895 12203,'0'20'513,"0"0"63,20 0 1634,-20-1-672,0 1-1058,0 20-384,0-20-160,20 19-576,-20-18-1507,0 19-2945</inkml:trace>
  <inkml:trace contextRef="#ctx0" brushRef="#br0" timeOffset="108271.1928">24714 6816 16495,'20'39'160,"-20"-19"-32,0 0 705,0 20-64,0-1-577,-20 21-288,20-20-769,0 0-1025,0 19-2882</inkml:trace>
  <inkml:trace contextRef="#ctx0" brushRef="#br0" timeOffset="109337.2538">22570 8008 10954,'59'0'-609,"-19"-21"-159,39 21 575,20 0 161,21 0 353,19 0-161,-1 0-160,-18 21 352,-21-21 1090,20 0 223,1 20-576,38-20-608,1 0-385,0 19-96,-40-19-64,-20 0-3043</inkml:trace>
  <inkml:trace contextRef="#ctx0" brushRef="#br0" timeOffset="110407.315">17727 8266 14445,'0'0'1249,"0"0"-1121,38 0 865,23 0 128,18 0-416,20 0-385,0 20-223,1-20-97,-21 0-929,-19 0-5541</inkml:trace>
  <inkml:trace contextRef="#ctx0" brushRef="#br0" timeOffset="137130.8435">12564 7948 9224,'0'0'897,"0"0"-224,0 0-33,0 0 834,0 0 95,0 0-416,20 0-736,0 0-225,0-20-32,-20 20 256,39 0 33,-19 0-321,21 0-64,-3 0-32,3 0 0,19 0-32,-1 0 0,20 0-64,-18 0-96,-2 0-128,-1 0-225,-17 0-384,-1 0-736,-40 0-545,19 0 128,-19-20-321,0 20-2978</inkml:trace>
  <inkml:trace contextRef="#ctx0" brushRef="#br0" timeOffset="137448.8617">13100 7789 7238,'0'0'833,"0"0"-705,0 0 161,21 0 1184,-1 0 513,-20 0-289,20 0-1024,19 0-321,-19 0 1,20 20 95,-21-20-192,21 20-160,-20-20-31,19 20-33,-19-20 32,20 19-96,-19-19 64,-21 20-96,0 0 32,0 0 32,-21 0 64,1 0-32,-20-1 32,1 22-128,-1-22-289,20 1-832,-19 20-1858,-1-20-2338</inkml:trace>
  <inkml:trace contextRef="#ctx0" brushRef="#br0" timeOffset="153187.7619">7860 12300 1057,'0'0'2978,"0"19"-864,-20-19-256,20 0 1890,0 0-1987,-20-19-287,20 19-321,0 0-128,0 0-160,0 0-65,0 0-319,20 0-385,0 0 288,39 0-256,2 0-64,-2 0 0,-1 0-128,23 0 161,-22-20-194,0 20-159,1-20-224,-21 20-321,1 0-384,1 0-449,-23-20-255,-18 20-834,0 0-128,0-20-1857</inkml:trace>
  <inkml:trace contextRef="#ctx0" brushRef="#br0" timeOffset="153693.7908">8197 12499 10057,'0'0'1313,"0"0"-960,-19 19 1665,19-19-225,0 21-928,-20-2-385,20 1-287,-20 0-65,20 20 32,-20 19-96,-1 1-32,21 0-128,-18-1 0,-2 1 0,0-20-385,20-1-448,-21 1-512,21-20-1570,0-20-3459</inkml:trace>
  <inkml:trace contextRef="#ctx0" brushRef="#br0" timeOffset="154060.8118">7899 12717 10826,'-19'0'544,"-1"0"-480,20 0 609,0 0 928,0-20-768,0 20-448,20-20-193,-1 0 0,1 1 128,20-1 321,-1 0-161,2 0-159,-1 0-193,-22 20 0,23-19-96,-21 19-32,0-21-64,-1 21-32,-19 0 64,0 21 0,0-21 64,20 19-32,-20 1 0,0 0 0,0 20-417,20-21-768,0 1-2434,0 0-7656</inkml:trace>
  <inkml:trace contextRef="#ctx0" brushRef="#br0" timeOffset="177817.1706">17745 9796 13356,'0'0'929,"20"0"-865,-20 0 1121,21 20-32,-1-20-256,0 20-352,19 0-353,1 19-96,0-18-32,-1-2-96,1 21 96,-1-20-96,-19-20-160,20 20 0,-19-20-65,-21 0-351,18 20-513,-18-20-577,0-20-576,0 20-2210</inkml:trace>
  <inkml:trace contextRef="#ctx0" brushRef="#br0" timeOffset="178010.1816">18103 9737 10185,'0'0'1538,"0"0"-1602,-20 0 544,20 20 545,-39 19-352,19-19-225,-20 20-256,20 20-160,-19-21 32,-1-19 0,20 20-256,20-20-769,-19 0-1857,19-20-2820</inkml:trace>
  <inkml:trace contextRef="#ctx0" brushRef="#br0" timeOffset="178292.1978">18480 9796 13676,'20'-20'1186,"-20"1"-962,0 19 384,0 0 481,-20 0-544,0 0-449,-19 0-128,19 19 0,0 21 32,20-20 0,-20 20 32,20-21-64,20 21 32,0-20 0,0 0-64,0 0-96,19-20-289,-19 0-768,21 0-1730,-23 0-4644</inkml:trace>
  <inkml:trace contextRef="#ctx0" brushRef="#br0" timeOffset="178443.2064">18421 9895 10570,'-20'0'2530,"20"0"-2402,20 0 833,19 0 416,-19-19-544,20 19-641,19 0-160,-18 0-736,-1 0-1667,-21-20-2754</inkml:trace>
  <inkml:trace contextRef="#ctx0" brushRef="#br0" timeOffset="178689.2205">18798 9538 12555,'0'0'737,"0"0"-385,0 20 1762,20 0-704,-20 0-609,0 39-353,0-19 0,0 0-416,0 19 129,0-19-97,20 19-128,-20-19-161,20 0-319,-1 0-225,1-20-832,0 0-2179,-20-20-4131</inkml:trace>
  <inkml:trace contextRef="#ctx0" brushRef="#br0" timeOffset="178954.2356">18976 9458 11691,'20'0'896,"-20"20"-95,0 0 833,20 20-513,-20 0-256,21-1-385,-21 21-320,0 0-64,20-1 129,-20 1-97,18 0-160,-18-1 0,0-19-161,21-20-63,-21 0-128,0-1-257,0-19-576,0 0-961,0 0-1345</inkml:trace>
  <inkml:trace contextRef="#ctx0" brushRef="#br0" timeOffset="179286.2546">18838 9478 13260,'-20'-20'-96,"40"1"160,0-2 993,19 21 96,1-20-320,19 20-385,2 0-95,-2 20 63,-19 1-320,-1 18-160,1 0 96,-40 2-160,0-1-128,0 0 192,-20-1 128,0-19 0,0 0 96,1 20 32,19-21-96,-20 1 64,20 0-352,20 0 577,-1 0-193,1 0-288,20 20-417,-20-21 353,19-19-801,-19 20-993,20-20-1153,-40 0-1985</inkml:trace>
  <inkml:trace contextRef="#ctx0" brushRef="#br0" timeOffset="179661.2761">19373 9359 11659,'40'-20'32,"-40"20"-609,21 0 1570,-21 0 0,20 0-192,-20 20-609,0 0-224,0-1-128,0 1 32,0 1-1,-20-2 129,20-19 32,0 0 417,0 0-193,0-19-160,20-2 192,-20-18-95,20 19 95,-2-20 0,3 20 289,-1 0 95,0 1 65,-20 19-128,20 0-129,-1 19 1,-19 1-97,20 0-192,-20 20-64,0-20-96,0 19-64,20-18-224,-20-2-609,0 1-1377,-20 0-3395</inkml:trace>
  <inkml:trace contextRef="#ctx0" brushRef="#br0" timeOffset="180081.3001">20088 9975 19826,'0'40'-96,"0"-20"64,0 19 64,-19-19 32,-21 20 32,0-20-1697,-19 0-3492</inkml:trace>
  <inkml:trace contextRef="#ctx0" brushRef="#br0" timeOffset="180722.3368">20685 9677 2850,'0'20'10634,"18"0"-10153,-18 0 95,0 19-31,20 1-417,-20 0-96,0-1 32,21-18-64,-21-2 32,0 1-32,20-20 64,-20 0 449,0-20-225,-20 1-192,20-21 64,0 0 289,0 0-129,0 20-288,20-19 0,-20 39-64,20-20-64,-2 20 64,3 20 160,19 0-32,-20-1 0,-20 21-32,19 0-32,1-1-64,-20-18 32,0-2-256,20 1-801,-20 0-1890,0-20-8584</inkml:trace>
  <inkml:trace contextRef="#ctx0" brushRef="#br0" timeOffset="181350.3727">21815 9677 16207,'0'-20'320,"-19"20"-544,-1 0-96,-20 0 288,20 0 64,-19 20-32,19 0-64,0 0 64,20 0 0,0 19 0,0-19 128,20 0-128,20-20 96,-1 20-32,1 0 0,-20-20 32,19 20 32,-39-20-64,0 0-32,0 0 321,-20 0-257,-19 0-64,-1 0-192,1 0-289,-1 19-928,20-19-2115,-1 0-1793</inkml:trace>
  <inkml:trace contextRef="#ctx0" brushRef="#br0" timeOffset="181811.399">21995 9757 10954,'38'19'1121,"-38"1"-993,21 0-32,-21 0 192,0 20-127,0-21-97,0 2-160,0-2-33,0-19 161,0 0 65,20 0 191,-20 0-96,0-19 0,0-2 161,0-18-1,20 19-320,-20-20 0,20 20-96,-20 1 32,19 19-64,1 0 192,-20 0 32,0 19 0,20 1-32,-20 20-64,0-20 0,0 0-64,0-20 32,0 19 32,0-19 192,0 0 609,0-19-192,0 19-97,0-20-63,20 0-193,0 0-64,-1 20 0,1-20-224,0 20-32,0-20 64,-20 20-32,20 20 129,-20-20 63,0 20-192,0 0 0,0 0 64,0 0-64,0-1-449,19 2-511,-19-2-1026,20-19-2050,0 0-5926</inkml:trace>
  <inkml:trace contextRef="#ctx0" brushRef="#br0" timeOffset="182144.4181">22511 9836 14477,'-20'0'737,"0"0"-385,-1 0 769,1 0-640,2 20-385,-2 0-96,20-1-64,0 2-160,20-2-33,-2 1 33,2-20-128,1 0 160,-1 0 63,0 0 129,-1-20 33,1 1 63,-20-2 64,0 2 256,0-1 1,0 0-33,0 20-256,-20 0-128,20 0-64,0 0-32,0 0 32,0 20 96,0 0-64,20-20 32,-20 19-32,20 2-256,0-21-513,0 19-512,-1-19-1570,1 0-128,0 0-993</inkml:trace>
  <inkml:trace contextRef="#ctx0" brushRef="#br0" timeOffset="182395.4325">22669 9458 2914,'0'-19'12332,"0"19"-11852,0 19-127,20 21 1056,-20 0-608,0 20-385,20-1-256,1 1 65,-3-1-193,2 1 0,-20-1-160,20-19-417,1 0 97,-21-20-65,20 0-31,-20 0-1,18-20-320,-18-20-224,21 0-320,-21 0-385,20-39 225,0 19-2115</inkml:trace>
  <inkml:trace contextRef="#ctx0" brushRef="#br0" timeOffset="182568.4423">22947 9359 15342,'0'39'705,"0"2"-385,0-2 1314,20 21-513,-20 0 32,20 19-769,0-19-192,-20-1-160,20 1-192,-1 0-416,-19-21-802,20 1-736,-20 0-1922,0-40-7014</inkml:trace>
  <inkml:trace contextRef="#ctx0" brushRef="#br0" timeOffset="184689.5637">18660 11128 16495,'-40'-20'577,"19"20"-1058,-19 0-320,22 0 321,-3 40 416,1-20 64,-20 39-64,40-19-32,-19-1-160,19 1 63,19 0 97,1-20 96,0-1-64,0-19 64,19 0 192,-19-19-96,21-1 33,-21 0-1,-20-20 96,20 20 96,-20-19-128,0 19-224,0 0-352,-20 20-64,20 0-129,0 0 161,20 20 480,-20 0 128,0 0 32,19-1-64,-19-19 0,20 20-96,-20-20 161,20 20 383,-20-20 577,0-20-288,0 0-544,0 20-161,0-19-224,20-1 64,-20 0-128,0 20 128,20 0-64,-20-20 0,19 40 96,1-20-96,-20 20 0,20 0 0,0-20 0,0 19-609,-1 1-704,1 0-1058,0 0-1857,0-20-3971</inkml:trace>
  <inkml:trace contextRef="#ctx0" brushRef="#br0" timeOffset="185035.5835">19057 11267 11242,'0'-20'288,"0"20"-736,-20 0 768,-1 0 577,1 20 256,20 0-416,-20 19-161,20-19-191,20 0-97,-20 0 0,41-20-31,-21 0-65,-2 0-96,23-20 0,-21 0 32,19 0 64,-39-19 0,20-1 225,-20 0 480,0-19-385,-20 19-384,1 1-192,-1-21-224,0 39 192,0 2 160,-1 19 32,21 19-128,-18 2 160,18 18 192,18 21-31,-18 0-97,21-1-192,19-19 64,-1-1-320,-19 1-417,20-20-192,-1 0-352,-19-20-1185,0 0-3107</inkml:trace>
  <inkml:trace contextRef="#ctx0" brushRef="#br0" timeOffset="185244.5954">19413 10750 15054,'0'40'1089,"-20"-20"-993,20 19 416,0 21 866,0 0-642,-20-1-543,20 1-386,0 0-447,0-1 31,0-19-512,0 0-1537,20-21-2820</inkml:trace>
  <inkml:trace contextRef="#ctx0" brushRef="#br0" timeOffset="185469.6083">19573 11168 16207,'-20'20'-160,"20"-20"608,0 19 257,0 1-417,0 0-224,0 0 96,20-20 161,-1 0-65,1 0-64,0 0-32,-20-20 64,20 0 33,-20 20-129,-20-20-96,20 1-513,-20-1-1312,20 0-3460</inkml:trace>
  <inkml:trace contextRef="#ctx0" brushRef="#br0" timeOffset="185685.6206">19771 11207 13516,'-20'0'2723,"20"-19"-1378,-20 19 577,20-20-577,-20 0-544,20 0-673,0 0-128,0 20 64,20-20-160,0 20-32,19 0-128,-19 20-289,21-20-384,-3 0-768,-18 20-2275</inkml:trace>
  <inkml:trace contextRef="#ctx0" brushRef="#br0" timeOffset="186341.6582">20802 10949 14573,'21'60'-288,"-1"-21"-1858,-20 1 1249,20 0 481,0-20 544,-20 0 224,0 0 65,0-20 1056,0 0 673,-20 0-1377,0-20-193,20 0-191,-20-20-257,20 20-128,20 1-224,-20-2-33,20 21 65,0 0 32,-20 0 0,19 21-353,1-2 161,0 1 160,0 0 32,-20 0-161,20-20 193,-20 0 320,0-20 417,19 20-32,-19-20-321,0 0-224,20 1-32,-20-2 0,20 1-32,-20 20 0,20 0 288,1 20 385,-21-20 31,20 21 1,-2-2 0,-18 1-129,20 0-352,1 0-96,-21 0-96,20-20-160,-20 0-480,20 20-962,-20-20-2882</inkml:trace>
  <inkml:trace contextRef="#ctx0" brushRef="#br0" timeOffset="186831.6862">22252 10631 14189,'-20'-20'1249,"20"20"-897,0 20-320,-19 19 641,19 2 352,0 18-320,0 1-321,0 19-64,0-19-159,0-1-65,19-18-128,-19 18-161,0-19-479,20-20-866,0-1-1825,0-19-5541</inkml:trace>
  <inkml:trace contextRef="#ctx0" brushRef="#br0" timeOffset="187610.7307">22570 10988 256,'-20'0'15054,"0"0"-15599,20 0 417,-19 0 256,-1 21 129,0 18-257,20-18-128,0-2-225,0 21-95,20-20-353,0-20-192,-1 0 321,21 0 447,-20 0 257,0-20 161,-1 0 319,-19 0 449,0 1-96,0-2-449,0 1-768,-19 1-481,19 19 64,0 0 481,0 0 96,0 19 160,0 1 0,19 1 64,1 18 96,0-19 96,0-20 96,-20 20 33,20-20 223,1 0 609,-21-20 289,0 0-545,0 0-449,-21 1-256,21-2-192,-20 1-512,20 1-289,0 19-192,20-21 0,1 21 193,17 0 383,-18 0 257,21 0 416,-2 0 705,1 21 64,-1-21-512,-19 0-353,0 0-192,-20 0-192,0 0-289,-20 0-447,0 19-193,20-19 704,-19 20 321,-1 1 64,20-2 32,0 1 32,0 0 32,20 0 128,-1-20-96,1 0 32,0 0-31,0 0 447,0-20-31,-20 0-161,0 0-160,19 20-256,-19-19-192,0 19-289,0 0-127,0 0-289,0 19 672,20 21 161,-20 0 64,20-1 64,-20 21 96,20-21 481,-20 1 64,0 0-161,0-20 321,0-1 608,-20 2 225,-20-21-193,1-21-288,-1 2-640,1-1-385,-1 0-128,-1 0-160,23-20-513,-2 21-576,20-1-1378,38 0-2914</inkml:trace>
  <inkml:trace contextRef="#ctx0" brushRef="#br0" timeOffset="187964.751">23226 11088 10121,'18'0'5509,"-36"0"-5060,18 0 1024,0 0 321,18 0-1154,2 0-287,1 0-161,-1 0 160,0 0 1,-2 0 31,3 0-128,-1-19-96,0 19-32,0-21 1,-20 1-193,0 20-385,0-19 129,-20-2 192,-20 21-64,-19-19 63,18 19 65,3 19 64,17 2 128,21-2 1,21 1 31,17 20 0,3-20-32,-3 0 32,3 0-128,-1-20-32,19 20 32,-19-20-32,19 20-96,-18-20-448,-3 19-1090,-18-19-2722</inkml:trace>
  <inkml:trace contextRef="#ctx0" brushRef="#br0" timeOffset="188903.8047">17806 12081 11723,'0'-59'1409,"0"39"-256,-20 0-32,20-1-608,0 21-129,0 0-352,0 21 128,20 19 224,-20 0 1,0 19 31,0 20 129,20 21 127,-20-21-511,0 21 127,0-21-288,0 1 256,-20 19-224,20 1 64,-20 19 64,20 0-192,20 0 96,-20-40 0,20 20 65,0-39-97,-1 20 0,1-20-64,0-21-321,-20 1-383,20 0-578,0-20-1248,-20-1-4197</inkml:trace>
  <inkml:trace contextRef="#ctx0" brushRef="#br0" timeOffset="189272.8258">17488 13492 16912,'-59'20'1185,"39"-20"-801,0 0-352,20 0-32,0 0 0,0 0 32,20 0 96,19 0-96,21 0-64,39 0 128,21 0 321,18 0-97,21 0-32,20 20 257,39-20-65,-19 0-159,39 0-193,0 0 32,-20 20 0,21-20-128,-21 20 192,0-20-288,-20 20 64,-38-20 0,-2 19-288,-39-38-385,-20 19-800,-20 0-1378,-38-20-3203</inkml:trace>
  <inkml:trace contextRef="#ctx0" brushRef="#br0" timeOffset="189834.858">18401 11902 14413,'-40'-19'833,"1"-1"-865,19 20-128,0 20-32,-1-1 95,3 21-95,18-21 160,0 2 64,0 19-128,39-20 160,-19 0 160,20-1 257,-1-19 320,1 0 64,-1 0-65,-19-19-159,0-1-161,0 0-159,-20 0-1,0 0-352,-20-1-96,0 2-160,0 19-673,1 0-801,-1 0-1409,20 19-3619</inkml:trace>
  <inkml:trace contextRef="#ctx0" brushRef="#br0" timeOffset="190145.8758">19116 11883 14509,'-59'0'481,"18"0"-513,1 0 224,22 19 0,18 2-96,-21-2-96,42 0-64,-21 2 128,38-1-64,-18-20 96,21 0 96,-2 0 33,-19 0 319,0-20 257,-20-1-161,0 2 225,0 0-224,-20-2-97,0 2-223,-1-1-97,-17 20-256,17 0-449,21 0-640,0 0-993,0 20-1985,41-1-8041</inkml:trace>
  <inkml:trace contextRef="#ctx0" brushRef="#br0" timeOffset="190441.8927">19810 11942 10730,'-20'0'1986,"1"0"-1666,-1 0 1089,0 19-512,0 2-737,20-1-288,20 0-160,0 0-161,0 0-351,19-20-97,2 19 705,-3-19 384,3-19 576,-21 19 289,-20-20 289,20 0-1,-20 0-480,-20 0-353,-21-1-127,21 2-481,-18 0-353,17 19-255,1 19-2756,20 0-6918</inkml:trace>
  <inkml:trace contextRef="#ctx0" brushRef="#br0" timeOffset="190743.91">20327 12260 15534,'0'0'769,"0"-20"-961,0 20 256,0 20 128,0-20-320,0 20 32,20 0-609,0-1 193,0 1-385,19 1-96,-19-2 544,0-19 481,0 0 865,-1-19 545,-19-2 159,0 21-127,-19-39-417,19 19-481,-20 0-288,-20 0-288,20 0-224,1 20-641,-1 0-1217,0 0-3875</inkml:trace>
  <inkml:trace contextRef="#ctx0" brushRef="#br0" timeOffset="191182.9351">20288 13075 3811,'0'-20'11723,"18"0"-11370,-18 0-578,0 20 161,-18 0 0,18 20-128,0 0-993,0 20-705,0-20 865,18-1 897,3 21 160,-1-20 449,0-20 864,0 20 352,19-20-63,-39-20-321,20 0-352,-20 0-192,0 0-577,-20-19-320,0 19-705,-19 0-961,19 0-3907</inkml:trace>
  <inkml:trace contextRef="#ctx0" brushRef="#br0" timeOffset="191480.9521">19492 13294 13452,'-18'59'1506,"-2"-40"-1506,20 2-673,0-1 161,20-20 480,-2 19 192,3-19 480,-1 0 577,0 0 1,0-19-354,-1-1-63,-19-1-384,0 2-225,0-21-160,-19 21-288,-21-2-545,20 1-1025,-19 1-2946</inkml:trace>
  <inkml:trace contextRef="#ctx0" brushRef="#br0" timeOffset="191825.9718">18798 13294 12235,'-59'19'6022,"59"1"-6439,-20-20 97,20 0 192,0 0-160,0 20-769,0-20-96,20 19 672,0-19 577,-1 21 609,21-21 512,-20 0 160,19 0-256,-19 0-224,0-21-416,0 2-33,-20-1-128,0 0-159,-20-20-290,0 20-511,0 1-449,-19-1-929,19 0-1505,-20 20-5222</inkml:trace>
  <inkml:trace contextRef="#ctx0" brushRef="#br0" timeOffset="192143.99">18500 12976 11723,'-40'0'1633,"21"0"-1152,-1 19-289,0-19-64,0 0 0,0 20-32,20-20 32,0 20 513,0-20 31,20 20 193,-20-20 0,20 0-32,0 0-449,0-20-95,-1 20-225,-19-20-160,20 0-481,-20 1-704,-20-1-1025,1 0-929,-1 0-1826</inkml:trace>
  <inkml:trace contextRef="#ctx0" brushRef="#br0" timeOffset="192439.0069">18261 12618 9961,'-18'-60'1762,"-2"41"159,20-2-928,-20 2-576,-1-1-609,21 20 63,-20 0 97,20 20 0,-18-1 0,18 2 64,0 18 0,18-19 321,-18 0 287,20-20-191,1 20-33,-21-20-96,20 0 161,0-20-193,-20 0-224,0 0-256,0 0 224,0 1-1121,0-21-1153,0 0-929,-20 19-224</inkml:trace>
  <inkml:trace contextRef="#ctx0" brushRef="#br0" timeOffset="192944.0358">18699 12240 13612,'-59'0'1346,"39"0"-1282,-1 0-32,1 20 64,0-20 64,2 20-160,18 0-96,0-20 128,0 19-160,18 1 64,-18-20-32,20 0 128,0 0 128,1 0 224,-1 0 193,0-20 31,-1 1-63,-19-1-161,0 0 33,-19 0-449,19 0-193,-20 20-511,0-20-417,20 20-1058,-21 0-5444</inkml:trace>
  <inkml:trace contextRef="#ctx0" brushRef="#br1" timeOffset="194171.106">19096 12319 8520,'0'-19'1633,"0"19"129,0-20 800,0 20-384,0 0-544,0 0-673,0 0-225,20 20 33,0-1-417,0 1-223,19 1-129,1 18 0,-1-39-193,-19 20-319,20-20-161,-20 19-512,-20-19-288,19-19-4133,-19 19-63</inkml:trace>
  <inkml:trace contextRef="#ctx0" brushRef="#br1" timeOffset="194313.1141">19334 12339 8488,'-40'-20'2274,"1"20"-545,19 0-447,0 20-418,0 1-511,0-2-257,1 1-128,-1 19-577,20-18-1409,-20-21-1665,20 20-4004</inkml:trace>
  <inkml:trace contextRef="#ctx0" brushRef="#br1" timeOffset="194503.125">19434 12360 14830,'40'0'704,"-22"0"1,23 19 224,-21-19-577,19 20-224,1-20-192,0 20-448,-21-20-1122,1 0-1825,0 0-3396</inkml:trace>
  <inkml:trace contextRef="#ctx0" brushRef="#br1" timeOffset="194646.1332">19771 12280 8808,'-20'20'2370,"0"-1"-1825,-20 22 191,21-22 321,-21 21-480,20-21-769,20 2-2211,-20-1-3810</inkml:trace>
  <inkml:trace contextRef="#ctx0" brushRef="#br1" timeOffset="194936.1497">18759 12677 11114,'-20'0'1794,"0"0"-545,20 0 256,0 0-95,20 0-610,0 0-319,-1 0-225,21 0-160,0 20-64,-1-20-128,1 20-384,-1-20-321,1 20-1121,-19-20-1505,-1 0-1346</inkml:trace>
  <inkml:trace contextRef="#ctx0" brushRef="#br1" timeOffset="195086.1583">19016 12657 11947,'-40'-19'1057,"22"19"-961,-3 19 673,1 1 192,0 0-257,20 0-448,-20 0-352,1 19-1153,19-19-1986,0 1-3844</inkml:trace>
  <inkml:trace contextRef="#ctx0" brushRef="#br1" timeOffset="195318.1716">19255 12717 6374,'-20'0'10345,"20"0"-9800,-20 0-193,20 0 769,20 0-512,-20 0-481,20 0-128,-1 20-128,21 0-257,-20-1-255,19-19-513,-19 20-801,0-20-2370,1 21-6470</inkml:trace>
  <inkml:trace contextRef="#ctx0" brushRef="#br1" timeOffset="195483.181">19454 12677 12812,'-20'0'1121,"20"20"-1089,-21 0 384,1 0 65,0 0-481,1 19-673,-1-18-1121,0-1-256,20-1-4196</inkml:trace>
  <inkml:trace contextRef="#ctx0" brushRef="#br1" timeOffset="195750.1963">19691 12697 14093,'0'-20'1121,"0"20"-705,0 0 1794,20 0-1185,-20 20-864,20-20-129,0 0-193,0 20-383,19-20-577,-19 0-1410,1 20-1889,-1-20-4676</inkml:trace>
  <inkml:trace contextRef="#ctx0" brushRef="#br1" timeOffset="195923.2062">19909 12618 5925,'-20'0'2146,"2"0"-576,18 20 832,-20-1-672,-1 1-673,1 0-865,0 20-545,20-20-2113,-19-1-3043</inkml:trace>
  <inkml:trace contextRef="#ctx0" brushRef="#br1" timeOffset="196285.2269">18996 13015 13484,'0'0'1474,"0"0"-898,0 20 1410,0-20-833,20 0-640,1 0-353,17 0-128,-17 20-160,19-20-481,-1 20-864,-19-20-1506,20 0-2146</inkml:trace>
  <inkml:trace contextRef="#ctx0" brushRef="#br1" timeOffset="196427.235">19274 13015 2562,'-39'0'9641,"19"-20"-9096,0 20-33,0 20 257,1-20-481,-1 20-224,0 0-544,20 0-1570,0 0-1986</inkml:trace>
  <inkml:trace contextRef="#ctx0" brushRef="#br1" timeOffset="196703.2508">19553 12995 16047,'-20'0'1505,"20"0"-1441,0 0 1410,0 0-449,20 20-801,-20-20-128,20 0-160,-1 0 96,1 20-96,20-20 64,-20 20-192,-1-20-65,1 0-95,0 0-513,0 0-736,-20 0-2275,20 0-8584</inkml:trace>
  <inkml:trace contextRef="#ctx0" brushRef="#br1" timeOffset="196876.2607">19751 12936 14573,'-40'0'1602,"20"20"-1058,1 0 866,-1-1-353,0 1-705,0 20-384,20-20-577,0 0-800,0 0-1794,0-1-5669</inkml:trace>
  <inkml:trace contextRef="#ctx0" brushRef="#br1" timeOffset="197186.2784">20088 12697 8199,'20'0'3684,"-20"0"-2723,0 0 1441,20 0-352,-20 20-1249,20-20-577,-20 20-160,20 0 32,-1-20-96,1 0-192,-20 19-737,20-19-1537,0 0-3268</inkml:trace>
  <inkml:trace contextRef="#ctx0" brushRef="#br1" timeOffset="197351.2879">20268 12638 11114,'-21'0'1409,"1"19"-640,0 1 1185,0 0-1025,20 0-897,-19 0-1089,-1 19-1858,20-19-4644</inkml:trace>
  <inkml:trace contextRef="#ctx0" brushRef="#br1" timeOffset="197633.304">19930 12300 14573,'-21'19'96,"21"1"-224,0-20 833,21 21 512,-1-21-801,19 19-223,-19 1-161,20-20-160,-1 20-609,-19-1-961,0-19-1697,-20 0-3780</inkml:trace>
  <inkml:trace contextRef="#ctx0" brushRef="#br1" timeOffset="197784.3126">20088 12280 5829,'-39'20'3940,"19"-1"-2563,0 1 801,0 20-320,1-20-1314,-1 19-672,0-18-1890,20-1-4900</inkml:trace>
  <inkml:trace contextRef="#ctx0" brushRef="#br1" timeOffset="198333.344">19334 12081 4676,'20'0'3587,"-20"0"-2017,0 0 1216,0 0-159,0 0-801,0-19-673,19 19-192,-19 0-321,20 0-480,21 0-31,-21 19-129,0-19-161,-2 20-191,23-20-289,-21 20-319,0-20-578,-1 0-832,-19 0-1378,0 0-2498</inkml:trace>
  <inkml:trace contextRef="#ctx0" brushRef="#br1" timeOffset="198476.3522">19573 12002 2049,'-20'20'10058,"0"-20"-8809,0 20 64,-19 19 225,19-19-673,0 20-833,-1 0-929,1-1-2659,0 21-7526</inkml:trace>
  <inkml:trace contextRef="#ctx0" brushRef="#br2" timeOffset="205991.7821">19413 11863 5445,'0'-20'480,"21"0"321,-21 20 480,0 0 289,0 0 31,0 0-480,0 0-224,20 0 192,-20 0-128,0 0-577,-20 20-288,20 0-96,-21 0-32,21 20-320,-20-21-128,0 21-1,1 0 129,-1-20 192,0 0 64,0 19 96,0-19-32,1 0 96,-1 0-32,0-20 0,-20 20 0,21-20 0,-1 0 0,0 19-64,0-19-32,-1 0-32,3 20-385,-2-20-608,-1 20 192,1 0 545,0-20 192,2 20 160,-3 0 32,1-1 160,0 1-96,0 1 0,1-2-128,-1 1 0,0 0-64,0-1-192,0 2 96,20-21 31,-19 20 65,-1 0 96,0-1 96,0 21 32,20-20 65,-20 0-161,1 0 160,-1 0-96,0 19 96,20-19-64,-21 0 32,1 0-31,20 19 95,-20-19 0,20 21-224,0-22 64,0 1-64,0-1 32,0 2 32,0-1 224,0 0-31,20 0 127,-20-1-64,0 1-160,20 0-160,1 0 32,-21 0-224,20 0 64,0-20 0,-1 20 64,1-1 64,-20-19-32,20 20-32,0 0 96,0-20-32,-1 0 32,1 20 0,-20-20 32,20 0-96,0 20 0,0-20-160,19 0 128,-19 0-32,0 0 96,1 0 64,-21 0-64,18 20 96,2-20 0,0 0-64,-20 0 0,21 0-64,-1 0 64,-2 0 0,-18 0-32,21 0-32,-1 0 0,0 0-160,0 0 64,-1 0 128,1 0 0,-20 0 0,20 0 32,0 0 64,-20 0-128,20 0 96,-20 0 32,19 0-64,-19 0-32,20-20 0,0 20 0,0 0 0,0 0 0,-1 0 0,1 0 0,0 0 0,1 0 0,-21 0 96,20 0 64,0 20 160,-2-20-255,3 0-1,-1 0-32,0 0-32,0 0-32,-1 0 0,21 0-33,-20 0 65,0 0-32,-1 0 64,1 0-32,0 0 0,0 0 0,0 0 0,-1 0-64,21 0-96,-19 0-320,-1 0-289,18 0 321,-17 0 63,19 0 225,-21-20 64,21 20 96,-20 0-32,0 0 64,19-20-64,-19 20-32,-20 0 64,20-20 0,0 20-320,-1-20-129,1 0-63,0 20 31,-20 0-95,20-19 63,1 19 193,-21-20 0,20 0 224,-20 0 256,18 0 224,-18 0-320,0 20 64,0-20 0,0 1 65,21-1-97,-21 20-32,0-40 64,0 19-128,20 2-32,-20-1 96,0 1 224,0-1-64,0-1 481,0 1 64,0 1-225,-20 19-127,20-20-65,0 0-192,0 0 96,0 0-95,-21 0-161,21 1 32,0-1-32,0 20 64,-18-20-64,18 0 192,0 0 320,-20 1-223,20-2-129,0 2-96,0-1 64,-21 0 64,21 20-160,-20-21 32,20 2-32,-20 19-32,20-20 0,-20 0-32,20 1-32,0 19-32,0-21 96,-19 21 0,19-20-32,-20 1 64,20 19 64,-20 0-160,20-20 64,-20 20 32,0 0 0,20-20-32,-19 20 0,19 0 0,0 0 32,-20-20-64,20 20 32,0-20 0,0 20 32,-20-20-64,20 20 64,-20-19 0,0 19 192,20-20-128,-39 20 33,39 0-65,-20 0-64,-1-20 0,21 20 32,-20 0 0,20 0-32,-18 0 0,-2 0 32,20-20-64,-21 20 32,1 0 96,0 0 0,1 0 32,-1 0-64,0 0 64,0 0-96,0 0-32,1 0 0,19 0 96,0-20 32,-20 20-96,20 0 1,-20-20 31,20 20-32,-20-19 64,20-1-32,-20 0 160,20 0-96,0 0-64,0 20 32,-19-21 417,19-17-577,-20 17 512,20 2-256,-20-1 32,20-20-63,-20 20-193,-1 20 96,3-20-32,18 1-64,-40-1 32,19 20-64,1-20 96,-19 20 0,19 0-64,-20 20 64,20 0-545,1-1-800,-21 1-1185,40 0-1955</inkml:trace>
  <inkml:trace contextRef="#ctx0" brushRef="#br2" timeOffset="209081.9588">19474 11803 1729,'-20'0'1666,"20"0"288,0 0-321,0 0-352,0 0-288,0 0-384,20 0-129,-20 0-31,18 0-1,-18 0-63,21-20 607,-21 20 194,0 0-65,-21 0-289,21 0-159,-18 0-353,-2 0-127,20 20-129,-20-20 32,-1 0-64,1 20 0,20-20-64,-20 0 64,1 20-32,-1 0-32,0 0-32,20-1-64,0 2-225,0-21-544,0 19-768,0 0-962,0-19 385,0 21-320,0-21-1890</inkml:trace>
  <inkml:trace contextRef="#ctx0" brushRef="#br2" timeOffset="209528.9844">19393 11823 2722,'0'-20'3043,"0"20"-2306,0 0 928,0 0 193,0 0-481,0 0-288,0 0-128,0 0 352,-20 20-256,20 0-384,0-20-289,0 20-159,-19 0-97,-1-1-128,20 21 32,-20-21-96,20 2 32,-20-1-257,20 20-31,-20-20-192,20-1 63,-19 1 65,19 0-385,0-20-384,0 20 0,0-20-416,0 20-802,0-20-3843</inkml:trace>
  <inkml:trace contextRef="#ctx0" brushRef="#br0" timeOffset="234969.4395">574 9061 8520,'-39'0'1249,"19"20"96,20-20 289,-20 0 63,-1 0-223,21 0-610,0 0-383,0 0 224,21 0-129,-21 0-63,20 0-65,20 0-32,-1 0-63,1 0-193,-1-20-224,1 20 128,0 0-128,-1 0-32,2 0-353,-3 0-191,-18 0-353,1 0-801,-1 0-929,-20 0-1793</inkml:trace>
  <inkml:trace contextRef="#ctx0" brushRef="#br0" timeOffset="235265.4564">772 8962 12043,'-19'19'32,"19"-19"-160,0 0 416,19 0 737,1 0 480,0 0-736,1 0-641,-1 0-64,18 20-32,-17-20 0,-1 20 0,19-20-32,-19 20-96,0-20 160,0 20-64,0-20 32,-20 20 65,0-20 479,0 19 1,0 2-97,-20-2-31,-20 1-97,20 20-256,-19-20-64,-2 20-192,21-21-1538,2 1-4516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2:43:39.63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 2265 2754,'0'0'1281,"0"0"321,20 0 352,-20 0-193,-20 0-159,20 0-513,0 0-224,0 0-129,0 0-127,20 0 192,-20 0-65,0 0-255,0 0-225,-20 0-224,20 0 0,-20 0-32,-1 0 64,-17 0-96,17 0 32,-39 0 32,21 0-96,-21 21 64,1-21-64,0 0 96,-2 0 0,23 0-64,18 0 96,-21 0-64,21 0-32,0 0 128,1 0-160,-1 0 64,20 0-32,-20 0 32,20 0 0,0 0 64,0 0 0,0 0-64,0 0 0,0 0-32,-20 0 32,20 19-32,-20 0 0,20 2 0,0-2-64,-19 2 0,19 18 0,0-19-128,-20 19-193,20 1 321,0 20 0,-20-21 64,20 21 0,0-21 0,-20 22 32,20-2-32,0 1 128,0 19-96,-20 0 0,20 1 0,0 0 0,0-1 0,0 1 0,0-1 0,0 0 64,0 1 32,0 0 96,-19-21 65,19 21-1,0-1-192,-20 1-32,20-1 0,-20 1-32,20-1 32,0 1-32,0-21 32,-21 21-32,21-1 32,0 0-64,0 20 96,-20 1-128,20 0-96,0-21 32,0 1 128,0 0 0,0-1 32,0-20 0,0 21 0,0-20 64,0 19 0,0-19-96,0 19 0,0-19-192,0-1 32,20 1-193,-20 0-191,0-1 256,0-19 128,0 19 160,0-19 64,0 20 256,0-21-64,0 1 0,0 1-224,-20-2-64,20 0 0,0-18 0,0 18-64,0-19 64,0 20 0,0-20 0,0 0 32,0-20 64,0 19-32,0 1-32,0-20 160,0 20-32,-18-20-63,18 20 95,0 0 96,0 1-64,0-21 0,0 19 0,0 0-63,0 2-65,0-2-32,0 2 32,0-2-64,0-19 0,0 0 32,0 0 32,0 0-32,0 0 64,0 0 0,18 0-64,-18 0 64,0 0-96,0 0 0,20 0 32,-20 0-64,0 0 64,0 0-32,21 0 32,-21 0-96,0 0 160,0 0-96,0 0 32,-21 0-32,21 0 96,0 20-32,0-20-32,0 0 97,-20 0-65,20 20 32,0-20 32,0 0-160,0 0 128,0 0 32,20 0-32,-20 0 32,0 0-32,21 0 65,-21 0-161,20 0 96,0 0-128,-1 0 0,21 0 32,0 0-97,-1 0 97,-19 0-32,20 0-160,-1 0-256,-19 0-321,0 0-832,1 0-1859,-1-20-7398</inkml:trace>
  <inkml:trace contextRef="#ctx0" brushRef="#br0" timeOffset="3560.2037">5656 2404 11306,'-19'20'1698,"19"-20"-65,0 0-480,0 0-384,19-20 705,1 20-674,0-19-351,0-2-97,19 2-96,-19 19-160,20-21 97,19 2-161,-18 19-32,17-40 160,-17 20-160,18 0 64,-19 20-96,-1-20 96,1 0-64,-20 20-256,0 0-65,-20-19-223,21 19-417,-21 0-384,0 0-994,0 0-2689</inkml:trace>
  <inkml:trace contextRef="#ctx0" brushRef="#br0" timeOffset="4058.2322">6848 1967 3427,'0'0'7879,"-20"0"-7526,20-20 1344,-20 20-896,20-19 288,-21 19-96,21 0-545,-20-20-159,20 20-225,-18 0 0,18 0-32,-21 0-128,21 0-65,-20 0 194,20 39 95,0-19 0,0 40 32,20-21-128,-20 1 64,21 0-96,-3-1 0,2 1-96,1-20-224,-21 0-321,20-20-448,-20 21-1025,-20-21-1954</inkml:trace>
  <inkml:trace contextRef="#ctx0" brushRef="#br0" timeOffset="4202.2404">6589 2225 14285,'0'0'-192,"20"0"1153,20 0-289,-1-20 417,1 20-96,-1-20-704,-19 20-546,21 0-1696,-21 0-3589</inkml:trace>
  <inkml:trace contextRef="#ctx0" brushRef="#br0" timeOffset="4642.2656">7046 2205 2049,'0'-20'1218,"0"20"223,0 0 929,0 0 161,0 0-481,0 0-641,0 0-224,0 0-96,0 20-32,0-20-128,20 20-417,-20 0-63,0 0-257,19 20-32,1-40-128,-20 19-352,20-19-481,1 21-672,-21-2-1955,0-19-6629</inkml:trace>
  <inkml:trace contextRef="#ctx0" brushRef="#br0" timeOffset="4823.2759">7026 2047 14958,'20'-20'-96,"-20"0"192,0 20-705,0-20-3523</inkml:trace>
  <inkml:trace contextRef="#ctx0" brushRef="#br0" timeOffset="7305.4179">2956 5266 10826,'0'0'576,"0"0"-736,21 0 224,-21 0 289,0 0 95,20 19 0,-20 2-287,18-1 191,-18 19 96,21 1-191,-1-20 31,-20 19-64,20-19-128,0 20-32,-1-20 32,-19 0 32,20-20-128,0 20 0,0-20-736,0 0-994,-20 0-1569</inkml:trace>
  <inkml:trace contextRef="#ctx0" brushRef="#br0" timeOffset="7671.4388">2817 5504 8776,'0'0'1057,"0"0"-1153,0 0 864,20 0 321,-20-20 1,20 0-514,0 1-448,1-1 32,-3 0 33,-18-20 223,20 20 385,-20 1-129,20-1-191,-20-1-257,0 2 96,0 19-96,0-20-191,21 20-162,-21 0-95,20 0 128,-2 0 32,23 0 32,-1-20-32,-21 20-96,21 0-321,-20 20-416,19-20-544,-19 0-2659</inkml:trace>
  <inkml:trace contextRef="#ctx0" brushRef="#br0" timeOffset="29796.7043">10401 2364 8776,'-20'0'1281,"0"0"449,20 0-1,0 0-447,0 0-290,20-19-351,0-2 128,39 2-257,-19-21-31,19 20-289,20-40 352,21 1-95,-1-1-33,0 1-31,0 19-33,-18 1-128,-22 19-128,-19-1 0,19-19-64,2 21-64,-23 0-160,3-22-192,-21 21-65,-2 0-383,-18 20-770,0 0-960,-18 0-834,-2 0-31</inkml:trace>
  <inkml:trace contextRef="#ctx0" brushRef="#br0" timeOffset="30200.7274">10321 2185 9160,'20'-19'417,"-20"-1"-33,20 0 705,-20 20-64,0 0 993,0 0-449,0 0-1248,0 20-449,0-20 160,0 39 0,-20-19-32,20 20 32,-20-20-32,20 20-32,0-21-32,0 2 64,0-2 192,20-19 160,20 21 128,0-21-63,-1 0-193,22 0-160,-2-21-32,-19 21-512,19 0-1122,0-19-1537,-19 19-3363</inkml:trace>
  <inkml:trace contextRef="#ctx0" brushRef="#br0" timeOffset="30763.7596">11572 1430 12780,'-39'-20'961,"39"20"800,-20 0-448,20 0-448,0 0 192,0 0-704,0 0-97,20 0 224,-1 0-256,21 20-159,0-20 95,-1 21-128,21-2 0,-1 1 0,-18 0 32,-3-1-160,3-19 32,-3 21-225,-17-21-479,-21 20-738,20-20-672,-20 0-2722</inkml:trace>
  <inkml:trace contextRef="#ctx0" brushRef="#br0" timeOffset="30987.7724">11869 1271 11242,'0'-19'481,"0"19"63,-20 0 2435,20 19-2178,-18 1-545,18 0 32,-21 21-128,1 17 33,20-17-129,-20 18-257,0-19-415,20-1-1218,-19 1-3907</inkml:trace>
  <inkml:trace contextRef="#ctx0" brushRef="#br0" timeOffset="32573.8632">12049 775 9480,'0'-20'2467,"0"0"-1474,0 20 1025,0 0-1154,0-20-351,0 20-385,0 0-192,-20 20 64,20-20 128,0 20 64,-20 19 161,20-18-65,0 18-128,0 1-32,20-1-32,-20 2 0,20-21-96,-1-1-224,21 20-256,-20-39-609,0 21-1346,-1-21-3010</inkml:trace>
  <inkml:trace contextRef="#ctx0" brushRef="#br0" timeOffset="32768.8743">12228 875 9545,'0'0'1249,"20"0"512,-20 19-287,0 1-738,18-20-255,-18 19-289,20 1-672,1 1-1026,-1-1-2017,-20-20-5478</inkml:trace>
  <inkml:trace contextRef="#ctx0" brushRef="#br0" timeOffset="32912.8826">12266 775 16143,'-18'-20'160,"-2"0"32,20 20-768,0 0-1218,0 0-961,0 0-5444</inkml:trace>
  <inkml:trace contextRef="#ctx0" brushRef="#br0" timeOffset="33129.895">12347 616 13676,'19'0'-160,"-19"0"2018,20 0-1025,0 0 0,0 0-193,19 0-319,-19 20-257,0 20 160,20-21-288,-21 21-32,-19 0-32,20 0-257,-20-1-255,0-18-898,0-2-2978</inkml:trace>
  <inkml:trace contextRef="#ctx0" brushRef="#br0" timeOffset="34867.9944">11810 2385 5445,'-20'0'7046,"20"0"-6053,0 0 353,0 0-1186,0-21 64,20 21 545,19-19-129,22-2 1,-2 2-1,21-21-31,19 0 96,19 0-33,2 1-255,-1-1-129,0 0-352,1 1 384,-41 19-480,0 0 0,-19 0 0,-21 0-96,-19 20-65,-20 0-255,20-19 127,-20 19-95,-20 0-802,0 0-383,-19 19-481,-21 1-1346</inkml:trace>
  <inkml:trace contextRef="#ctx0" brushRef="#br0" timeOffset="35337.0212">11910 2185 10826,'0'0'1057,"-20"0"384,20 0-896,-21 0-321,21 0 32,-20 0-192,20 20-32,-18-20-64,18 20-32,-21-20 0,1 20 96,0-20 0,0 20-32,-19 1 32,39-21 385,-20 19 319,20-19-319,0 19-65,20 2 128,0-2-159,19-19-129,1 21-64,-1-2-192,2-19-192,17 20-481,-37-20-576,19 0-1057,-20 0-3364</inkml:trace>
  <inkml:trace contextRef="#ctx0" brushRef="#br0" timeOffset="36036.0612">13279 2185 9737,'0'20'4484,"0"0"-4196,0-20 897,0 0-480,0 0 0,20 0 256,0-20-321,0 0-95,0-19-385,19-21 192,-19 21-31,0-1-33,1 0-128,-3 1-32,-18-2-32,0 1-96,20 2 0,-20-3 160,0-19-320,-20 21-64,20-1 64,-18 20-32,18 0-33,-21 20-63,21 20-32,-20 0 192,20 0 192,-20 20-32,20-1 32,0 21 64,20-1-64,0 2 0,19-2-32,1-19-256,1 19 448,-3-39-320,3 0 64,-21-20-448,0 0-642,-1 0-1184,-19 0-3363</inkml:trace>
  <inkml:trace contextRef="#ctx0" brushRef="#br0" timeOffset="36620.0946">13736 1271 5509,'0'0'1922,"-20"0"-897,20-19 608,0 19-448,0 0 481,0 0-417,0 0-544,0 0-97,-20 0 1,20 0 31,0 19 33,-19 1-449,19 20-192,0-19 0,0 37-32,19-17-96,-19-2-256,20 0-545,0-18-448,-20 18-1186,20-19-1889</inkml:trace>
  <inkml:trace contextRef="#ctx0" brushRef="#br0" timeOffset="37695.1561">13934 1490 1153,'0'-20'1281,"0"20"64,0 0 321,0 0 416,21 0-321,-21 0 1,0 0-289,0 0-127,0 0-97,20 20-256,-20 0-225,18-20-191,-18 19-193,0 22-95,21-22-97,-21 21-96,0 0-32,0-20 96,-21 19-192,21-19 256,0 0-96,0 0 65,-18 1-97,18-21-385,-20 0-95,20-21-449,-21 21-640,1-20-2114,0 20-3780</inkml:trace>
  <inkml:trace contextRef="#ctx0" brushRef="#br0" timeOffset="37839.1643">13876 1391 10473,'18'0'3203,"-18"0"-3395,0 0 224,0-20-448,20 20-449,-20 0-736,20 0-4838</inkml:trace>
  <inkml:trace contextRef="#ctx0" brushRef="#br0" timeOffset="38078.178">14034 1232 10153,'20'0'1057,"-20"0"352,20 0 481,-1 0-897,1 0 128,0 20-512,0-1-385,0 21-128,-1 1-64,1-2-192,0 0-288,-20 1-417,0 0-1345,0 0-1954,0-1-5572</inkml:trace>
  <inkml:trace contextRef="#ctx0" brushRef="#br0" timeOffset="40358.3084">9964 3219 6470,'-40'0'2786,"40"0"-448,-19 0-352,19 0-192,0 0-577,0 0-672,19 0-257,1 0 96,20 0-95,-1-20-193,1 20-160,19 0 96,-19 0-160,19 20-449,2-20-736,-22 0-865,1 20-1250,0-20-4771</inkml:trace>
  <inkml:trace contextRef="#ctx0" brushRef="#br0" timeOffset="40884.3385">11175 3199 10217,'0'0'1153,"0"0"193,0 0-193,0 0 416,20 0-63,20 0-738,-1 0-255,22 0-129,-3 0-128,1 0-224,2 0 97,-2 0-418,1 0-832,-21 0-1409,1 0-3011</inkml:trace>
  <inkml:trace contextRef="#ctx0" brushRef="#br0" timeOffset="43198.4709">14570 1847 1761,'0'0'7207,"0"0"-6342,0 0 1153,0 0-257,0 0 225,20 0-608,-20 0-738,19 0-448,1-19-128,0 19-192,0 0-737,0 0-1761,-1 0-3684</inkml:trace>
  <inkml:trace contextRef="#ctx0" brushRef="#br0" timeOffset="43355.4798">14609 1928 9096,'0'39'641,"20"-39"672,0 0-416,0 0-449,19 0 193,-19-20-513,0 20-1858,1 0-2818</inkml:trace>
  <inkml:trace contextRef="#ctx0" brushRef="#br0" timeOffset="43645.4964">14967 1847 15726,'0'0'321,"0"0"127,0 0 385,0 0-32,20 21 288,-1-21-513,1 19-384,20-19-95,19 21-194,-19-1-127,-1-20-384,1 19-481,1-19-769,-2 0-641,-19 0-1536</inkml:trace>
  <inkml:trace contextRef="#ctx0" brushRef="#br0" timeOffset="43853.5083">15204 1809 7655,'0'19'5797,"-18"-19"-5637,18 0 865,-21 19-224,1 2 192,0-2-224,-19 22-705,19-2-352,0 1-641,0 0-1442,20-21-1953</inkml:trace>
  <inkml:trace contextRef="#ctx0" brushRef="#br0" timeOffset="44192.5277">15305 1311 7463,'0'-40'2017,"0"40"-1248,-20-19 1121,20 19-961,0 0 448,0 0-64,-20 19-480,20 1-288,0 20-129,0-19-128,0 18-31,0 0-161,20-18 0,-20 18-352,20-19-161,-1 20-223,1-20-834,0-1-1216,0-19-1666</inkml:trace>
  <inkml:trace contextRef="#ctx0" brushRef="#br0" timeOffset="44351.5368">15423 1371 13933,'0'0'-192,"0"20"288,0-20 160,20 19-64,-20-19 64,0 20-256,20 1-1089,-20-2-2050,20 1-5605</inkml:trace>
  <inkml:trace contextRef="#ctx0" brushRef="#br0" timeOffset="44488.5446">15483 1331 14221,'0'-20'64,"0"20"-384,0 0-641,-20-20-2498,20 20-2819</inkml:trace>
  <inkml:trace contextRef="#ctx0" brushRef="#br0" timeOffset="44699.5567">15542 1252 896,'0'0'2531,"0"0"-2403,20 0-160,-20 0-128,0 0-1474</inkml:trace>
  <inkml:trace contextRef="#ctx0" brushRef="#br0" timeOffset="45001.574">15542 1252 1249,'20'0'2594,"-20"0"-1249,0 0 513,0 0-320,0 0-161,0 0-96,0 0-384,0 0-96,0 0-97,0 0 129,0 0-160,0 0-193,0 0-63,0 0 95,0 0-63,0 0-225,0 0-96,0 0-32,0 0-64,0 0-352,0 0-481,0 0-768,0 0-1026,0 0-1601</inkml:trace>
  <inkml:trace contextRef="#ctx0" brushRef="#br0" timeOffset="45253.5884">15463 1311 8616,'0'0'736,"0"0"-351,0 0 223,0 0-800,0-20-384,0 20-898,0 0-1953,0 0-96</inkml:trace>
  <inkml:trace contextRef="#ctx0" brushRef="#br0" timeOffset="45375.5954">15463 1311 768,'0'0'2627,"0"0"-1154,0 20-608,0-20-769,0 0 0,0 0-160,0 21-577,0-21-31,0 0-289,0 0-480,0 0 864,0 0 577,0-21-641</inkml:trace>
  <inkml:trace contextRef="#ctx0" brushRef="#br0" timeOffset="45844.6222">15463 1311 256,'0'20'544,"0"-20"1026,0 0-225,0 0-608,0 0-193,0 0 225,0 0 32,0 0-225,0 0-255,0-20-129,0 20 32,0 0 0,0 0 161,0 20 415,0-20 385,0 0-128,0-20-224,0 20-128,0 0 0,0 0-33,0 0-223,0 20-289,0-20-64,0 0 64,0 0 0,0 0 0,0 0 32,0 0-31,0 21 63,20-21-32,-20 0-96,0 0-64,0 19 32,0-19-32,0 20 32,0-1 32,0 1-64,20-20 32,-20 21-31,0 18-1,19-19 0,-19 20-64,20-1 64,-20 1-32,0-20 32,20 0 96,-20 0 320,0-1 289,-20-19-129,20 20-287,0-20-1,-20 0-160,1 0-64,19 0-128,-20 0-192,0 0-160,20 0-481,-20 0-705,0-20-1569,20 20-5445</inkml:trace>
  <inkml:trace contextRef="#ctx0" brushRef="#br0" timeOffset="46010.6317">15443 1271 15822,'20'-39'65,"-20"19"447,0 20-32,0-20-319,0 20-129,0 0-513,0-20-1248,20 20-2980</inkml:trace>
  <inkml:trace contextRef="#ctx0" brushRef="#br0" timeOffset="46493.6593">15582 1212 7334,'-20'-20'2146,"20"0"577,0 20-32,-20 0-1026,20-20-512,0 20-544,0 0-321,20 20 257,0-20-33,1 20-256,-3 0-63,2 0-33,21 0-64,-21 19 32,-2 1-96,3 0 0,-1-1 64,-20 2-96,0-2-192,0 0-192,0 2-641,-20-22-1282,-1 1-6277</inkml:trace>
  <inkml:trace contextRef="#ctx0" brushRef="#br0" timeOffset="47013.6891">15364 1033 17872,'0'0'449,"0"0"-97,0 0-224,0 0-96,0 0-96,0 0-1441,20-20-4613</inkml:trace>
  <inkml:trace contextRef="#ctx0" brushRef="#br0" timeOffset="48890.7964">10023 3219 2530,'-19'0'2274,"-1"0"-128,20 0-224,-20 0 96,20 0-289,-20 0-383,20 0-161,-20 0-192,20 0-385,0 0-127,0 0-289,0 0-64,20 0-64,-20 0 160,20 0-31,0 20-33,19-20-64,-19 20-32,41-1-32,-23-19 64,3 0 0,18 0-32,1 0-32,-21 0 64,1 0-64,-20 0-224,0 0-128,-1 0-353,-19 0-736,0 0-1090,0 0-1600</inkml:trace>
  <inkml:trace contextRef="#ctx0" brushRef="#br0" timeOffset="49424.827">11155 3219 12043,'-39'0'865,"19"0"544,20 0-512,0 0 416,0 0-96,20 0-832,39 0-161,1 0-96,19 0-96,0 0 32,1 0-64,-1 0 0,1 0 32,-21 0-320,0 0-737,-39 20-961,20-20-2754</inkml:trace>
  <inkml:trace contextRef="#ctx0" brushRef="#br0" timeOffset="51386.9392">12525 4708 11691,'0'0'768,"0"0"-223,0 0-193,20 0 673,-1 0 256,41 0-736,-1 0-385,2 0-128,18 0 96,0 0 417,20 0 191,0 0-127,-20 0-353,2 0-320,-22 0 160,0 0-416,-19-19-161,-20 19-383,1 0-866,-21 0-1153,-21 0-2017</inkml:trace>
  <inkml:trace contextRef="#ctx0" brushRef="#br0" timeOffset="51760.9606">12962 4431 7302,'39'0'513,"-19"0"832,-20 0-160,0 0-448,0 0 768,-40 20-1376,1 0-1315,-1-1-767,-39 1 607,18 20 1282,2-20 961,-20 19 96,19-18 256,21 18 64,-1-19-736,40-1-417,-20 2-128,40-1 192,0-1-31,20 21 159,-1-19-96,1 18-224,19-19 32,2 0-96,18 0 32,-20 0-32,-19 0-448,0-1-1026,-1 1-2177</inkml:trace>
  <inkml:trace contextRef="#ctx0" brushRef="#br0" timeOffset="69424.9709">16018 3835 11787,'0'19'1601,"0"-19"257,0 0-993,20 0-193,-20 0 578,41 0-450,-21 21-447,18-2-193,3 1 64,-21 20-128,19 0-32,1-21-160,0 22 192,-1-22 32,-19 1-352,0 0-160,1-1-225,-3 2-384,-18-21-897,0 0-1569,0 0-1666</inkml:trace>
  <inkml:trace contextRef="#ctx0" brushRef="#br0" timeOffset="69655.9841">16435 3815 11947,'-39'20'224,"39"-20"32,-40 40 481,20-21 224,-19 21 64,19 0-609,-20-1-320,1 2-64,19-2-192,0-19-576,-1-1-1443,3 2-3106</inkml:trace>
  <inkml:trace contextRef="#ctx0" brushRef="#br0" timeOffset="70378.0254">16793 3994 6470,'-20'0'4003,"20"0"-2753,0 0 864,-20 0-321,20 0-223,0 0-705,20 0-609,0 0-64,19 0 32,1 0-128,1 0-96,-3 0 96,23 19-96,-22-19 32,21 0 65,-21 0-386,-19 0-63,0 0-32,0 0-97,0 0-63,-20-19 287,0 19-95,0-20-705,-20 20-1057,0 0-1377,0 0-3043</inkml:trace>
  <inkml:trace contextRef="#ctx0" brushRef="#br0" timeOffset="71754.1041">17150 3894 1473,'-19'0'6118,"19"0"-4837,0 0 865,0 0-64,0 0-320,0 0-834,0 0-511,19 0-1,1 20-31,20-20-193,-1 20-64,-19-20-64,21 20-64,-21 0 0,-2 0 32,2-1-64,-20 1 32,0 1 32,0-2 0,-20 1 64,-18 0 64,17-1 161,-19 2-33,21-21-128,-21 19-256,40-19 160,-20 20-673,20-20-1120,0 0-2659</inkml:trace>
  <inkml:trace contextRef="#ctx0" brushRef="#br0" timeOffset="72439.1433">18559 2980 7719,'40'-40'1153,"-40"21"160,0-1 449,0 0-321,-20 0-31,0 0-642,2 20-512,-3 0-256,1 0-96,0 20 0,0 20 96,20-1 96,0 21 97,0-1-65,20 2-64,0-3-128,0 3-417,1-22-255,-3 1-386,2 0-319,-20-20-192,0 0-1026,-20-20-2562</inkml:trace>
  <inkml:trace contextRef="#ctx0" brushRef="#br0" timeOffset="72563.1504">18441 3358 5220,'-60'-20'3908,"60"0"-961,0 0-737,0 20-897,20 0-256,20 0-256,-1 0-577,22-20-192,-23 20-384,3 0-1378,-1 0-2113,-21 0-5991</inkml:trace>
  <inkml:trace contextRef="#ctx0" brushRef="#br0" timeOffset="72742.1607">18838 3259 15983,'0'39'-225,"0"-19"450,0 0 351,0 0-384,0 0-128,20 19-608,-20-19-1858,19 20-2595</inkml:trace>
  <inkml:trace contextRef="#ctx0" brushRef="#br0" timeOffset="73096.1809">18759 3835 11723,'-20'-40'288,"20"20"-96,-20 0 1185,0 0-63,0 0 95,1 20-833,-1 0-447,0 20-1,20 0 0,-21 20 32,21 0 96,0 0 0,21 19-127,-1-19-65,0 19-64,-1-19-160,1 0-193,0-21-127,0 21-225,-20-20 0,0 0-544,-20-20-1698,0 0-2946</inkml:trace>
  <inkml:trace contextRef="#ctx0" brushRef="#br0" timeOffset="73212.1875">18500 4113 14573,'20'0'513,"1"0"-193,-3-20 769,22 20-833,1 0-95,-2 0-386,1-20-3618</inkml:trace>
  <inkml:trace contextRef="#ctx0" brushRef="#br0" timeOffset="73484.2031">18838 3994 15310,'20'19'2082,"-1"-19"-1954,1 0 993,0 0-704,0 20-321,1-20 0,-3 21-96,-18-2-96,0 1-193,-18 0 1,18-1 224,-21 2 64,1-2 224,20-19-192,0 20 128,0-20-31,0 0-97,20 0 128,1 0-256,17 0-513,-18 20-768,1-20-1282,-1 0-3523</inkml:trace>
  <inkml:trace contextRef="#ctx0" brushRef="#br0" timeOffset="73688.2148">18778 4649 19538,'20'20'-833,"-20"-20"481,0 0 160,20 0-1025,-20 20-1186</inkml:trace>
  <inkml:trace contextRef="#ctx0" brushRef="#br0" timeOffset="73823.2225">18858 4868 15534,'0'20'128,"0"-20"-96,0 0-512,0 20-2851,0-20-7848</inkml:trace>
  <inkml:trace contextRef="#ctx0" brushRef="#br0" timeOffset="73961.2304">18838 5087 11210,'0'20'3876,"0"-20"-3780,0 19-1313,0-19-993,0 21 224,0-2 96,0 1-4292</inkml:trace>
  <inkml:trace contextRef="#ctx0" brushRef="#br0" timeOffset="74054.2357">18838 5186 480,'20'40'4965,"-20"-20"-1987,0-20 642,19 0-898,-19 20-992,0-20-481,0 0-576,0 0-481,0 19-416,0-19-1442,0 0-3426</inkml:trace>
  <inkml:trace contextRef="#ctx0" brushRef="#br0" timeOffset="74710.2732">18917 5783 13676,'0'-41'801,"-20"22"512,0-1 97,1 1-417,-1-2-96,0 1-545,0 20-480,20 20-32,-20 20 160,20-1 0,20 2 0,-20 18 32,40-19-64,-20 19 32,-1-19-257,1 0-223,0-1-513,0-19-448,-20 0-321,0 0-736,-20-20 352,-20 0 928,21-20 1026,-21 0 1634,0 20 800,1-20 0,19 0-32,0 1-769,20 19-512,20-20-512,20 20-353,-1-20-289,21 20-703,-21 0-1667,22-20-3651</inkml:trace>
  <inkml:trace contextRef="#ctx0" brushRef="#br0" timeOffset="75129.2972">19075 5981 4131,'0'40'9353,"21"-21"-8936,-21 1-257,0 0 128,20 0 96,-20 0-31,20 0-193,-20-20-64,0 0 256,20 0 65,-20-20-161,0 0-96,19 0 0,-19 20-64,0-20 0,0 0 97,0 20-65,0 0-128,20 0 0,-20 0 96,0 20-64,20 0-128,0-20-545,0 20-288,-20-20 257,19 20 63,1-20 289,-20 0 416,0 0 641,20 0 191,-20-20-159,0 20 192,0 0-224,0 0-449,0 0-288,20 0-96,0 20-64,-1-20-64,1 0-225,0 0-255,-20 20-193,21-20 480,-21 0-415,0 0-2307,20 0-5606</inkml:trace>
  <inkml:trace contextRef="#ctx0" brushRef="#br0" timeOffset="76413.3706">19235 6120 5829,'-20'-20'4196,"20"20"-3203,0 0 576,0 0 321,0 0-705,0 0-704,0 0-321,0 20-128,0-20 0,0 20 0,0 0 0,0 20 32,0-21 160,0 1 161,-20-20-33,20 21-128,0-21 32,0 0 129,0 0-129,0-21-256,0 1-96,20 1-96,-20-2 32,20 2-225,0-1 161,-20 0 224,19 20-96,1-20 128,0 20 0,-20 0 32,20 20 256,0 0-63,-20 0-65,19-1-384,-19 21 448,0-20-256,0 1 32,0-21-32,0 19-64,0-19 160,0 0 0,0 0-64,0 0-320,20-19-193,0-2 33,-20 1-225,41 1-63,-21-2-1,-2 2 481,3-1 416,-1 20 480,-20 0 578,0 20 31,20-20-384,-20 19-257,0 2-416,0 18 289,0-18-321,20-2-160,-20 1-192,19-20-609,-19 20-1121,0-20-3235</inkml:trace>
  <inkml:trace contextRef="#ctx0" brushRef="#br0" timeOffset="112378.4277">515 7789 6854,'-59'0'5958,"39"0"-4549,-1 0 32,21 0-31,-20 0-481,20 0 128,0 0-257,20 0-223,1 0-257,17 0-128,3 0 1,-1 0-97,19 0-64,-19 0 0,19 0 0,-19 0-128,-1 0-193,2 0-191,-3 0-545,-18 0-384,1-20-802,-1 20-1472,-20 0-7496</inkml:trace>
  <inkml:trace contextRef="#ctx0" brushRef="#br0" timeOffset="112724.4475">634 7591 15694,'0'0'-128,"0"0"0,0 0 416,20 0 65,-20 19 63,19-19-160,21 0-224,-20 19-64,19-19 193,1 21-161,1-21 0,-3 20-33,3-20-95,-21 20 32,-1 0 32,1-20 0,0 20 128,0-1 96,-20-19 225,0 20-97,-20 0 0,0 0 33,0 0-129,1 0-96,-1-1-32,0 1-128,-1 0 0,1 0-673,2-20-384,18 20-897,-20 0-2722</inkml:trace>
  <inkml:trace contextRef="#ctx0" brushRef="#br0" timeOffset="117535.7227">1884 8783 15470,'20'-20'64,"-20"20"-544,0 0 736,0 0 993,0 0-288,0 20-448,20 0 95,-20 19 65,20 1-65,-20 19-255,0 21-225,0-1-64,0 1-96,20-20 64,-20 19-64,0-19-224,19-21-97,-19 1-159,0 0-513,0-21-1185,0-19-2659</inkml:trace>
  <inkml:trace contextRef="#ctx0" brushRef="#br0" timeOffset="117794.7375">2102 8842 13516,'0'-20'64,"0"20"-736,0 20 1665,0 20 832,20 19-479,-20 1-385,0 20-225,0-1-255,0 1-225,0-1-128,0-19-224,21-21 160,-21 1-128,20 0-224,-20-21-769,20 2-609,-20-1-3811</inkml:trace>
  <inkml:trace contextRef="#ctx0" brushRef="#br0" timeOffset="118307.7669">2481 9160 15118,'0'0'1569,"0"0"-1344,0 0 1120,0 0 0,0 0-800,18 20 159,2-20-319,0 20 95,21 0-128,-23 0-480,23 19 513,-1-19-353,-21 0-225,21 0-127,-20-20-128,0 20-289,-1-20-480,-19 0-1025,20 0-2435</inkml:trace>
  <inkml:trace contextRef="#ctx0" brushRef="#br0" timeOffset="118495.7776">2758 9081 15758,'-40'40'449,"20"-21"608,1 21 576,-1 20-736,-20-21-320,1 1-481,19 0-160,-21-20-705,21 19-1217,20-18-3459</inkml:trace>
  <inkml:trace contextRef="#ctx0" brushRef="#br0" timeOffset="118971.8048">3115 9220 16527,'-19'0'545,"19"0"384,0 0 704,0 0-672,19 0-288,1 0-257,0 0-416,20 0-32,-21 20-448,21-20-545,-20 0-897,19 0-2627</inkml:trace>
  <inkml:trace contextRef="#ctx0" brushRef="#br0" timeOffset="119648.8436">3493 9478 2530,'-20'20'15022,"20"-20"-16047,20 0 1089,-20 0 1089,19-20-544,21 0-289,-20-20-160,0 1-160,-1-1 193,1-20-65,0 21 64,0-1 0,-20 0-64,0 20 32,0-20-64,0 1-32,0-1-288,0 20 352,-20-19-224,20 18-160,0 2 224,0-1-128,0 20 160,0 0 96,0 0-224,0 0 32,0 20-32,0-20 160,0 0 32,20 19-192,-20-19 160,0 0-32,0 0-32,0 0 0,0 0-161,0 0-159,0 0-257,0 0-287,0 0-161,0 0 0,0 0-321,0 0-255,0 0 832,0 0 673,0-19 128,0 19 32,0 0 64,0 0 96,-20-20-64,20 20 32,0 0 257,0-20-1,0 20-95,0 0-257,0 0-289,0 0-319,0 0-321,0 0-416,0 0-833,0 0-737,0 0 513,0 0 1954,0 0 1505,0 0 897,0 0-1570,0 0-1761,0 0-2467</inkml:trace>
  <inkml:trace contextRef="#ctx0" brushRef="#br0" timeOffset="120001.8638">3651 8882 4964,'0'0'5285,"0"0"-5029,0 0 1282,0 0 320,0-20-1218,0 20-287,0-20-129,0 20 96,0 0 193,0 0-65,0 0 97,0-20 63,-20 20-320,20 0-127,0 0-1,-20 0-32,20 20-96,-19-20-32,19 20 64,0 0 64,-20 20 0,20 0 0,0 19 32,20 1 33,-20-20-193,0 19 0,19 1 32,-19-21-32,20 21 64,-20-40-224,20 19 31,0-19-223,0-20-192,-1 21-161,1-21-1313,-20 0-3459</inkml:trace>
  <inkml:trace contextRef="#ctx0" brushRef="#br0" timeOffset="120311.8815">3890 8743 768,'0'0'13197,"-20"0"-13069,20 20 641,0 20 1473,0-1-801,20 21-576,-20 0-192,0 19-289,0 1-32,0-1-320,0-19-32,0-1-32,20-19-192,-1-1-385,-19-19-223,20 1-482,0-21-671,-20 0-2308</inkml:trace>
  <inkml:trace contextRef="#ctx0" brushRef="#br0" timeOffset="120557.8956">3989 8882 17104,'20'20'160,"-20"0"128,19-1 1186,-19 21-482,20 0-415,-20 20-289,20-1-160,-20 1-32,0 19-31,0-19-130,20-20 33,-20-1-352,20-18-192,-1-2-449,-19-19-673,20 0-1761,-20-19-8713</inkml:trace>
  <inkml:trace contextRef="#ctx0" brushRef="#br0" timeOffset="120927.9167">4167 8684 9577,'0'-21'2338,"0"2"-2242,20 19 1986,-20 0 128,21 0-833,-3 0-416,2 0-737,1 19 1,-1 2-193,0-2 0,-2 1 64,-18 0-64,0 0-64,0 0 64,-18 0-64,-2-1 128,0 1-96,20-20 288,0 20-288,0-20 32,0 20 64,20-20-64,0 0 32,-2 0-32,23 0-128,-21 0-224,0 0-32,-1 0-481,-19 0-1057,0 0-4068</inkml:trace>
  <inkml:trace contextRef="#ctx0" brushRef="#br1" timeOffset="122961.033">932 9319 16719,'-20'20'865,"-1"0"-929,21-20 32,0 0 705,0 0 320,21 0-417,19 0-416,-21-20-96,21 20-32,0-20-64,-1 20 64,1-20-480,-1 20-257,-19 0-192,0 0-448,0 0-1153,1 0-2307</inkml:trace>
  <inkml:trace contextRef="#ctx0" brushRef="#br1" timeOffset="123262.0502">1189 9180 3939,'-20'-20'12300,"20"20"-11948,-19 0-192,19 0 961,0 0 97,19 0-514,1 20-415,0-20 63,21 0-224,-3 20-128,23-20 96,-22 20-160,1 0 0,0 0-64,-1-1 0,-19 1 0,0 0 160,0-20 96,-20 20 96,0 0 160,-20 0-63,-20-1-225,1-19 0,-21 20-32,21 1-32,-1-2-224,-1 1-1057,23 0-2147,-2-1-11466</inkml:trace>
  <inkml:trace contextRef="#ctx0" brushRef="#br1" timeOffset="124034.0944">6530 4073 5925,'-20'20'9865,"0"-20"-9320,0 0 1281,20 0-481,-19 0 64,19 0-352,0 0-640,0 0-161,0 0 160,19 20 33,21-20-1,0 0-288,19 0-32,-19 19-96,19-19-96,0 0-256,-18 0-353,-21 0-127,18 0-97,-38-19-192,21 19-256,-21 0-673,-21 0-2755</inkml:trace>
  <inkml:trace contextRef="#ctx0" brushRef="#br1" timeOffset="124323.1109">6668 3994 14509,'20'0'897,"-20"0"0,20 0 512,0 0-256,19 0 32,-19 0-544,21 19-449,-3 1-128,-17-20-64,19 21 0,-20-2 64,-1 1-128,1 0 64,-20-1-96,0 2 64,-20-2 64,1 1 289,-21 0 95,-1 0 32,3 0 65,-3 0-417,21-20-32,-19 19-160,19 2-288,20-21-545,0 0-1217,0 19-3780</inkml:trace>
  <inkml:trace contextRef="#ctx0" brushRef="#br0" timeOffset="127331.283">3473 9916 8071,'0'0'1474,"0"0"-930,0 0 737,0 0 417,0 0-385,0 0-512,0 19-481,0-19-128,0 20-31,0 0 31,20 0-128,-1 0 64,21 20-32,0-21 32,19 1-32,0 1-32,1-2 0,19 1-64,1 0-128,19-20-128,0 0-225,0 0 1,21 0 128,-21-20-161,20-19 97,1 18 63,-21-18 257,20-1 160,-20 0 353,1 20 31,-1-19 161,-20-1-33,20 20-31,-38-20-97,-2 20-223,-19 0-161,-1 1 0,-39-1-64,20 20-289,-20-20-575,-20 20-1539,20 0-3138</inkml:trace>
  <inkml:trace contextRef="#ctx0" brushRef="#br0" timeOffset="127612.299">5358 9617 12748,'-20'0'160,"40"0"-1025,0 0 2338,20 0 161,-1 0-449,22 0-865,18 0-224,-20 0 385,1 0 223,-21 21-159,21-2-193,-21-19-159,-19 20-129,-20 20 0,0-20 128,0 19 0,-20-19 0,1 0-32,-21 20 33,20-20-129,0-1-32,1 2-161,19-2-415,0 1-577,0 0-385,19-20-1857,1 0-6598</inkml:trace>
  <inkml:trace contextRef="#ctx0" brushRef="#br0" timeOffset="130367.4566">7006 9021 6630,'0'-20'4997,"0"0"-3396,0 20 33,0-19 159,0 19-223,0 0-513,0-21-481,0 21-159,0 0-97,0 0 0,0 0-160,20 0-192,-20 0 449,0 21-289,20-2 192,-20 1-64,20 20 97,-20 0-129,19 0 0,1 19-32,0 1-256,1-1 96,17 1 32,-18-21-64,21 2 129,-21-22-97,-2 1 128,-18 0-96,21-20 224,-21 0 96,0 0 257,0-20-257,0 0-223,0-20-65,0 1-32,-21-1-32,21 0-64,0-19-64,0 19 128,0 0-32,0 1-449,0-1 353,0 40-480,21-20-257,-21 20-416,0 0-321,20 0-1152,-20 0-4005</inkml:trace>
  <inkml:trace contextRef="#ctx0" brushRef="#br0" timeOffset="130831.4832">7662 9081 9609,'-20'0'4067,"20"0"-3234,0 0 1634,-21 0-385,21 0-961,21 0-321,-1 19-63,19-19-192,1 0-97,-1 0-96,1 0-352,0 0 32,-20 0-256,-1 0-577,1 0-736,-20 0-1538,0 0-5157</inkml:trace>
  <inkml:trace contextRef="#ctx0" brushRef="#br0" timeOffset="130973.4913">7642 9200 12299,'0'20'3139,"0"0"-2979,20-20 1698,-2 0-160,23 0-641,-1-20-737,-1 20-192,-19 0-544,0 0-769,0 20-2275</inkml:trace>
  <inkml:trace contextRef="#ctx0" brushRef="#br0" timeOffset="131197.5041">8277 9359 3587</inkml:trace>
  <inkml:trace contextRef="#ctx0" brushRef="#br0" timeOffset="131508.5219">8277 9081 13388,'0'-20'1954,"0"20"-1890,0 0 897,19 20 897,1-20-545,0 19-288,20 2-448,-21-2-321,21 21 128,1-20-192,-3 0-96,3 0-128,-2 0-288,1-1-224,-20 1-321,0-20-352,0 0-1154,-1 0-1985,1 0-5253</inkml:trace>
  <inkml:trace contextRef="#ctx0" brushRef="#br0" timeOffset="131696.5327">8634 9061 15951,'-40'20'416,"21"-1"96,-1 2 738,0 18-97,-21 1-481,3 0-447,17-1-193,-19 1 32,21 0-545,19-20-512,0-1-1121,0-19-3747</inkml:trace>
  <inkml:trace contextRef="#ctx0" brushRef="#br0" timeOffset="131913.5451">8852 9160 17456,'0'20'1730,"21"-20"-1955,-21 0 802,38 0 256,-17 0-161,19-20-511,-1 20-290,-19 0-351,20 0-257,-20-20-1633,-1 20-4388</inkml:trace>
  <inkml:trace contextRef="#ctx0" brushRef="#br0" timeOffset="132379.5717">9269 9379 12940,'21'0'-833,"-3"0"737,2-20 1601,1 0-127,-1 0-225,18-20-481,-17 1 1,-1-21 480,20 20-224,-20-19-385,-20-1-287,19 1-257,-19-21-321,0 20-736,0 1 96,-19 19 641,-1 20 128,0 1 128,0 19 192,0 0 288,-1 19 97,3 21-289,18 0-32,0 19 1,0-19-129,18 19 0,3-19 224,19 20 64,0-20-96,-1 19-31,1-19-33,-1 0-96,1 0-128,-19-21 32,17 1-160,-18 0-64,-20-20-129,0 0-415,0 0-898,0 0-2882</inkml:trace>
  <inkml:trace contextRef="#ctx0" brushRef="#br0" timeOffset="135250.7359">6808 10055 9192,'-21'-40'4677,"21"40"-3973,0 0 129,0 0 224,0 20 288,0 19-256,21 2-448,-21-2-289,20 21-192,0-1 1,-2 1 63,-18-21-160,21 21 0,-21-20-96,20-1-32,-20-18-128,20-2-193,-20 1-640,0-20-640,0 0-1762,0-20-3716</inkml:trace>
  <inkml:trace contextRef="#ctx0" brushRef="#br0" timeOffset="135483.7493">6947 10055 9865,'0'-20'5990,"0"20"-5638,0 0-192,19 20 1313,-19-1 129,20 22-641,-20 18-449,20 1-223,-20-21-193,20 21-32,-20 0 0,20-21-96,0 1-321,-20-1-479,19-18-129,1-2-929,-20-19-2370</inkml:trace>
  <inkml:trace contextRef="#ctx0" brushRef="#br0" timeOffset="135871.7715">7204 10234 6277,'0'0'8072,"0"0"-7623,0 0 543,21 0 930,-21 0-448,20 19-545,0 1-353,-2 20-95,3-20-161,-1 19-128,0-18-96,0 18 64,-1-19-128,1-20 32,0 20 32,-20-20 257,20 0 31,-20-20-96,0 0-127,0 0-129,0-20 0,0 21-32,0-21-64,0 20-385,-20 0-95,20 0-97,0 1-288,-20 19-608,20 0-1634,0 0-4420</inkml:trace>
  <inkml:trace contextRef="#ctx0" brushRef="#br0" timeOffset="136188.7896">7621 10055 11723,'0'-20'2818,"0"0"-2497,0 20 1729,0 0-353,21 0-800,-21 20-192,0-20-65,20 39 1,-20 2-1,0-2-127,18 0-193,-18 2-96,0 18-95,21-19-1,-1-20-128,-20 20 0,20-21-192,0 21-385,-20-40-160,19 20-256,-19 0-320,0-20-577,0 0-704,0 0-1346,0 0-3267</inkml:trace>
  <inkml:trace contextRef="#ctx0" brushRef="#br0" timeOffset="136541.8098">7880 9935 10634,'0'0'3875,"0"0"-3747,0 0 737,19 20 1057,-19 0-609,0 0-288,20 0-288,-20 20-32,0-1-1,20 21-287,-20-21-33,0 21 64,20-20-319,-20 0 31,0 20-64,21-21-128,-3-19 0,-18 20-192,20-21-257,-20 2-160,21-2-448,-21 1-1057,0-20-1633,0 0-10411</inkml:trace>
  <inkml:trace contextRef="#ctx0" brushRef="#br0" timeOffset="138965.9484">8435 10214 12619,'0'0'2307,"0"0"-1891,0 0 929,0 0 449,21 0-481,-1-21-416,18 21-320,3 0-353,-21-19-32,19 19-640,-19 0 223,-20 0-960,20 0-1377,-20 19-3268</inkml:trace>
  <inkml:trace contextRef="#ctx0" brushRef="#br0" timeOffset="139101.9562">8514 10273 8584,'0'20'7527,"21"0"-7303,-1-20 449,0 0 640,19 0-288,1 0-801,-20 0-704,0 0-1506,-1 0-3491</inkml:trace>
  <inkml:trace contextRef="#ctx0" brushRef="#br0" timeOffset="177581.1571">9389 9995 8488,'0'-20'1473,"0"20"96,0 0 481,0 0-224,18 0-705,-18 0-192,21 20-256,-21 0-161,20 20-384,0-1 449,0 1-385,0 0-96,-1 0 0,-19-20 0,20-1 32,0 1 97,0-20-33,-20 0 256,20 0 33,-20 0-33,19-20-160,-19 1-95,0-1-97,0-20-64,0 20 32,0-19-64,0-2 0,0 2-64,0-1-64,0 20-129,0 0-191,0 0 64,0 20-706,0 0-1248,0 0-2594</inkml:trace>
  <inkml:trace contextRef="#ctx0" brushRef="#br0" timeOffset="178000.1811">9845 10253 6502,'0'0'32,"0"0"833,0 0 1889,0-19-159,0 19-1186,0 19-128,0-19-416,20 20-192,-20 0 63,20 0-319,-20 0-289,0 0-32,20-1-96,-20 2-256,19-21-769,-19 0-1666,0 0-4836</inkml:trace>
  <inkml:trace contextRef="#ctx0" brushRef="#br0" timeOffset="178806.2272">9766 9737 9224,'-41'-20'1442,"41"0"1152,0 20-544,0-20-224,0 20-1026,20 0 129,1 0-544,19 20-257,-1-20-96,-19 20-32,0 0 32,0-20-96,-1 20 128,-19-20-96,0 19 128,0-19-32,-19 20-224,-1-20 480,20 20-256,-20-20-32,20 0-64,0 0 64,20 20 0,-20-20 96,20 0 1,19 20-226,-19-20 65,0 20-224,0-20-384,-1 19-578,1-19-1280,-20 0-3107</inkml:trace>
  <inkml:trace contextRef="#ctx0" brushRef="#br0" timeOffset="179034.2402">10221 10094 16527,'-18'0'128,"36"0"0,-18 0 641,21 0-64,-1 0-513,20 0-224,-21 0-577,21 0-320,-20-20-1185,0 20-2114,-20-19-3683</inkml:trace>
  <inkml:trace contextRef="#ctx0" brushRef="#br0" timeOffset="179196.2495">10282 9935 7078,'-20'40'3652,"40"-20"-2403,-20 0 897,20 20 192,-20-21-993,19 22-992,-19-2-289,0-19-320,20-1-545,0 2-1441,-20-1-3204</inkml:trace>
  <inkml:trace contextRef="#ctx0" brushRef="#br0" timeOffset="179520.268">10559 9935 11050,'0'40'2979,"21"0"-2723,-21 0 0,20-1-32,-20 1-191,20 0-194,-2-21-95,3 2-256,-1-1 287,0-20 193,0 0 161,-1 0 575,-19 0 97,20-20 288,-20-20 32,0 0-448,0 0-97,0 1-384,-20-1-192,20 0 32,-19 0-96,19 21 64,0-2 0,0 21-192,0 0-801,0 0-1057,0 21-3491</inkml:trace>
  <inkml:trace contextRef="#ctx0" brushRef="#br0" timeOffset="179889.2891">10897 10134 12011,'20'0'993,"-20"0"-865,19 0 1602,-19 20-609,20-20-128,0 20-801,-20-20-224,21 19-32,-21-19-96,0 21-33,0-21 129,0 20 96,0-20 64,0 0 289,-21 19 95,21-19-95,0 0-257,0 0-64,21 0-353,-1 0-607,-20 0-1058,18 0-1666,2 0-2946</inkml:trace>
  <inkml:trace contextRef="#ctx0" brushRef="#br0" timeOffset="180278.3114">10897 9617 14221,'0'0'641,"20"0"-834,-20 0 578,39 0 480,-19 0-1,1 0-607,-1 21-257,-20-21-32,18 19 64,-18 1 0,0 0 32,0 0 64,0-20 160,-18 20 161,18 0-193,0-20-192,0 0 0,0 0-32,0 19 32,18-19-96,2 0-160,1 0-257,19 0-576,-21 20-1377,1-20-3107</inkml:trace>
  <inkml:trace contextRef="#ctx0" brushRef="#br0" timeOffset="180480.3229">11254 9975 4996,'20'20'10506,"0"-20"-10570,0 0 256,19 0 641,-19 0-160,0 0-449,1-20-608,-1 20-513,-20 0-641,18 0-2273</inkml:trace>
  <inkml:trace contextRef="#ctx0" brushRef="#br0" timeOffset="180653.3328">11353 9916 12171,'0'59'1089,"20"-19"96,-20 0 449,0-1-1186,20-18-352,-20-2-512,21 1-1730,-21 0-5157</inkml:trace>
  <inkml:trace contextRef="#ctx0" brushRef="#br0" timeOffset="180834.3432">11691 10035 16944,'0'20'1537,"0"-20"-2786,20 0 736,-20 0-95,0 0-1730,20 0-11211</inkml:trace>
  <inkml:trace contextRef="#ctx0" brushRef="#br0" timeOffset="180970.351">11869 10015 1761,'0'20'14510,"0"-20"-14670,21 0 96,-21 0-257,20 0-2177</inkml:trace>
  <inkml:trace contextRef="#ctx0" brushRef="#br0" timeOffset="181108.3588">12049 10035 15790,'0'0'385,"19"-20"-417,-19 20 288,20 0-929,-20 0-4099</inkml:trace>
  <inkml:trace contextRef="#ctx0" brushRef="#br0" timeOffset="181563.3849">12564 10015 16879,'-19'20'417,"19"-20"-353,19 0 961,1 0-64,0 0-481,0 0-384,1 0-576,17-20-705,-18 20-1153,1 0-3011</inkml:trace>
  <inkml:trace contextRef="#ctx0" brushRef="#br0" timeOffset="181735.3947">12624 9856 13965,'-20'20'1569,"20"-1"-1281,0 21 609,0 0-160,0 0-257,0 19-287,0-18-610,20-2-512,-20 0-1633,21-18-3588</inkml:trace>
  <inkml:trace contextRef="#ctx0" brushRef="#br0" timeOffset="182089.415">12823 9836 16463,'20'40'609,"-20"-21"-673,20 2-129,-1 18 193,1 1 193,-20 0-129,20-1-64,0 2-32,0-2 32,-1 0 32,-19-18 0,20-21 32,0 0 128,0 0 288,-20-21 33,21 2-97,-21-1-127,0-19 63,0-2-32,0 2-256,0-1-64,0-20-64,0 20 64,0 21-128,-21-1-128,21 0-321,0 20-896,0 0-3556</inkml:trace>
  <inkml:trace contextRef="#ctx0" brushRef="#br0" timeOffset="182731.4517">13220 10134 7238,'0'20'1442,"0"0"-770,0-1 1827,0 2-385,0 18-929,0-19-641,0 0-319,0 0 31,0 0 96,0-20-128,0 0 193,20 0 31,-20 0-31,0 0-161,20-20-160,-20-20-64,0 20 64,0 1 64,0-1 32,0-1 193,19 21-193,-19-19 96,0 19-256,20 0 160,0 0-128,-20 0 97,20 19 31,-20 2-64,20-1-96,-20-1 96,0-19-128,0 20 0,19 0-192,-19 0-481,0 0-544,0 0-961,0-20-2723</inkml:trace>
  <inkml:trace contextRef="#ctx0" brushRef="#br0" timeOffset="183567.4995">13100 9517 10057,'-20'0'1666,"20"-19"95,0 19-63,20 0-97,1 0-544,-1 0-576,0 0-289,19 0-128,-19 0 0,0 19-128,0 2 32,-20-21 32,19 40 32,-19-20-32,-19-1 0,-1 2 32,0-2 32,20-19 128,-20 20 1,20-20 95,0 0-96,0 0-160,20 0 32,0 0 288,19 20-320,1-20 33,0 0-162,-21 20-159,1-20-833,0 20-1281,-20-20-3940</inkml:trace>
  <inkml:trace contextRef="#ctx0" brushRef="#br0" timeOffset="184512.5536">14311 8505 13196,'0'0'833,"0"0"-97,20 0 994,-20 19 64,21 1-545,17 0-608,3 0-321,-1 19-352,-1-18 96,21 19-384,-1-21-33,-19 21-63,-1-20-129,1-20-383,-19 0-1186,-1 0-2595</inkml:trace>
  <inkml:trace contextRef="#ctx0" brushRef="#br0" timeOffset="184694.564">14708 8524 7334,'-39'-19'7175,"19"19"-6662,0 19 31,0 1 577,1 20-96,-1-1-320,0-18-577,0 19-288,0-1-289,20 1-319,0-20-513,0 0-769,20-20-2018</inkml:trace>
  <inkml:trace contextRef="#ctx0" brushRef="#br0" timeOffset="184946.5784">15066 8505 12427,'20'-20'32,"-40"20"-32,0 0 1314,0 0 575,-19 20-672,19 19-576,-20-19-225,20 20-287,20 0 31,0 0 0,20-21-32,0 1-352,20 0-129,19-20 97,-19 0-160,19 0-353,-18-20-800,-23 20-1795,2-20-3778</inkml:trace>
  <inkml:trace contextRef="#ctx0" brushRef="#br0" timeOffset="185080.586">14987 8604 12235,'0'19'1698,"0"-19"-1858,39 0 704,-19 0 161,20 0-289,-1 0-416,1 0-2178,-1-19-4100</inkml:trace>
  <inkml:trace contextRef="#ctx0" brushRef="#br0" timeOffset="185306.599">15285 8326 11178,'0'19'2114,"0"1"-1441,0 1 896,0 18-63,20 0-706,-20 21-415,0 0-289,0-21-192,0 22-385,0-2-287,19-19-161,1-20-353,0-1-832,0 1-576,-20-20-3876</inkml:trace>
  <inkml:trace contextRef="#ctx0" brushRef="#br0" timeOffset="185538.6122">15404 8345 10954,'19'80'801,"-19"-41"-513,20 21 513,0 0 768,-20-21-640,20 22-833,-20-2-160,20-19-224,-20-20 96,0 19-257,19-39-800,-19 20-897,0-20-288,0-20-4869</inkml:trace>
  <inkml:trace contextRef="#ctx0" brushRef="#br0" timeOffset="185860.6307">15244 8306 17392,'0'0'128,"21"0"-96,19 0 32,-1 0 449,21 0-33,-1 20-352,0-20-224,-19 19-320,1 1-257,-3 1-288,-38-2 609,0 21 224,0-21-32,-38 2 256,17 18 96,-19-19 96,1-20 129,19 20 95,0 0-96,20 0-287,0-1 95,20 2-64,19-2-64,21 21-96,-1-20-256,-18 0-449,18 0-512,-19 0-705,-20-20-1729,-1 0-4357</inkml:trace>
  <inkml:trace contextRef="#ctx0" brushRef="#br0" timeOffset="186300.6558">15801 8246 576,'0'20'11723,"0"0"-11178,19 0-353,-19 19 32,0-19 128,0 1 97,0-2-225,20 1-32,-20-20 481,0 0 96,0 0 95,0 0-575,0-20-161,0 1 64,0-2 0,0-18-160,0 19-32,20 0-32,0 0 0,0 0 32,-1 20 192,1 0 449,0 20 128,0 0-225,-20 0-256,21 19 1,-21-19-193,18 1 0,-18-2-480,0 1-770,-18 0-1792,18-1-12045</inkml:trace>
  <inkml:trace contextRef="#ctx0" brushRef="#br0" timeOffset="189179.8205">16178 8345 4644,'0'0'3395,"0"0"-2146,0 0 0,0 0 1026,0 0 31,0 0-609,20 0-576,0 0-544,19 0-417,-19 0-64,0 0-32,0 0-96,-1 0-544,1-19-770,0 19-1632,-20 0-2019</inkml:trace>
  <inkml:trace contextRef="#ctx0" brushRef="#br0" timeOffset="189366.8312">16257 8246 11723,'0'20'800,"0"0"-479,0 0 223,0 0-95,0-1 31,0 1-352,0 1-128,0 18-256,0-39-321,0 20-544,20-20-833,-20 19-2113</inkml:trace>
  <inkml:trace contextRef="#ctx0" brushRef="#br0" timeOffset="189807.8564">16475 8266 11178,'0'0'2146,"0"20"-1858,0-20 577,0 20-320,0 19-225,0-19-224,0 20-96,0-20-544,0 19-1058,21-18-1153,-1-1-3554</inkml:trace>
  <inkml:trace contextRef="#ctx0" brushRef="#br0" timeOffset="192808.028">16178 8464 9993,'0'-19'1698,"0"19"-1538,20-20 288,-20 20 577,20-20 609,-20 1-225,19 19-608,-19-21-257,20 21-31,-20-20-161,0 20-224,20-19-32,0 19-96,0-20 32,-1 20 0,1-20-64,0 0 64,0 20-96,1-20 224,-3 20-224,-18 0-32,0 0 64,-18 20 64,-3 0 32,1 0-64,-20 19 0,1 2 0,-1-2 0,20-19 0,1-1 289,-1 2-225,0-1 64,20-20-224,20 0 512,-20 0-96,20-20-127,-1-1-97,21 2-64,-20-1 32,19-19-32,-19 18 0,0 1 0,0 1 32,-20-1-32,0 20-128,-20 0-96,0 20-65,-19-1 65,-1 22 160,20-22-32,0 21-32,20 0 96,0-20-32,20-1-32,0-19-32,20 0 0,-1 0 128,1-19 0,-1 19-32,1-20-64,-19-1 64,17-18 64,-38 19-64,0 1 64,0 19 0,-18-21-224,-2 21-64,-21-20-161,21 40 193,-19-20 96,-1 21 0,20-2 32,20 1 64,0 0 0,20-20-160,0 19-161,0-19-287,19 0-2115,1 0-9897</inkml:trace>
  <inkml:trace contextRef="#ctx0" brushRef="#br0" timeOffset="194959.1511">8018 9717 6726,'-20'0'9737,"20"0"-9481,0 0 33,20 0 896,1 0-320,19-20-449,-22 20-160,23 0-256,-1 0 0,-21 20-32,1-20 64,0 20-160,-20 0 64,0-1 160,0 1-128,0-20 128,-20 20-64,0 0 64,1-20 257,-1 20-257,20-20 96,0 20-96,0-20 0,0 0 96,20 0 64,-1 19-127,21-19-65,0 0 0,-1 0-128,-19 0-385,0 0-736,0 0-2082,-20 0-12620</inkml:trace>
  <inkml:trace contextRef="#ctx0" brushRef="#br0" timeOffset="199466.4089">2877 9895 416,'0'-19'128,"0"19"288,0-20 449,21 20 224,-21 0 225,0-20-1,0 20 192,0 0 385,0 0 448,-21 0-480,21 0-545,0 0-416,0 0-192,0 0-161,-20 0-127,20 20-129,0-20-96,0 20-160,-20 20 32,20-21-32,-20 1-32,20 20 0,0 0 0,0-1 32,0 2 0,0 18-32,0-19 32,0-1-64,20 1 64,0 0-32,0-20 96,1 20 65,17-21-97,23 1 96,-22 0-96,21 0-96,19 0 96,0-1-64,0-19 96,0 21-192,21-2 96,-20-19-160,19 20 64,-20 1-1,21-2 97,-1-19 0,0 20-352,0-20 320,1 20 96,-1-20 128,0 0-192,0 19 32,0-19 0,-20 0-32,21 21-32,-1-21 96,-18 0-96,18 0 64,-20 0 0,0 0 1,20 0-130,-20 0 65,20 0-96,-18-21-64,-2 2 32,0 19 160,0-20-32,-18 20-32,-23-20 96,23 20 32,-22-19 32,21 19 96,-21-21 161,1 21 63,1-20-192,-3 20-192,-18 0-32,1-19 128,-1 19-64,-20 0-64,18 0 64,-18-21-32,0 21-32,0 0-96,0 0-192,0-19-385,0 19-608,0 0-3107</inkml:trace>
  <inkml:trace contextRef="#ctx0" brushRef="#br0" timeOffset="199769.4262">6192 10353 4804,'-20'19'10762,"20"-19"-11627,0 0 737,20 0 1217,20 0 128,-19 21-416,17-21-448,3 19-161,-3 1 64,-17 0 32,-1 0-288,0 19-32,0-18 128,-1-21-64,-19 19 64,0 1-31,0-20-1,0 21 96,-19-2 32,-1-19-160,0 20-32,0 0 64,-19-1-224,19 22-160,-21-22-257,3 21-96,17-20-63,1 0-449,0 0-2563,0-20-8263</inkml:trace>
  <inkml:trace contextRef="#ctx0" brushRef="#br0" timeOffset="200454.4654">2499 10055 13292,'-18'19'1602,"18"-19"-1538,18-19 416,2 19 385,0-20 192,1 0-448,17 0-353,3-20 32,-21 20-160,19-20 160,-19 21-63,20-21-65,-20 20-32,-1 0 64,21 0-128,-20 1-96,0 19 0,-20 0 96,21 0-224,-3 0 128,-18 19 32,20-19 32,0 20 32,1 0-128,-1 0 64,-2 20-833,3-21-1985,19 21-9674</inkml:trace>
  <inkml:trace contextRef="#ctx0" brushRef="#br0" timeOffset="202035.5558">8654 11227 13100,'0'20'1665,"0"-20"-1088,0 0 1185,20 0-353,0 0-288,-1 0-480,21 0-353,-20 0-96,19 0-192,-19 0-352,0 0-897,1 0-1762,-21 0-3652</inkml:trace>
  <inkml:trace contextRef="#ctx0" brushRef="#br0" timeOffset="202170.5635">8713 11346 13708,'-19'40'2179,"19"-40"-2147,19 0 1313,21-20 96,1 20-448,-23 0-801,22-20-352,1 20-609,-23 0-1152,3 0-4069</inkml:trace>
  <inkml:trace contextRef="#ctx0" brushRef="#br0" timeOffset="203953.6655">9725 11207 12651,'-18'0'2307,"18"0"-1282,0 0 384,0 0-448,0 0 32,18 20-224,23 0-385,-21 0-96,19 0-224,21 19 32,-21-19-192,-19 0-224,20 0-64,-1 0-225,-19-1-224,-20-19-256,20 0-1281,-20 0-2242,0 0-6021</inkml:trace>
  <inkml:trace contextRef="#ctx0" brushRef="#br0" timeOffset="204133.6758">10043 11207 1793,'-20'-19'13741,"1"19"-12908,-1 0-128,0 0 608,0 19-160,0 1-512,1 20-449,-1-1-128,-20-19-32,20 20-192,20 0-257,-19 0-351,19-21-866,19 2-1985,1-21-3108</inkml:trace>
  <inkml:trace contextRef="#ctx0" brushRef="#br0" timeOffset="204305.6857">10203 11346 14862,'0'20'1313,"0"0"-1089,0 0 1121,18-1 33,-18 2-834,0 19-512,0-21-544,0 2-577,0-2-1186,21 1-2849</inkml:trace>
  <inkml:trace contextRef="#ctx0" brushRef="#br0" timeOffset="204515.6977">10460 11326 11562,'0'20'5638,"0"-20"-5702,20 0 544,0 0 994,1 0-738,-3-20-576,23 20-96,-21-20-768,0 20-802,-2 0-3330</inkml:trace>
  <inkml:trace contextRef="#ctx0" brushRef="#br0" timeOffset="204904.7199">10818 11486 13292,'0'19'2210,"0"-19"-2274,19 0 609,-19 0 1184,20 0-768,-20-19-737,20-21-95,0 0-33,0 0 32,-20 0-128,0 1 96,0-1-96,0 0 96,0-19-96,-20 19-96,0 1-128,20-2 192,-20 22 0,20-2-65,-20 21-383,20 0-193,0 21 481,0 18 192,0 1 224,0 0-128,0 20 321,20-21-193,0 1 128,0-1-63,0 1-1,-1-20-32,1 20-224,0-21-192,21 2-416,-23-2-770,2 2-896,1-21-5253</inkml:trace>
  <inkml:trace contextRef="#ctx0" brushRef="#br0" timeOffset="205063.729">11235 11406 16399,'19'19'192,"-19"2"-192,0-2 1634,20 2-898,-20-2-639,0 2-898,20-21-993,-20 19-2722</inkml:trace>
  <inkml:trace contextRef="#ctx0" brushRef="#br0" timeOffset="205488.7533">9508 10929 13708,'-40'20'2787,"20"0"-2370,0 20-225,20-1 320,-21 41 321,21-20-417,0 19-352,21 0-544,-1-19-385,20-1-160,19-19-704,1-19-962,20 18-2210</inkml:trace>
  <inkml:trace contextRef="#ctx0" brushRef="#br0" timeOffset="206008.7831">11393 10909 13484,'0'0'1890,"0"0"-1890,0 20 448,21-20 481,-1 20 353,-2 19-257,23 1-449,-21 1-95,19 18-65,-19 1-192,0-1-160,0 0 0,-20 1-128,0-20 96,0 0-64,0-21-96,-20 2-224,0-2-225,0-19-864,20 0-1922,-19 0-7592</inkml:trace>
  <inkml:trace contextRef="#ctx0" brushRef="#br0" timeOffset="206326.8013">11632 10790 15438,'0'-40'865,"0"20"-801,19 20 352,-19-19 353,0 19-192,20 19-481,-20-19-32,20 20-160,-20 0 224,0 20-160,0-20 128,0-1-160,0-19 128,0 20 96,0-20 32,0 20 129,0-20-33,0 20 128,0-20-95,40 0-161,-21 20-256,1-20-225,20 0-672,-19 0-320,-3 0-1313,-18 0-2691</inkml:trace>
  <inkml:trace contextRef="#ctx0" brushRef="#br0" timeOffset="206593.8165">12049 11207 7527,'0'0'7623,"19"0"-8104,1 0 577,40 0 801,-21 0 256,2-19-736,17 19-513,-37 0-1121,19-20-2051,-40 20-3458</inkml:trace>
  <inkml:trace contextRef="#ctx0" brushRef="#br0" timeOffset="206750.8255">12167 11048 10249,'20'60'3107,"-20"-20"-1762,20 0 994,1-1-482,-1 1-736,-2-1-1056,-18 1-322,20-20-768,1 0-640,-21 0-3780</inkml:trace>
  <inkml:trace contextRef="#ctx0" brushRef="#br0" timeOffset="207190.8507">12981 10730 10570,'0'0'5669,"0"0"-5285,-19 20-384,19 20 353,-20 0 511,0 39 161,20-19-352,-20 19-161,20 1-319,0-1-33,20-19-128,0-1-96,0 1-417,19-40-576,1 20-736,-1-40-1763,22 0-5700</inkml:trace>
  <inkml:trace contextRef="#ctx0" brushRef="#br0" timeOffset="207379.8615">13240 11069 5349,'-20'-21'14093,"20"21"-13709,0 21-384,20-21 449,0 39 383,19-19-447,1 20-193,-1-1-320,1-19-192,1 20-353,-3-20-448,-18-1-513,21 1-928,-23-20-2050</inkml:trace>
  <inkml:trace contextRef="#ctx0" brushRef="#br0" timeOffset="207538.8706">13477 11069 15983,'-18'59'1153,"-3"1"-737,1-21 993,0 1-832,20 19-417,0-19-929,0-20-1473,20 0-2402</inkml:trace>
  <inkml:trace contextRef="#ctx0" brushRef="#br0" timeOffset="207812.8863">13657 11207 18737,'0'0'577,"20"20"-641,-1-20 544,1 0-320,20 20 161,-20 0-97,-1 0-128,1-1-96,-20 1 32,0 0 96,0-20-64,-20 20 96,20-20-32,-19 20-31,19-20-65,0 0-161,19 0 129,1 20-160,0-20-192,21 0-193,-23 0-191,22 0-1699,-19-20-3907</inkml:trace>
  <inkml:trace contextRef="#ctx0" brushRef="#br0" timeOffset="207962.8948">14014 11188 17424,'40'0'961,"-40"19"-737,39-19 897,-19 0-384,20 0-609,-1 0-384,-19 0-1218,0 0-2369</inkml:trace>
  <inkml:trace contextRef="#ctx0" brushRef="#br0" timeOffset="208453.9229">14431 11425 18289,'20'-19'416,"0"-21"-608,19 0 416,-19 1 193,0-21 800,20 21-545,-21-21-447,1 1-33,-20-1-32,0 0-192,-20 0-288,1 20-193,-1 21 33,0-1 384,-20 20 32,21 0-289,-1 39 321,20-19-96,0 20 256,0 20 32,0-20 33,20 20-33,19-1 64,-19 1 64,20-21-320,-21 1-128,21-20-320,0-1-65,-1 1-768,-19 0-3524</inkml:trace>
  <inkml:trace contextRef="#ctx0" brushRef="#br0" timeOffset="208699.937">14807 11227 18321,'20'0'64,"-20"0"-737,21 0 962,-1 20-161,0-20 64,-1 20-192,1 0 32,-20-1-64,0 1-64,0 0 96,0 0 96,-20 0-160,20 0 96,0-20 0,0 19-64,0-19 192,20 0-288,0 0-865,0 0-1858,19 0-2530</inkml:trace>
  <inkml:trace contextRef="#ctx0" brushRef="#br0" timeOffset="208979.953">15026 10849 15726,'-20'-19'673,"20"19"-929,0 0 1089,40 19 512,0 21-480,-1 0-353,1 19-320,-1 22-128,1-22 0,-19 20 65,-1-19-290,0-21-191,-20 21 256,0-40-32,0 0 224,-20-1-288,0 2-32,-1-21-737,1-21-2306,20 2-11339</inkml:trace>
  <inkml:trace contextRef="#ctx0" brushRef="#br0" timeOffset="209268.9695">15186 10670 17520,'38'-19'513,"3"-1"-513,-1 20 1121,-1 0 0,1 0-449,-20 0-608,-1 20-224,-19-1 128,0 22-96,0-22 0,-19 21-32,19-20 96,-20 0 96,20 0 0,0-1 64,0-19 64,0 20-64,20-20 0,-1 20 0,1-20-96,20 20-480,-20-20-577,19 0-1409,1 0-2403</inkml:trace>
  <inkml:trace contextRef="#ctx0" brushRef="#br0" timeOffset="209628.9901">16058 11088 18257,'-20'0'1922,"40"0"-1922,21 0 32,-3-19 128,3 19 128,-1 0-96,19 0-64,0-21-352,-19 21-256,1 0-1282,-23 0-3363</inkml:trace>
  <inkml:trace contextRef="#ctx0" brushRef="#br0" timeOffset="209773.9984">16257 10949 14125,'20'60'384,"0"-21"-256,0 21 449,-1-20-97,1 19-928,-20-19-4517</inkml:trace>
  <inkml:trace contextRef="#ctx0" brushRef="#br0" timeOffset="209947.0083">16813 11108 19634,'0'0'737,"19"0"-897,-19 20 224,20-20-609,-20 0-1345,20 20-3907</inkml:trace>
  <inkml:trace contextRef="#ctx0" brushRef="#br0" timeOffset="210091.0166">17111 11108 18033,'0'0'480,"20"0"-384,-1 0-32,-19 0-448,20 0-1922,0 20-4357</inkml:trace>
  <inkml:trace contextRef="#ctx0" brushRef="#br0" timeOffset="210215.0237">17330 11128 14445,'18'20'1698,"-18"-20"-1538,20 0 2242,-20 0-1057,21 0-1120,-1 0-1250,-20 0-2755</inkml:trace>
  <inkml:trace contextRef="#ctx0" brushRef="#br0" timeOffset="210589.045">18024 11069 16527,'39'0'1185,"-19"0"-1057,20 0 545,19-21-32,-18 1-321,-3 20-897,23 0-1505,-41-19-3363</inkml:trace>
  <inkml:trace contextRef="#ctx0" brushRef="#br0" timeOffset="210739.0536">18223 10849 12107,'-20'60'4965,"20"-20"-4293,0 20-576,20-21 129,-20 21 63,20-20-737,19-20-2209,1 19-6631</inkml:trace>
  <inkml:trace contextRef="#ctx0" brushRef="#br0" timeOffset="211108.0747">18818 10750 17328,'-20'-20'1730,"20"20"-1570,0 0 512,20 40 930,20-20-65,-1 20-255,22-1-770,18 1-352,-20 20-160,1-41-256,-1 21-449,-19 1-448,-1-22-320,-19 1-481,0 0-929,-20-20-3235</inkml:trace>
  <inkml:trace contextRef="#ctx0" brushRef="#br0" timeOffset="211281.0846">19235 10711 13516,'-20'59'3652,"0"-19"-3236,-19 19-256,19 1 929,0-1-384,0 1-577,-1-20-865,21 0-928,21-20-1987,-1 0-6661</inkml:trace>
  <inkml:trace contextRef="#ctx0" brushRef="#br0" timeOffset="211562.1007">19373 11028 12107,'0'60'4196,"-19"-40"-4036,19 0 256,0 0 609,0 0-480,0 0-161,0-20 321,19-20-64,-19 20-353,20-20-256,0-20 64,1 20 64,-1 1-256,0-2 0,19 1 32,-19 1 32,0 19 32,0 0 192,-20 19-160,0 1 32,19 1-160,-19-2 192,0 1-448,0 0-257,0-20-768,0 20-1346,20-20-5188</inkml:trace>
  <inkml:trace contextRef="#ctx0" brushRef="#br0" timeOffset="211701.1087">19672 11009 18449,'19'0'865,"1"-21"-833,0 21 1281,20-19-929,-21 19-512,21 0-1057,-19 0-2562</inkml:trace>
  <inkml:trace contextRef="#ctx0" brushRef="#br0" timeOffset="212161.135">20128 11088 18129,'20'-40'1313,"0"20"-1377,19-20 192,-19 1 513,0-1-97,21-20-384,-23-19-96,3 0-96,-21-1-352,0 20-257,0-19-127,-21 39 447,3 1-31,-23 18 320,21 42 192,-20-2 256,21 41 257,-1 0-32,20 19-161,0 1-256,20-1 33,-1-19-65,1 19-32,41-39-64,-23-1-256,23 1-545,-22-20-736,21 1-2018,-21-21-12140</inkml:trace>
  <inkml:trace contextRef="#ctx0" brushRef="#br0" timeOffset="212471.1527">20624 10929 16591,'0'20'-192,"-20"19"-96,20-18 736,0-2 1,0 1-289,20 1-160,-20-21 32,0 19 384,0-19 225,20-19-193,-20-2-127,20 1-97,-20 1-128,21-2 0,17 2-64,-17-1-64,-1 0 96,0 20 160,-2 0 481,3 20-129,-21 0-191,0-1-97,20 2-192,-20 18-32,20-18-128,-20-2-416,20 1-834,-20-20-1472,19 0-8072</inkml:trace>
  <inkml:trace contextRef="#ctx0" brushRef="#br0" timeOffset="212882.1762">18660 10432 16944,'-20'0'768,"0"20"-640,-1 20 513,21 19 128,-20 1 31,20 20-255,0 19-193,0 0-159,20-19-226,1-1-703,19 1-1218,19-20-1986</inkml:trace>
  <inkml:trace contextRef="#ctx0" brushRef="#br0" timeOffset="213344.2026">20962 10293 15534,'39'40'1538,"1"-1"-1282,1 1-128,-3 0 577,23 19 480,-22 1 32,21 0-608,-21 0-289,-19-1 224,0 1-255,0-1-193,-20 1-96,0-1-96,-20-19-65,0 1 1,0-22 32,1 1 0,-1 0-192,0-20-353,0-20-960,20 0-1795,0 1-4035</inkml:trace>
  <inkml:trace contextRef="#ctx0" brushRef="#br0" timeOffset="213654.2204">21319 10193 10954,'0'-19'5509,"20"19"-5477,0-20-160,20 20 160,-21 0 513,21 0 351,-20 0-447,-20 20-449,21-1-32,-21 2 96,0-1-32,-21-1 0,21 1 32,0 0 64,-20-20 128,20 20-31,0-20 255,0 0-256,20 0 0,1 0-127,-3 0-33,22 0-32,-19 0-64,38 0-321,-19 0-736,-20 0-1089,19 0-3619</inkml:trace>
  <inkml:trace contextRef="#ctx0" brushRef="#br0" timeOffset="213878.2332">22312 10969 20723,'0'19'-4965</inkml:trace>
  <inkml:trace contextRef="#ctx0" brushRef="#br1" timeOffset="226927.9796">9944 11883 11434,'0'0'2082,"0"0"-1313,-20 0 128,20 0 480,-19 19-320,-1-19-480,0 21-289,0 17-288,0 3 192,1 19-64,19-1 129,-20 1-65,20-1 192,0 1-192,20-21 161,-1 1-289,1-20 352,0 0-224,20-1-96,-1 22 0,21-21 33,-1-20-194,-18 19-31,17-19-320,-17 0-289,-2 0-608,-19 0-513,-20 0-1921,0 0-5702</inkml:trace>
  <inkml:trace contextRef="#ctx0" brushRef="#br1" timeOffset="227801.0295">10857 12339 9609,'20'-20'2882,"-20"1"-1472,0 19 672,0 0-897,0 19-545,0 1-95,0 20 31,0 0 33,0 0-353,0-20-64,0 40-256,20-21 0,-20 1-64,0-1-32,0 1-352,0-20-321,20 0-1153,-20 0-2626</inkml:trace>
  <inkml:trace contextRef="#ctx0" brushRef="#br1" timeOffset="228097.0464">11155 12438 12395,'-20'21'4420,"20"-1"-4259,-19 0-546,19-1 449,0 21-32,0-20-128,0 20-256,19-1-225,1-19 353,20 0 224,-20 0 128,19-20 128,1 0 1,1 0 255,-23-20 65,2 0 191,-20 0-127,0-19-257,-20 19 161,2-20-257,-3 21-192,-19-2-96,1 2-128,19 19-608,-20 0-834,20 0-2178,20 0-6437</inkml:trace>
  <inkml:trace contextRef="#ctx0" brushRef="#br1" timeOffset="228385.0629">11592 12479 15342,'-20'20'801,"0"-1"-737,1 2 224,19-2 353,-20 21-225,20-20-288,0 19 0,20-19-96,-1 0 64,21-20 1,0 0 95,-21 20 64,21-40 192,-20 20 1,0 0 63,-20-20-127,0 0-1,0 1-288,-20-1 96,0 0-320,0-20-96,-19 40-224,19-19-449,0 19-865,0 0-2242,20 0-6534</inkml:trace>
  <inkml:trace contextRef="#ctx0" brushRef="#br1" timeOffset="228682.0799">11910 12558 11723,'20'0'3491,"-20"0"-3267,0 20 193,0-20 607,-20 20-575,20 0-353,0 0-64,0 19-32,0-19-96,20 20-64,-2-20 32,23-1 128,-21-19 96,20 20 288,-1-40 225,-19 1 256,20-1-289,-40 0 65,19-20-225,-38 20-128,19 1-160,-40-21-96,20 20 1,-19 20-194,-1 0-479,0 0-1090,19 0-3683</inkml:trace>
  <inkml:trace contextRef="#ctx0" brushRef="#br1" timeOffset="229517.1277">12922 12539 10666,'20'-21'1441,"-20"2"-416,0-1 641,-20-21-225,20 22-288,-20-21-224,-19 21-513,19 19-256,0 0-31,-20 19-482,19 21 609,21 0-320,0-20 128,0 19-64,0 21 0,0-20 0,0 19-160,21 1 64,-1-21 0,20 2-192,-20-2-193,-1-19-287,-19-1-1,20-19 96,-20 0-832,-20 0 736,1-19 737,-1-1 128,0 20 128,-20-19 353,19-1 192,21-1 160,-18 1-1,18 1-127,0 19 32,18-20-321,3 20-351,-1-20-161,0 20-161,20 0-607,-21 0-642,21 0-1857,-20 0-3683</inkml:trace>
  <inkml:trace contextRef="#ctx0" brushRef="#br1" timeOffset="229850.1467">13021 12776 14413,'20'20'128,"1"1"32,-21-21 353,18 0 1024,2-21-768,1 21-449,-1 0-224,-20-20 129,0 1 191,0-1-32,0 20-63,0-20-97,-20 20-160,-1 0-96,1 0 32,2 20-64,-3 0 96,1-1-96,0 1 96,20 1-160,0-1 128,20 19 0,0-20 0,19-19 0,-19 21-64,21-21 128,-3 20-32,3-20 32,-21 0-96,0 0-417,-1-20-1088,1 20-1602,-20-21-2178</inkml:trace>
  <inkml:trace contextRef="#ctx0" brushRef="#br1" timeOffset="229972.1537">13279 12876 7559,'0'0'2114,"0"0"-2274,0 0-289,0 0-1184,0 0-4870</inkml:trace>
  <inkml:trace contextRef="#ctx0" brushRef="#br1" timeOffset="230261.1702">13339 12895 10249,'-20'21'2787,"20"-21"-2627,0 0 288,0 0 1058,0-21-673,0 21-513,20 0-32,-20-19 129,20-1 31,-20 20 0,0-19 33,0 19-65,0-20-191,-20 20-290,0 0 162,0 0-1,-19 20 64,19-1-32,20 1-64,-20-1-64,20 2 32,20-1 64,0 0-96,19 0-96,1-20-384,-1 0-33,1 0-960,1 0-2243,-3-20-7238</inkml:trace>
  <inkml:trace contextRef="#ctx0" brushRef="#br1" timeOffset="230419.1793">13497 12796 14381,'-20'0'1153,"20"0"-1217,0 0 1281,20 0-160,0 0-480,1 0-449,-1 0-192,18 0-481,-17-20-896,19 20-2146,-40 0-5446</inkml:trace>
  <inkml:trace contextRef="#ctx0" brushRef="#br1" timeOffset="230600.1896">13576 12598 12940,'0'20'2114,"0"19"-1185,0-19 1281,0 40-224,0-21-993,0 22-961,0-22-321,0 21-896,0-20 128,20-21-1890,1 1-8167</inkml:trace>
  <inkml:trace contextRef="#ctx0" brushRef="#br1" timeOffset="231149.221">13677 12459 12812,'-20'-21'800,"40"21"-736,-1 0 1794,1 0-801,0 21-769,20-21-255,-21 0-194,-19 20-223,0-20 0,20 20 256,-20-1 192,-20 2 448,20-2 609,-19 1 0,-1 0-224,0-20-384,20 20-257,0 0-128,0-20-160,20 0-513,0 0-576,19 0-1601,1 0-4613</inkml:trace>
  <inkml:trace contextRef="#ctx0" brushRef="#br1" timeOffset="235518.4709">14074 11724 8359,'0'0'1378,"0"0"-610,0 0 834,0-20 160,0 20-129,0 0-384,0 0-384,0 0-288,0-20-65,0 20-95,19 0 63,-19 20-192,0-20 193,20 0-1,-20 20-31,20 0-161,0 19 0,19 1 0,1 0-95,0 20-65,40-22-96,-1 3-224,0-1 480,20-1-256,20 1 32,-20 0-32,21-20 32,-21-1-32,-20-19 64,0 0-128,-18 0-32,-2 0-160,-39 0 96,0 0 32,-20-19-96,0 19-65,0 0-351,-20 0-481,0 19-385,1-19-928,-1 20-3331</inkml:trace>
  <inkml:trace contextRef="#ctx0" brushRef="#br1" timeOffset="238165.6223">15959 12042 1665,'0'-20'10890,"20"0"-9544,-20 0 191,0 20 97,0 0-289,0 0-704,21 20-257,-21 0 64,18 39 33,-18 1-193,0-1-32,20 21-320,-20-21 128,0 1-32,0-21 32,0 2-160,0-21 32,0-20-288,20 19-449,-20 2-961,21-21-1729,-1 0-6726</inkml:trace>
  <inkml:trace contextRef="#ctx0" brushRef="#br1" timeOffset="238360.6335">16317 12300 13805,'0'0'1921,"0"0"-1760,0 0 1216,0 19 0,0-19-672,19 0-545,1 0-160,-20 0-256,40 0-353,-19 0-832,-3-19-2243,2 19-7206</inkml:trace>
  <inkml:trace contextRef="#ctx0" brushRef="#br1" timeOffset="238843.6611">16694 12121 12267,'20'-20'673,"-1"20"-385,-19 0 1890,40-20-865,-20 20-768,0 0-353,19-19-96,-19 19-160,21 0 0,-21 0-320,-2 0-225,-18-20-288,0 20 321,0 0 255,-18 0 161,-22 20 64,19-20 192,-19 19 385,21 1-1,-21-20 1,20 40-97,20-20-320,-20 19 32,20-19 32,0 0 0,20 0 65,20 0-33,-20 0-96,19-1-96,2 1-64,-21-20 32,0 21 32,-2-2-65,-18-19 161,0 20 1,-18 0 223,-22-1 288,19-19-31,1 0-161,-19 0 65,-1 21-289,20-21 0,-19 0-897,19 0-288,20 0-929,0 0-4003</inkml:trace>
  <inkml:trace contextRef="#ctx0" brushRef="#br1" timeOffset="239573.7029">17826 12200 9224,'-20'-59'4869,"0"19"-4741,20 20 64,0 1 641,0 19 64,0 0-545,20 0 321,-20 39 224,20 1-513,0 19-96,-20 1-64,0-1-31,19 1-193,-19-20 0,0 0 32,0-20 32,20-20 160,-20 20 385,0-20 127,0 0-383,0 0-289,0-20-32,0 0-32,40-20-96,-20 20-225,19 0-159,-19 20 31,20 0 97,-21 20 128,-19 0 256,20-1 32,-40 22 32,20-41 64,-19 20 128,-1-1-127,-20-19-386,20 0-63,1 21-577,-1-21-1121,0 0-2690,20-21-7207</inkml:trace>
  <inkml:trace contextRef="#ctx0" brushRef="#br1" timeOffset="239846.7185">18123 12419 14573,'39'19'417,"-39"-19"-577,20 0 576,21-19 641,-21 19-448,-2-20-225,3 20 224,-1-20 193,-20 20-64,0-19-257,-20 19-127,-1 0-257,-17-21-64,18 21-64,-1 21 32,-17-21-96,38 19 96,-21 1-128,21 0 96,21-1 64,-21 2-225,18-1-159,23-20-224,-1 20-449,-1-20-833,1 0-2018,-1 0-4228</inkml:trace>
  <inkml:trace contextRef="#ctx0" brushRef="#br1" timeOffset="240654.7647">18460 12459 5765,'-19'0'7943,"19"-21"-6853,-20 21 287,0 0 481,0 0-1058,0 21-607,1-21-97,19 20-96,0 0-161,19-1-127,1-19 32,0 21 64,20-21 32,-1 0 64,-19-21 160,21 2 128,-23-1 256,2-21 193,-20 2-225,0-21-63,-20 21-65,2-1 0,-3 0-384,1 20 0,-20 1 96,21-1-64,-1 20 96,20 20-128,0-1 32,0 21 0,0 20 128,20-21 0,-1 21-96,1-21-128,20-18-129,-19-1-31,-3 0-385,2-20-448,0 19 224,21-19 129,-41 0 95,20 0-384,-20-19-545,0 19 1122,19 0 384,-19-20-64,0 20 192,0 0 384,0 20 0,0-1-288,20-19-32,-20 21-96,20-2-128,-20 1 224,20-20 577,-20 0 512,20 0 192,-20 0-63,0-20-161,0 1-353,-20 19-255,20-21-385,0 2-32,0-1-288,0 20 64,20-20-225,-1 20-191,1 0 192,0 0 191,20 0 161,-1 0 128,1-21 385,-1 21 192,1 0-481,-19 0-192,-1 0 32,-40 0-192,20 0-128,0 21 192,-21-21-129,1 20-31,0-20-32,20 39 160,0-18-225,0-21-255,20 19 640,0-19-224,1 0-32,17 0 96,3 0 64,-21-19 128,0 19 160,-1-21 192,1 2 97,-20 19-33,-20-20-63,20 0 31,-39-1 65,-1 2-161,1 19-224,19-20-224,-1 20-576,42 0-1186,-1 0-769,-2 0-3042</inkml:trace>
  <inkml:trace contextRef="#ctx0" brushRef="#br1" timeOffset="240921.78">19314 12459 13805,'0'-21'4131,"0"21"-3778,-20 0 31,20 0 481,0 0-385,0 21-448,0-1-96,0-20-32,20 20-512,0-1-97,0 2 257,-1-21 480,-19 0 32,20 19 128,0-19 128,1-19 193,-21 19-129,0-21-32,0 2-63,0-1-225,-21 0 32,1-1-64,0 2-320,1-1-353,-1 20-993,20 0-3779</inkml:trace>
  <inkml:trace contextRef="#ctx0" brushRef="#br1" timeOffset="241375.8059">19573 12479 14317,'0'39'-544,"-20"-18"415,20-21 1827,0 19-961,0-19-449,0 0 0,0 0 225,0 0-129,0-19-224,20-2 417,-20 2-417,19-1-128,-19 0 64,20-1 128,0 2-160,-20 19-32,20 19 32,-20-19 129,0 21-33,20-21 64,-20 20-128,0 0-64,0-1-32,0-19 32,0 21-64,0-21 160,19 0 32,-19 0-128,0 0 65,0-21-65,20 21-32,0-19 64,-20 19 0,20-20-128,0 20 128,-1 0 64,1 0 32,0 0 0,-20 20-64,21-20-64,-21 19-96,0-19-32,0 21-192,0-21-129,0 19-447,20-19-962,-20 0-1249,18 20-1922</inkml:trace>
  <inkml:trace contextRef="#ctx0" brushRef="#br1" timeOffset="241635.8208">20148 12479 992,'20'-41'13773,"-20"22"-12555,-20-1-450,-20 20 930,1 20-577,19-20-801,0 19-127,20-19 95,0 21-192,0-1-128,20 0-128,0-1-417,19 2 353,-19-2-289,20-19 321,-21 20 160,1 0-192,-20-20 320,0 20 128,0 0 33,-20-20-33,1 19-64,-1-19-96,-20 20-256,20-20-1250,-19 20-4483</inkml:trace>
  <inkml:trace contextRef="#ctx0" brushRef="#br1" timeOffset="243120.9058">9448 11843 9224,'-20'0'2306,"20"0"-1793,-21 0 672,3 0 897,18 0-288,0 0-865,0 0-609,0 0 64,0 0 225,18 0-193,23 0-95,-1 0-225,19-20 32,1 20-32,20-20-64,19 20 0,0 0-32,0 0-32,39 0 96,2 0-96,19 20 0,0-20-32,-20 20 96,19-20-32,-18 0-32,-22 0 96,-18 0-320,0 0 512,-21 0-256,-20 0 32,1 0-32,-41 0-352,1 0-33,0 0-864,-20 0-2146</inkml:trace>
  <inkml:trace contextRef="#ctx0" brushRef="#br1" timeOffset="247318.1458">13001 11783 11723,'-20'0'1281,"20"0"-993,0 0-96,0 0 961,0 0 0,20-19-384,20 19-352,-1 0-193,22-20 128,18 20-192,0 0 64,20-20-127,0 40 159,21-20 96,39 20-320,20-1 0,19-19 96,1 0 0,-1 0 65,0 0 63,-19 0-64,-1-19 256,-18-1 65,-41 0-33,-20 0-191,-40 20-321,-19-20-225,-40 20-800,-40 0-1729,1 0-5222</inkml:trace>
  <inkml:trace contextRef="#ctx0" brushRef="#br1" timeOffset="252940.4674">1567 8524 9769,'-20'-19'160,"20"-1"64,0-1 353,0 21 416,0 0 480,0 0-128,0 0-640,0 0-321,0 0 129,0 0-33,0 0-224,0 21-127,0-1-65,20-1-64,-20 21 64,19 19-64,-19 2 32,20 18 32,-20 20-32,0 1-32,-20-1 0,20 0-64,0 1-32,0-21 96,0 0 32,20 1 0,-20-20-32,0-1 64,0 1-32,20 0-32,-20-21 0,0-19-128,0 20-193,0-20 33,0 0-32,0-20 64,0 19 192,20-19 128,1 0 32,-3 0-32,23 0 0,-1 0-32,19-19 0,-19 19-64,19 0 96,0 19-128,1-19 160,40 0-96,-1 21-64,20-21-224,19 0-1,-18-21 97,-1 21 64,0-19 32,-20-1 96,21 20 0,-21 0 0,20-20 0,-19 20 0,-1 0 0,19-20 0,1 20 0,-20-20 64,21 0-32,-1 1 352,0 19 193,-19-20-481,-21 20 224,-20-20-63,1 0-193,-21 20-64,1 0 0,1 0-64,-21 0 0,-2 0 64,2 0-33,1 0 33,-1 0 0,0 0 0,-20 0-96,18 0 96,-18 0-96,0-20 64,0 20 64,0 0-32,0 0 0,0-20-64,0 1 128,0-2-64,21 2 32,-21-21-64,0-1-32,0-18-64,0-1-224,0-19-225,20 0 449,-20-1 96,0-19 192,0 19-128,20 21 160,-20-21 193,20 21-129,-20-1-128,19 0-128,1 1 0,-20 19-32,0 0 0,20 1-160,-20-1-64,0 0 128,0 0 31,0 20 97,0 1 33,0 19 159,0-20 64,0 20-160,-20 0-160,0 20 32,1-20 32,-21 0 0,-19 19 0,-2-19 0,-18 0 0,-40 0 32,0 0 0,-40 0 96,0 0 64,-20 0 97,1 0 191,0 0-320,-2 0 64,2 0-128,-21 0-192,1 20 96,-1 1-96,21-21 32,18 0 288,61 19-192,20-19-96,39 20-800,-39 0-1603,20-1-8487</inkml:trace>
  <inkml:trace contextRef="#ctx0" brushRef="#br0" timeOffset="267635.3079">3254 8226 5669,'-20'0'1537,"20"0"129,0 0-257,0 0 449,0 0-321,20 0-800,-20 0-641,0 0-64,20 0 96,-20 0-32,20 0 65,-1 0 31,1 0 0,21 0 32,-3 0 64,3 0-31,-1 0-65,-1 0-160,1 0 32,-1 0-64,21 20 32,-21-20-32,1 0 64,21 0-32,-2 20 0,0-20 0,1 0 0,-1 0-32,1 0 64,-1-20-32,0 20-32,2 0 32,18 0 0,-39-20-32,19 20 32,0 0-32,1 0 0,-19 0-32,18 0 32,-19 0 0,-1 0 32,21 0-32,-21 0 32,21 0-64,-21 0 32,1 0 0,-1 0 0,1 0-32,1 0 64,-2 0-96,1 0 32,-1 0 32,1 20 0,0-20 0,19 0 0,-19 0 32,19-20-64,-18 20 32,-3 0 0,3 0-96,-21 0 64,19 0 0,-19 0 0,0 20 32,20-20-32,-21 0 0,21 0 32,0 0 0,-1 0 32,-19 0-32,21 0 0,-3 0 0,-17 0 0,19 0 0,-21 0 0,21 0-32,-20 0 32,0 0 0,19 0 32,1 0 0,1 0-32,-3 0 0,3 0 64,-3 0 32,3 0-64,-1 0 0,-21 0 0,21 0-64,-20 0 32,0 0 32,-1 0-32,1 0 32,0 0-64,20 0 64,-21 0 64,1 0-96,0 0 33,0 0-33,1 0 32,-3 0 0,-18 0-32,20 0 0,1 0 32,-1 0-32,18-20 0,-17 20-32,-1 0 32,0 0 0,0 0 0,-1 0 0,1 0 0,0 20 0,0-20 0,0 0 0,0 0 32,-1 0-32,1 0 32,21-20-32,-21 20 0,-2 0 32,23 0-32,-21 0 0,0 0 0,-2 0 0,3 0 0,-1 0-32,0 0 32,0 0-32,-1 0 0,21 0-32,-20 0 31,19-19 33,1 19 0,-20 0 0,19 0 0,1 0 0,-19 0 0,-1 0 0,-2 0-64,3 0 64,19 0-32,-20 0 0,19 19 64,1-19-32,-20 0 0,39-19 32,-19 19 32,-1 0 33,22 0-33,-23 0 64,23 0 32,-22 0-64,1 0-64,0 0 96,19 0 96,-19 0 33,-21 0-97,21 0-64,1 0-96,-3 0 96,3 0-192,-21 0 128,19 0-32,-19 0 32,0 0-64,20 0 64,-1 0-32,-19 0 0,21-21 64,-3 21-64,3 0 32,-21 0-32,19 0 96,1 0-64,-20 0-32,-1 0 0,21 0 0,-20 0-128,0 0 192,-1 0-128,1 0-32,0 21 96,0-21-32,0 0 64,-1 0-64,1 0 32,0 0 64,21 0-32,-23 0 0,2 0-128,21 0 128,-21 0 32,-2 0-64,3 0-96,19 0 128,0 0-320,19-21-225,0 21-31,-19 0 608,1 0 160,18 0-128,0 21-64,-19-21 0,19 0 0,1 0-32,-21 19 288,21-19-95,-21 0-1,22 0-128,-2 20-64,-19-20 0,19 0 32,1 20-32,-1-20 96,2 0 32,-2 20-96,-1-20 0,3 0 0,-2 0 0,1 0 0,-1 0 64,0 0-160,22 0 96,-2-20 64,-20 20-32,21 0-192,-1 0 128,-20 0 32,2 0-32,18 20 0,-20-20 32,1 20-32,-1-20 0,0 20 0,1-1 0,-21-19-96,-19 20 288,1-20-352,-21 0-96,0 0-545,0-20-1345,-21 20-3747</inkml:trace>
  <inkml:trace contextRef="#ctx0" brushRef="#br0" timeOffset="275742.7716">10043 13393 4035,'-20'0'1217,"20"20"-192,0-20 449,0 0 255,0 0-159,0 0-257,0 0-224,0 0-64,0 0-96,0 0-224,0 0-321,20-20-160,0 20-128,0 0 1,19-21-97,1 2 64,1-1-64,-2-19 0,21-2-97,-21 22 33,1-21-128,0 20-256,-1 0-321,-19 0-512,21 1-225,-23 19-95,-18-20-161,20 20-640,-20-20-641</inkml:trace>
  <inkml:trace contextRef="#ctx0" brushRef="#br0" timeOffset="276016.7873">10401 13035 8936,'-20'0'96,"20"20"-737,0-20 706,20-20 447,0 20-224,-1 0-64,21-20-191,1 20-1,-3-20 512,23 20 193,-22-19 64,21 19-321,-41 0-384,21 0-256,-40 0-224,20 19 31,-40 1-255,20 0 383,-20 20 161,0-20 0,-19 39-288,39-19-1250,-20 0-5829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2:48:56.65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693 3875 64,'-39'19'4099,"19"-19"-1120,0 0-641,0 20 65,0-20-417,20 0-513,-19 0-320,19 0-384,0 0-321,0 0 65,0 0-449,0 0 128,0 0-32,19-20-96,1 20-32,0 0 96,20 0-128,-1 20-64,1-20 128,-1 0-352,22 20-64,-23-20-321,-18 0-512,21 0-801,-21 0-1345,-1 0-3267</inkml:trace>
  <inkml:trace contextRef="#ctx0" brushRef="#br0" timeOffset="332.019">772 3735 9096,'-19'0'-128,"19"0"32,0 0 801,0 0 512,19 0 192,1 0-512,0 0-481,1 20-159,17-20-161,-18 0-32,21 20-128,-2 0 64,-19 0-225,0 0-223,20-20 256,-40 19 96,19 2 32,-19-2 160,0 1 32,0 0 160,0 0 225,0 0 255,-19 0-223,-1-1-97,0 1 97,0 1-65,-19-2-352,19 1-224,20-20-672,-20 20-2852</inkml:trace>
  <inkml:trace contextRef="#ctx0" brushRef="#br0" timeOffset="65184.7284">9964 7491 9545,'0'-20'1185,"0"0"32,0 20 416,0-20-287,0 20-1,0 0-448,20 0-449,-20 0 225,0 20 128,20 20-65,-1-1-191,-19 1-65,20 19-224,-20 2-63,0-21-33,20 19-96,-20 1 0,0-21-64,0 1 0,0 0-192,0-21-64,0 2-193,0-1-63,20-20-385,-20 19-673,0-19-1184,21-19-2531</inkml:trace>
  <inkml:trace contextRef="#ctx0" brushRef="#br0" timeOffset="65429.7424">10282 7789 12619,'-20'0'2018,"0"0"-1793,-1 20 255,3-20 385,-2 0-96,-21 20-385,21-20-320,2 0-32,-3 20 64,21-20-96,0 19 0,0-19 0,21 20 288,17 0-95,-18 0-33,39 0-128,-18-20-192,-1 20-353,-1-1-352,-19-19-768,20 0-1474,-20 0-2819</inkml:trace>
  <inkml:trace contextRef="#ctx0" brushRef="#br0" timeOffset="65739.7601">10600 7530 13580,'-20'-39'2819,"20"39"-2563,-21-20 417,21 20 224,-20 20-257,20-20-287,0 39-225,-18 1 64,18 0 0,0 0 0,0 20-31,18-21-97,-18 1 0,20 0-32,1-1 0,19-19-257,-22 0-287,23 0-65,-21 0-223,19-20-449,-19 0-1474,0 0-2946</inkml:trace>
  <inkml:trace contextRef="#ctx0" brushRef="#br0" timeOffset="65942.7718">10818 7749 13324,'19'20'1089,"-19"-20"224,20 20 577,0 0-448,0 0-514,19 0-447,-19-1-481,21-19-32,-21 20-64,-2 0-417,23-20-352,-21 0-640,0 0-1089,-1-20-1442,-19 0-2242</inkml:trace>
  <inkml:trace contextRef="#ctx0" brushRef="#br0" timeOffset="66086.78">11096 7690 11402,'-20'20'2210,"-1"-20"-1729,1 20 1281,20-1 63,-18 21-447,-2-20-706,-1 20-608,1-21-32,0 1-480,1 0-1250,19 0-2722</inkml:trace>
  <inkml:trace contextRef="#ctx0" brushRef="#br0" timeOffset="66273.7907">11274 7868 16559,'0'40'0,"-20"-40"449,1 20 1120,-1 0-800,0 19-481,0-18-224,20-1-288,-20-20-673,20 19-1345,0-19-4004</inkml:trace>
  <inkml:trace contextRef="#ctx0" brushRef="#br0" timeOffset="66706.8155">11473 8087 13965,'20'20'288,"-20"-20"-64,20-20 929,0 20-256,-1-20-64,1-19-641,0-2-224,0 22 224,-20-41 385,0 20-193,0 1-128,0-21-31,0 21 95,-20-1-96,20 20-160,-20 0-32,0-1-32,20 21-32,-19 0-160,19 0-160,-20 21 224,20-1 96,0 20 0,0-1 32,0 21 32,0-20 0,0 19-32,20-19 160,-1-1-64,21-18 0,0-1-128,-21-1-32,21-19-321,0 0-383,-21 0-770,1 0-3010,0-19-7239</inkml:trace>
  <inkml:trace contextRef="#ctx0" brushRef="#br0" timeOffset="66994.8319">11770 7570 13388,'-20'-19'-448,"20"-2"640,0 21 1762,0 0-32,20 0-1090,0 21-127,0-2-160,1 21-33,-3 0 33,23 20-161,-21-1-128,0 1-256,-2-21 32,-18 21-32,21-20-256,-21 0-128,0-1-225,-21-19-288,3 0-512,-2 0-1218,-21 0-1889</inkml:trace>
  <inkml:trace contextRef="#ctx0" brushRef="#br0" timeOffset="68634.9257">12545 7749 18321,'0'20'865,"19"-20"-769,-19 0 288,20 0-288,0-20 32,21 20-192,-23 0-672,2 0-1026,0 0-2210,1 0-5028</inkml:trace>
  <inkml:trace contextRef="#ctx0" brushRef="#br0" timeOffset="68762.9331">12624 7849 13388,'-20'19'2210,"20"-19"-1889,20 0 736,1 0 64,17 0-449,-18 0-480,21 0-480,-23-19-1602,3 19-4676</inkml:trace>
  <inkml:trace contextRef="#ctx0" brushRef="#br0" timeOffset="70661.0416">14054 7629 14445,'0'21'1185,"0"-21"-64,0 20 64,39 0-160,1 0-160,0 0-384,19 19-257,0-19 32,-19 20-128,19-1-32,-18-19-320,-1 0 512,-1 0-288,1 0-512,-20 0-193,0-20-352,-1 0-512,-19-20-1186,0 0-3266</inkml:trace>
  <inkml:trace contextRef="#ctx0" brushRef="#br0" timeOffset="70840.0519">14491 7650 5925,'-20'0'8873,"20"0"-8521,-20 0 0,0 20 289,-1 0 256,-17 20 192,18-1-481,-21 21-416,2-21-160,19 1-128,0-20-480,0 0-1026,40 0-2401,-20-20-8137</inkml:trace>
  <inkml:trace contextRef="#ctx0" brushRef="#br0" timeOffset="71208.0729">14629 7391 5925,'-20'0'5734,"20"0"-4101,0 0 577,0 0-800,20 0-1,0 0-480,0 0-705,19 0-64,1 0-160,-19-19-64,17 19-128,-18 0-321,1 0-512,-21 0-1345,20 0-2466</inkml:trace>
  <inkml:trace contextRef="#ctx0" brushRef="#br0" timeOffset="71366.0819">14769 7372 9961,'0'19'2114,"0"1"-897,0 0 705,0 0-353,0 0-512,0 19-768,0-19-257,0 1-257,0-2-447,20 2-866,-20-2-3298</inkml:trace>
  <inkml:trace contextRef="#ctx0" brushRef="#br0" timeOffset="71892.112">15006 8028 12555,'20'19'-96,"-20"-19"-448,20-19 1537,0-1 384,19-1 32,-19-18-448,0-1-576,21 0 191,-23-19 257,-18-1-321,20 1-351,-20-2-129,0 2-128,-20-20-161,20 19 225,0 20-64,-18 21 32,18 19 128,-21 0 32,21 19 96,-20 21 129,0 20-65,20 0-96,0-1-128,0-19 32,20 20-32,0-1-32,1-19-32,-3 0 0,22-1-224,-19-19-32,19 20-353,-1-20-352,-19-20-608,20 19-1987,-40-19-6758</inkml:trace>
  <inkml:trace contextRef="#ctx0" brushRef="#br0" timeOffset="72261.1331">13955 7372 15214,'-41'0'705,"21"0"-673,2 19-161,-3 21 129,21 0 673,-20 19 288,20 21-737,20 0-96,1-1-352,37 20-352,-17-19-321,38-20-449,0-21-1280,0 21-673,20-40-3267</inkml:trace>
  <inkml:trace contextRef="#ctx0" brushRef="#br0" timeOffset="72614.1533">15463 7391 9256,'40'0'993,"-21"20"-160,21 0 1185,1 20-64,-23-1 0,23 2-545,-21 18-576,0 1-449,-2 0-192,-18-1-192,0 1 0,21-21-96,-21-19-128,0 0-128,0 0-481,0-20-480,-21 0-1378,21 0-2049</inkml:trace>
  <inkml:trace contextRef="#ctx0" brushRef="#br0" timeOffset="73040.1777">15702 7233 11146,'0'-20'865,"0"20"-128,18 0 1248,-18 0-735,21 0-225,-1 0-737,0 0-224,0 0-64,-1 0 0,1 20 0,-20 0 0,0-1-96,-20-19 32,20 20 96,-19 0 32,-1 0 64,0 0 0,20-20 128,0 20-95,0-20-97,20 0 96,0 19-160,19-19 96,-19 0-96,20 0-64,-1 20-257,1-20-63,-19 0-192,-21 20-1635,0-20-9063</inkml:trace>
  <inkml:trace contextRef="#ctx0" brushRef="#br0" timeOffset="95530.4641">10936 8604 9577,'0'-20'1729,"0"0"-448,20 20-192,-20-20 705,0 20 192,0 0-769,0 0-672,-20 0-289,20 20 32,-19 0-64,-1 19 97,0 22-97,0-22-32,0 21 0,1-1-64,19-19 33,0 19-129,0-19-32,0 0 32,19 0-64,1-20-449,20-1-256,-20 2-320,-1-21-640,21 0-65,-19 0-1697,-1 0-3748</inkml:trace>
  <inkml:trace contextRef="#ctx0" brushRef="#br0" timeOffset="95776.4781">11135 8862 15054,'-19'0'448,"19"0"-128,19 20 1378,1 0-289,0 0-512,20 20-320,-1-1-513,1-19-32,1 20 0,-3-20-96,-18-1-96,21 2 32,-23-2-129,3-19-127,-1 0-289,0 0-480,-20 0-993,0 0-1505,0-19-5798</inkml:trace>
  <inkml:trace contextRef="#ctx0" brushRef="#br0" timeOffset="95957.4885">11473 8882 14157,'-21'20'897,"-17"-20"-897,17 20 576,1 20 449,-18-21-160,-3 21-577,21-20-192,0 20-384,1-21 0,-1-19-737,20 21-1570,20-21-5188</inkml:trace>
  <inkml:trace contextRef="#ctx0" brushRef="#br0" timeOffset="96201.5025">11572 8623 12203,'20'-19'2562,"-20"19"-2369,0 0 1152,20 0 96,0 0-512,19 0-352,1 0-385,-1 0-288,1-20-96,1 20-257,-23 0-287,2 0-1026,1-20-1890,-21 20-2369</inkml:trace>
  <inkml:trace contextRef="#ctx0" brushRef="#br0" timeOffset="96337.5102">11731 8584 11178,'-20'60'865,"20"-41"768,0 2 1,0-2-641,20 21-609,-20-20-288,0 0-768,19 0-1634,-19-20-2691</inkml:trace>
  <inkml:trace contextRef="#ctx0" brushRef="#br0" timeOffset="96749.5338">11910 8981 4228,'20'40'8488,"-20"-20"-9001,18-20 417,3 0 1153,-1 0 288,0 0-608,20-20-577,-21 0-96,1-19 64,0 18-32,0-18 32,-20-21-31,20 21 31,-1-21-192,-19 20 64,0-19 0,0 19 0,0 0 64,0 20-128,-19 0 128,19 20 320,-20 0 64,20 0-31,-20 20-1,0 20 33,20-1-193,0 22 96,0-22-256,0 1 129,0 19-257,20-19 128,0 0-96,19-1-96,1-18-385,-19-2 129,-1 1-385,18 0-544,-17-20-1089,-1 0-1730</inkml:trace>
  <inkml:trace contextRef="#ctx0" brushRef="#br0" timeOffset="96989.5475">12347 8584 15919,'19'20'-417,"-19"-20"385,0 19 865,20 21 384,0 0-160,0 0-480,19 0-385,-19 19-96,0 1 0,-20-21-160,20 1-64,-20 0-160,0-20-129,0 20-288,0-40-63,-20 19-353,20-19-961,-20 0-2114</inkml:trace>
  <inkml:trace contextRef="#ctx0" brushRef="#br0" timeOffset="97419.5721">12545 8345 15822,'39'-19'801,"-39"-1"-737,40 0 929,-19 0-224,-3 20-353,2 0-320,-20 0-128,20 0-64,-20 20 32,0 0-96,0-20-32,0 20-256,-20-1-1,20 1 257,0 1-96,0-2-1,20 1 33,1-20 224,-1 20 32,-2-20 32,-18 19 0,21-19 32,-21 21 32,0-21 0,0 20 0,-21-20-31,3 19-33,-2-19 32,-21 20-289,21-20-351,2 0-833,-3 0-2019,1 0-4579</inkml:trace>
  <inkml:trace contextRef="#ctx0" brushRef="#br0" timeOffset="97745.5908">13359 8962 17648,'0'59'2338,"-20"-39"-2978,0 0-577,0 0 576,-19-1-1345,-1 2-13388</inkml:trace>
  <inkml:trace contextRef="#ctx0" brushRef="#br0" timeOffset="98842.6535">14827 8584 11370,'0'-20'1602,"0"20"-705,0 0 672,-20 0-192,20 0 1,-18 20-706,-2 19-127,20 1-161,-21 20-63,21 0-65,0-1-192,0 21 0,0-21-32,21-19-96,-1 0-224,-2-1-257,2-18-416,1-2-192,-1-19-929,0 0-3011</inkml:trace>
  <inkml:trace contextRef="#ctx0" brushRef="#br0" timeOffset="99130.67">15165 8842 14477,'0'0'1506,"21"0"-1378,-3 0 1217,2 0 128,0 0-416,21 20-448,-2 0-449,-19 20-96,20-21-64,-1 2 0,-19-2-96,20 1-544,-20 0-97,-1 0-576,1-20-1282,-20 0-3779</inkml:trace>
  <inkml:trace contextRef="#ctx0" brushRef="#br0" timeOffset="99295.6794">15503 8842 16207,'-60'40'544,"40"0"-416,1-21 545,-21 21-192,20 0-289,20-20-288,-20 0-449,20 0-544,0-1-1281,0-19-3652</inkml:trace>
  <inkml:trace contextRef="#ctx0" brushRef="#br0" timeOffset="99534.6931">15582 8564 15246,'21'0'801,"17"0"-513,3 0 929,-3 0-480,3-20-385,-1 20-320,-1 0-576,-19 0-834,0-20-992,-20 20-2050</inkml:trace>
  <inkml:trace contextRef="#ctx0" brushRef="#br0" timeOffset="99670.7009">15720 8544 11370,'0'60'1442,"0"-41"-962,0 21 801,0 0-288,0-20-769,21 0-832,-21 0-1890,20 0-5190</inkml:trace>
  <inkml:trace contextRef="#ctx0" brushRef="#br0" timeOffset="101286.7933">16137 9081 13100,'-18'0'3203,"18"0"-2755,0 0 65,0 0 256,0-20-289,18 0-160,23-20-95,-21 1-193,19-21 64,-19 0-96,0 1 32,0-1-64,0-19 64,-20 39-96,19-20 160,-38 40-96,19-19 96,-20 39 32,0-21 32,0 42-128,0-1 32,1 19 0,-1 1 64,20 20-32,0 19 1,0-19 31,0-1 0,39-19 32,-19 0-32,20 0-192,-1-1-96,1-19-160,1-20-161,-3 0-544,3 0-961,-3 0-3747</inkml:trace>
  <inkml:trace contextRef="#ctx0" brushRef="#br0" timeOffset="101553.8086">16654 8803 15822,'0'0'-96,"20"0"449,0 0 1280,19 0-672,1-20-544,0 20-353,-1 0-353,2 0-447,-21-20-610,18 20-1344,-17 0-2723</inkml:trace>
  <inkml:trace contextRef="#ctx0" brushRef="#br0" timeOffset="101733.8189">16813 8663 13708,'0'40'1186,"0"-20"-642,19 20 1570,-19 0-705,20-21-800,-20 21-449,20-20-480,-20 20-545,21-21-1089,-21 2-3363</inkml:trace>
  <inkml:trace contextRef="#ctx0" brushRef="#br0" timeOffset="102209.8461">17368 8604 10730,'0'0'3011,"0"19"-2371,0 2 1154,0-2-33,0 21-607,21 0-578,-21 0-352,20 19-320,-20-19 385,20 0-257,-20 0-385,19-21 1,-19 1-481,0 0-961,20-20-2690</inkml:trace>
  <inkml:trace contextRef="#ctx0" brushRef="#br0" timeOffset="102555.8659">17488 8425 15182,'0'0'1697,"0"0"-1985,0 20 480,20-20 577,0 19 32,19 22-64,1-2-257,-1 1-320,1 20 96,-20-1-63,1 21-97,-3-1-224,-18-19-609,20-1 64,-20-19 65,0 0-1,-20-20 33,2-20 127,-3 19-352,1-19-1633,0 0-4196</inkml:trace>
  <inkml:trace contextRef="#ctx0" brushRef="#br0" timeOffset="103954.9459">17826 8266 7206,'-20'0'7303,"0"0"-6854,20-20 223,0 20 1218,0 0-1057,20-20-577,20 20-288,-21 0 128,21 0-128,-20 0 64,0 20-128,-1 0-192,-19-20 480,0 20-352,0 0 32,0-20-32,0 20-33,-19-20-95,19 19 128,0-19 32,0 0 0,0 0 64,19 20 64,-19 1 32,20-21-64,0 19 32,-20 1 0,0 0-32,0-1 64,-20-19 0,0 0 96,-19 21 160,-1-21 32,20 0-159,1 0-97,-21-21-32,40 21-193,-20 0-799,20 0-2788</inkml:trace>
  <inkml:trace contextRef="#ctx0" brushRef="#br0" timeOffset="104352.9687">18660 9061 256,'19'39'17745,"-19"-18"-17489,0-2-96,0 1 288,-19 20-95,-21-20-417,19 0-1250,-19 0-2497</inkml:trace>
  <inkml:trace contextRef="#ctx0" brushRef="#br0" timeOffset="116387.657">19533 8743 10794,'0'-20'1825,"0"20"-1280,20 0 1473,-20 0 352,20 0-768,-1 20-353,21 20-160,0-20-545,-1 19-95,21 1-193,-21 0-192,22-21-128,-23 21-448,3-20-385,-2 0-352,-19-20-705,0 0-2434</inkml:trace>
  <inkml:trace contextRef="#ctx0" brushRef="#br0" timeOffset="116552.6665">19930 8723 15662,'-59'0'2627,"18"20"-2595,21 0 160,0 20 417,1-1-129,-1-19-448,20 20-705,0-1-640,0-18 64,0-2-929,0-19-2434</inkml:trace>
  <inkml:trace contextRef="#ctx0" brushRef="#br0" timeOffset="116769.6789">19989 8405 19826,'20'0'449,"0"0"-417,20 0 544,-1-19 129,1 19-481,19-21-192,-39 21-608,21-20-545,-21 20-353,-20 0-1248,0-19-3428</inkml:trace>
  <inkml:trace contextRef="#ctx0" brushRef="#br0" timeOffset="116884.6855">20187 8326 12139,'-19'19'1569,"19"1"-1184,0 1 1088,0 18 33,19 0-1026,-19-18-576,20 18-1313,0-19-1698,-20 20-1153</inkml:trace>
  <inkml:trace contextRef="#ctx0" brushRef="#br0" timeOffset="117266.7073">20406 8941 18289,'-19'21'-128,"19"-2"-417,19-19 1250,-19-19 224,40 19-545,-20-40-224,19 20-128,-19-20 0,0-19 0,20 19 0,-40-20-64,19-20-64,1 21-32,-20-20 256,0 19-256,0 21 96,0-2-32,-20 22 64,1 19-192,19 0-64,-20 19 192,0 1 160,20 40 32,-20 0-96,20-1-96,20 1 192,-20-1 32,40 1-64,-21-20-96,1 0 32,20-1-544,-1-19-321,2 0-1505,-1-20-4293</inkml:trace>
  <inkml:trace contextRef="#ctx0" brushRef="#br0" timeOffset="117454.7181">20962 8684 15822,'0'19'2082,"20"-19"-2242,19-19 865,1 19 704,1 0-608,-3 0-577,3-21-384,-21 21-448,-1 0-289,-19 0-1890,0-19-5477</inkml:trace>
  <inkml:trace contextRef="#ctx0" brushRef="#br0" timeOffset="117612.7271">21102 8564 11274,'0'59'4805,"0"-19"-4133,0 0 738,0 0 544,0 0-833,18-20-865,-18 19-352,20-19-801,-20 0-1666,0 0-4900</inkml:trace>
  <inkml:trace contextRef="#ctx0" brushRef="#br0" timeOffset="118356.7697">21815 8425 3971,'-19'0'1698,"-1"0"288,20-20 832,0 20-864,0 0 96,0 0-544,0 0-545,20 0-97,-1 0-287,1 0-289,20-19-96,-20 19-160,1 0-64,-3 0-320,2 0-865,-20 0-1762,0 0-2466</inkml:trace>
  <inkml:trace contextRef="#ctx0" brushRef="#br0" timeOffset="118673.7878">21776 8365 10409,'-20'21'385,"20"-2"544,0 1 1729,-20 0-928,20-1-545,0 22-352,0-22-257,0 21-320,0-20-127,0 0-33,20-1 0,0 2 32,0-2 0,-1 2-32,21-2 64,0-19-224,-1 20 0,2 20 96,-21-20-96,18 19-32,-17-19 64,-21 20 0,0-20 32,-21 0 128,3-20 385,-22 19 191,-19-19-31,-2 0-161,21-19-127,-19 19-161,19-20-224,21 20-288,-1 0-801,20 0-1378,0 0-4227</inkml:trace>
  <inkml:trace contextRef="#ctx0" brushRef="#br0" timeOffset="119257.8212">19334 8345 4708,'0'-19'1377,"0"-1"-288,0 0 801,0 20 833,0 0 127,0 0-1248,-20 0-897,20 20-1,-20 19 417,0 21-192,-19-1-320,19 21-481,20-1-32,0 1-64,0 0-32,20-1-96,19-19-192,1 19-257,19-39-384,-19 19-448,39-38-3332</inkml:trace>
  <inkml:trace contextRef="#ctx0" brushRef="#br0" timeOffset="119892.8575">22094 8226 12011,'-20'-19'1185,"20"19"-576,0 0 992,0 0-256,20 0-63,0 19-354,-1 1-351,21 0-129,0 20 129,-1 19 64,1 1-513,-1-21 192,1 21-256,-19 0-32,-1 0-32,-20-1 96,0 1-32,-20-20-64,-1-1-160,1 1-128,-19-20 128,19 0-257,-20-1-191,20-19-898,20 0-2017,-19 0-10731</inkml:trace>
  <inkml:trace contextRef="#ctx0" brushRef="#br0" timeOffset="120959.9186">22570 7948 8776,'20'0'1922,"-20"-20"288,0 20 993,20 0-1057,-20 0-929,0 0-608,0 0-193,-20 0-192,20 20-64,-20-20 0,20 39-128,-20-18-32,20-1 65,-20-1-33,20 1 0,0 0 64,0 0 96,20 0-96,0-20 160,0 0-256,19 0 32,-19 0 64,20 0-64,1 0-128,-23 0-128,2 0-64,-20 0-257,0 0-159,20 0-578,-20 0-1504,-20 0-2756</inkml:trace>
  <inkml:trace contextRef="#ctx0" brushRef="#br0" timeOffset="121147.9293">22669 7987 11434,'-20'0'2883,"20"21"-2338,0 18 1569,20 1-257,-20 20-864,0-21-801,0 21-192,20 0-736,-20-1-1859,0-19-12427</inkml:trace>
  <inkml:trace contextRef="#ctx0" brushRef="#br1" timeOffset="131508.5219">17508 9359 3555,'0'0'1345,"0"0"673,0 0 416,0 0-416,0-20-704,0 20-257,0 0 224,0 0-32,0 0-256,0 0-385,0 0-63,0 0-1,0 20-95,0 0-65,-20-20-352,20 19 96,0 22-96,0-22-32,0 1 97,0 0-33,20 20-64,0-20 64,-1 0 96,21 0-256,0-1 96,-1 2 0,-19-2 0,21 1-96,-3-20 64,3 20-353,-21-20 353,19 0-352,-19-20-289,0 20-96,-20 0-736,0-20-2691,0 20-7911</inkml:trace>
  <inkml:trace contextRef="#ctx0" brushRef="#br1" timeOffset="132092.5553">17310 9517 12940,'-21'0'224,"21"0"-256,0 0 128,0 0 449,0 0-257,0-19-448,0 19 32,0 0 160,21-20 0,-21 20 64,0 0 64,0 0-32,0-20 64,0 20 32,0-19-160,20-2-96,-2 21 32,-18-20 0,20 1-96,1-1 64,-21 20 32,20-20 257,-20 20 383,0 0 33,20 0-225,-20 0-224,19 0-95,-19 0-33,20 0-32,0 20-32,0-20-64,0 0 32,19 0-96,-19 0-129,0 20-543,0-20-1571,-20 0-4771</inkml:trace>
  <inkml:trace contextRef="#ctx0" brushRef="#br1" timeOffset="132880.6004">22015 9260 10986,'0'0'1057,"0"-20"576,0 20 1090,0 0-1057,0 20-770,0-20-191,0 19-288,18 21-129,3-20 128,-21 20-128,20-1-95,0-18-97,0 18-224,-1 0 448,1-18-384,0-1-96,-20 0-225,20-20-191,-20 20-481,0-20-1121,0 0-2531</inkml:trace>
  <inkml:trace contextRef="#ctx0" brushRef="#br1" timeOffset="133237.6208">21835 9458 12395,'0'0'993,"-20"0"-512,20 0 1505,0 0-545,0 0-833,0-19-287,0 19-225,20-21 0,-20 1-32,20 1-64,0-1 64,0 0 0,-20 0 192,21 0 1,-3 0 95,-18 1 224,0 19-95,20-20-161,-20 20-224,21 0-64,19 0 0,-1 20-32,1-20-32,-1 19-96,1-19-64,0 0-320,-1 0-289,1 0-833,-20 0-2946</inkml:trace>
  <inkml:trace contextRef="#ctx0" brushRef="#br1" timeOffset="134876.7145">15503 7928 10890,'-20'0'2690,"20"0"-2305,0 0 512,0 0-321,0 0 193,20 20-97,-1 0-287,1-1-97,20 2-32,-1 18 65,2-19-97,17 20-96,3-20-32,-22 0-96,21-20 128,-1 20-160,2-20 0,-23 0 64,3-20-64,-21 20-32,0-20-32,-2 0-64,-18 20-769,0-20-1249,-18 0-2274,-22 20-5894</inkml:trace>
  <inkml:trace contextRef="#ctx0" brushRef="#br1" timeOffset="135223.7344">15483 8087 9737,'-40'20'5317,"20"-20"-4805,20 0 866,-19 0-65,19 0-352,19 0-641,-19-20-64,20-20-352,-20 21 192,20-22 32,-20 22-96,20-1-64,-20-20 96,0 20-160,0 0 192,0 20-96,0 0 0,0-19-160,20 19 128,-1 0-32,1 19-32,20-19 96,-19 20-480,17-20-545,-17 20-1314,19-20-3490</inkml:trace>
  <inkml:trace contextRef="#ctx0" brushRef="#br1" timeOffset="135519.7513">16237 7987 14798,'-19'21'512,"38"-42"-768,1 21 1024,0 0 129,0-19-256,19-1-417,1 20-320,-20-20-1730,1 20-2274,-3-20-7110</inkml:trace>
  <inkml:trace contextRef="#ctx0" brushRef="#br1" timeOffset="135691.7612">16297 7809 7815,'0'20'4388,"20"0"-3875,-20-1 960,19 1 417,-19 20-705,20-20-609,-20 19-512,20-18-416,-20-1-801,20-1-1153,1 1-3107</inkml:trace>
  <inkml:trace contextRef="#ctx0" brushRef="#br1" timeOffset="135994.7785">16595 7888 10537,'0'0'3107,"0"0"-3459,0 0 672,0 20 930,0-20-514,0 40-351,0-20-161,20-1-128,-1 2-32,1-21-32,0 20-96,20-20 32,-21 0 96,21-20 160,-20-1 289,0 2 287,-20-1 1,0 0 0,-20-20-160,0 20-289,-20 1-288,1 19-64,-21-20-96,21 20-128,-22 0-193,23 20-191,17-20-994,1 19-4291</inkml:trace>
  <inkml:trace contextRef="#ctx0" brushRef="#br1" timeOffset="137256.8507">22730 7749 1825,'0'-19'12108,"-21"-1"-11468,21 0 225,-20 20 448,-20-20-704,20 20-417,1 0-320,-21 0 224,20 20-192,-19 0 96,-1 19 32,-1 1-64,23 20 64,-2-1 32,-1 1-64,21 0 0,0-1 0,21 1-32,17 0-192,3-21-321,-1 1-95,19-20-97,-19 0 385,19-1 256,2-19 160,-3 0 160,-17-19 320,-2-1 417,1 0 64,-1-20-32,-19-20-224,-20 21-289,0-21 97,-20 1-353,-19-1-128,-1 0 353,-19 20-129,18 1-160,-18 19-64,19 0-128,0 0-448,21 20-129,-1 0-896,0 20-2115,20-20-11082</inkml:trace>
  <inkml:trace contextRef="#ctx0" brushRef="#br1" timeOffset="138165.9027">17905 8147 11627,'0'-20'3074,"0"0"-2529,-20 0 896,20 20-95,-20-20-321,20 20-257,-19 0-576,-1 0-63,-20 0-129,-1 20-64,2 0 64,-1 20-65,20-1 33,-19 1 96,19 20-96,20-1 97,0-18-65,0-2 96,40 0-160,19 2 96,-18-2 0,38-39-225,-20 20 33,21-20 64,-21 0 32,20-20-96,-18 0-96,-23 1 160,3-22 192,-3 2 96,-38 0 256,0-2 1,-18-18-33,-22 19-192,-19 1-31,-2-1-65,2 0 0,-1 20-64,1 0-96,19 20-256,1 0-962,19 20-1857,20 0-11915</inkml:trace>
  <inkml:trace contextRef="#ctx0" brushRef="#br1" timeOffset="139168.9601">23145 7789 12299,'-19'0'1345,"19"0"-416,0 0 897,0-20-256,0 20-770,19 0-319,21 0 31,-20-20-31,39 1-129,-18 19 32,-21-20-63,-2 20-97,23-20-128,-21 0 64,19 20-96,1-20 64,0-1-160,-1 2 0,1 19-288,-19-19-96,-21 19-417,20 0-288,-2-21-161,-18 21-351,0 0-577,0 0-1698,-18 21-5765</inkml:trace>
  <inkml:trace contextRef="#ctx0" brushRef="#br1" timeOffset="139571.9831">23226 7570 6470,'0'-19'576,"18"19"257,-18-21 1858,0 21 95,0 0-736,0 0-865,0 0-640,-18 21-513,-3-2 32,1 2 128,-20 17-64,1 3-32,-1-1-32,20-1-32,-19-19 289,19 20 127,20-20-96,0 0-127,20-1-1,0 1 0,-1-20 0,21 20-96,0-20 32,19 0-63,0 20-1,2-20-64,-23 0-321,-17 20-639,-1-20-1154,0 0-2435</inkml:trace>
  <inkml:trace contextRef="#ctx0" brushRef="#br0" timeOffset="144873.2863">18559 6618 11402,'-18'-21'1217,"-3"1"33,21 20-610,0-20 417,0 20 256,0 0-576,0 20-320,21 0 159,17 1-31,-18 17-129,41-17-96,-22 19-31,21-21-97,-1 21-96,20 0 32,-18-20-160,-3 19-64,1-19-64,-18 0-161,-1 0-127,-21-20-385,-19 20-320,0-20-641,0 0-480,0-20-2018</inkml:trace>
  <inkml:trace contextRef="#ctx0" brushRef="#br0" timeOffset="145097.2991">19037 6577 12299,'-21'0'1057,"21"0"-801,-20 0-63,0 0 63,2 20 160,-3 20 129,-19 19-417,20-19-32,-19 40-128,-1-41 160,20 21-96,1-20 0,-1-21-32,20 1-160,-20-20-897,20 0-2242,0 0-5381</inkml:trace>
  <inkml:trace contextRef="#ctx0" brushRef="#br0" timeOffset="145400.3165">19136 6260 10954,'0'0'1954,"20"-21"-961,-20 21-64,19-20 63,21 20-63,0-19-224,-1-2-481,1 2-64,-1 19-64,-19-20-192,0 20-320,-20 0-1025,0 0-930,-20 20-1728,0-1-4646</inkml:trace>
  <inkml:trace contextRef="#ctx0" brushRef="#br0" timeOffset="145536.3242">19274 6219 11723,'-19'20'576,"38"-20"225,-19 21 800,20 18-672,-20-19-512,20 20-353,-20-1-64,20 1-481,-20-20-1056,20 20-2211,-20-21-6245</inkml:trace>
  <inkml:trace contextRef="#ctx0" brushRef="#br0" timeOffset="145970.3491">19612 6816 10057,'-20'20'4196,"20"-1"-3972,20-19 0,0 0 833,0 0 289,0 0-481,-1-19-673,21-1-32,-20-20-128,0 20 64,-1-40-32,1 20 0,0-19 0,-20-1 0,0 1 0,0-1-96,-20 1 32,0 19 32,1 0-64,-1 21 96,20-2 0,-20 21-64,0 0-64,-19 21-64,19-2 96,20 21 0,-20 0 64,20 19 0,20 1-32,-20-1 64,20 1-32,19-1-32,21 2 0,-21-22-96,22 1 0,-23-20 64,3-20-96,-21 20-385,-1-20-608,-19 0-1377,0 0-6919</inkml:trace>
  <inkml:trace contextRef="#ctx0" brushRef="#br0" timeOffset="146597.3849">18223 6338 5893,'20'0'2563,"-20"0"-706,0 0-223,0 0 31,0 0-415,0 21-322,-20 18-351,0 1-161,20 0-31,0 19-33,0 22 0,0-3-31,20 22-225,18-21-96,23 1-32,-2-1-705,20-20-736,2 2-898,18-22-2145</inkml:trace>
  <inkml:trace contextRef="#ctx0" brushRef="#br0" timeOffset="147066.4118">20227 6597 14541,'-40'0'1378,"40"-20"-321,0 20 192,20 0-384,0 0-97,21-20-319,18 20-289,-19 0-96,19-20-128,-19 20-32,-1 0-353,-19 0-191,0 0-513,-20 0-289,0-20-287,0 20-2083,-20-19-1665</inkml:trace>
  <inkml:trace contextRef="#ctx0" brushRef="#br0" timeOffset="147224.4208">20327 6359 9833,'-21'0'1826,"42"20"-385,-1-1 1025,-20 21-768,40 0-417,-21-1-576,1 1-417,0 21-288,0-23 64,0 2-416,-1-19-417,1 18-800,-20-19-2980</inkml:trace>
  <inkml:trace contextRef="#ctx0" brushRef="#br0" timeOffset="163208.335">21300 6398 3939,'0'0'2082,"0"0"-1377,0-19 640,0 19 321,0 0-161,0 0-288,0 0-64,0 0-64,0 0-224,0 0-288,0 0-289,-20 0-224,20 0-128,-20 0 64,0 19-32,0 1 0,1 20 0,-1-20 160,20 19 0,0 1 96,0 0-63,20 0-65,-1-21-32,1 2-32,40-2-224,-21-19-65,1 0-63,19 0-96,-19-19 31,-1-2 289,-19 2 96,-20 0 32,0-22 32,0 21 64,0 0 257,-20 20 63,20-20-256,-18 20 1,18 0-193,-21 20-65,21-20-31,0 20 64,0 0-32,21 0-64,-3 1-384,2-2 31,21 0 33,-21-19 192,-2 21 224,23-21 64,-21-21 0,0 21 160,-20-19 320,19 19 129,-19-19-129,-19-2-191,19 1 31,-20 0 96,-20 0-95,19 0-193,3 1-160,-2 19-64,-1-20-417,21 20-1184,0 20-1602,21-20-3972</inkml:trace>
  <inkml:trace contextRef="#ctx0" brushRef="#br0" timeOffset="163512.3524">21736 6537 12427,'0'0'513,"0"0"-737,20 20 320,-20 0 0,20-20-64,-20 20-256,20 1-97,-20-21 353,0 0 545,0 0 960,0-21-352,0 1-256,-20-20-192,20 20-289,0-19-319,0 19-129,0 0-257,20 0-127,19 0 512,-19 20-224,0 0 32,0 20 96,1 0 0,-3 0 64,2 20-96,1-21-32,-1 1-384,0 0-1090,-20 0-992,18-20-1346</inkml:trace>
  <inkml:trace contextRef="#ctx0" brushRef="#br0" timeOffset="163801.3689">22133 6398 15822,'-19'-19'-224,"19"19"96,-20 0 448,0 0-159,20 19-161,0 1-32,-20 0-32,20 0 64,20 0 0,0 0 0,0-1 64,-1 21-32,1-40 0,20 20 64,-40 0 128,20-20 96,-20 0 321,0 0 224,0 0-673,-40 0-160,20 0-256,-19 0-513,19 0-768,-20 0-2435,19-20-6886</inkml:trace>
  <inkml:trace contextRef="#ctx0" brushRef="#br0" timeOffset="163960.378">22252 6398 13356,'40'0'833,"-20"0"416,19-19 833,-19 19-1441,1 0-545,17-20-192,-18 20-449,-20 0-608,21-21-1794,-21 2-5381</inkml:trace>
  <inkml:trace contextRef="#ctx0" brushRef="#br0" timeOffset="164117.387">22412 6120 14637,'-20'20'481,"20"19"1313,0 1 127,20 1-1120,-20-2-641,18 21-64,-18-21-352,0 21-929,20-20-801,-20-1-1473,21-19-1218</inkml:trace>
  <inkml:trace contextRef="#ctx0" brushRef="#br0" timeOffset="164544.4114">22610 6398 12203,'-20'-19'1249,"20"-1"-352,-20 40 737,0-20-866,20 19-351,-20 21-225,20-20-32,0 20-96,20-21-64,0 1-320,0-20-32,0 20 95,-1-20 1,1-20-96,-20 20-193,20-20-31,-20 1 191,-20-1 225,20 0 32,0 0 64,-20 20 64,20 0 160,0 0-96,0 0 385,20 20-129,-20 0-32,20 0 64,-20-1-95,20-19-161,0 20 32,-20-20-32,21 0 96,-21 0 193,18-20 159,-18 20-63,20-19-257,-20 19-128,0 0 0,0-20-128,20 20-32,-20 0-256,21 0-321,-21 0-416,20 0-577,-20 0-1408,18 0-578,-18 0-4035</inkml:trace>
  <inkml:trace contextRef="#ctx0" brushRef="#br0" timeOffset="164717.4213">22829 6398 3138,'18'0'609,"-18"-19"640,21 19-576,-21 0-577,20-20-96,20 20 833,-21-21 832,21 21 674,0-19 63,-21-1-544,21 20-833,-20-20-737,0 1-416,-1 19-1057,-19-21-2851</inkml:trace>
  <inkml:trace contextRef="#ctx0" brushRef="#br0" timeOffset="164882.4308">22987 6060 2850,'0'40'11403,"0"0"-11275,0-1 865,20 1 1281,-20 1-1057,20 18-832,-1-19-385,1-1-353,0 1-255,-20 0-161,20-20-768,-20-1-1058,20-19-1985</inkml:trace>
  <inkml:trace contextRef="#ctx0" brushRef="#br0" timeOffset="165134.4452">22928 5822 16111,'0'0'352,"19"0"-704,21 0 1024,19 39 417,1 2-416,-1-2-128,20 41-193,-38-21-160,-1 1-96,-22 0-96,3 0-64,-21 18-224,0-18 224,0 20-192,0-21-225,0-19-288,-21 1-512,-17-22-2691</inkml:trace>
  <inkml:trace contextRef="#ctx0" brushRef="#br0" timeOffset="166511.524">23443 5703 10698,'0'0'608,"0"-19"385,0 19 1089,0-21-1057,-19 21-641,19-20-287,-20 20-65,0 0-129,0 0 1,-19 20 64,19 1-32,0 18-32,-1 0 0,42-18 64,-1-1-192,-20-1 96,20 1 192,-2-20 160,3 0 128,19 0 65,-1-20 159,-19 1 97,20-22 32,-20 2-609,-20 0 416,-20-2-320,0-18 33,0-1 127,0 20 32,1 1-416,-1-1 128,0 19-96,0 2-192,20 19 224,0 40 96,0-20-32,0 39-32,20 1-32,20-1 65,-21 1-322,21 0-223,0-21-737,-1 2-897,-19-2-2274</inkml:trace>
  <inkml:trace contextRef="#ctx0" brushRef="#br0" timeOffset="166792.54">23661 5742 14253,'-18'-19'897,"18"19"-1153,0 0 896,0 0 129,18 0-321,2 0-223,1 0-65,-1 0 0,0 0-32,-1 0 0,-19-20 32,0 1-32,0 19-160,0-21 96,-19 21-64,-1-20-64,0 20 128,-21 0 97,23 0-33,18 20-64,-20-20 0,20 21-64,20 18-96,18-20-385,-17 1-640,38 1-1025,-19-1-2018</inkml:trace>
  <inkml:trace contextRef="#ctx0" brushRef="#br0" timeOffset="167189.5627">24019 5723 8167,'-20'-20'2018,"0"20"-1569,0 0 2017,1-19-993,-1 19-1152,20 19-257,0-19-32,-20 20 0,20-1-289,20-19-159,0 20-96,-1 1 191,21-21 97,-20 0 128,19 0 192,-19 0 481,0-21 319,-20 1-31,0 1-288,-20-1-257,20 20-256,-20-19-64,2 19-192,18 0 96,-21 19 32,21 1 32,21-1-96,-21 22-129,18-2 65,2 0 32,0-18 64,1 18 160,-1-19 0,-20 0 353,0 0 383,0 0 65,0-20-288,-20 0-257,-21 0-256,21 0-192,-19-20-673,19 0-832,-20 20-1891,21-20-8583</inkml:trace>
  <inkml:trace contextRef="#ctx0" brushRef="#br0" timeOffset="167773.5961">24297 5762 15182,'20'-20'160,"-40"1"-128,20-1 1089,-20 20-32,-19-19-480,19 19-513,0 0-64,0 0-32,-1 0-96,3 0 32,18 19-64,0 1-193,18-1 65,-18-19 160,21 20 32,-1-20 128,0 21-64,-20-21 96,20 0-32,-20 0 64,0 0-32,19-21 32,-19 21-64,0 0-64,-19 0 0,19-20-32,0 20-384,0 0 288,0 0-288,0 0-33,0 0 1,0 0 191,0 0 161,0 0 128,0 0 32,0 0 129,0 20 95,0-20-224,0 21 0,0-1-64,0-1-64,0 1-64,0-1 32,0-19 64,0 21 192,0-21 737,19 0-97,-19 0-383,0-21-97,0 21-64,-19-19-31,19-20-33,0 19 96,0-1-128,-20-18-96,20 19-32,0 1 0,20-2-64,-20 21 32,19 0 32,-19 0-96,20 0 64,0 0-64,0 21 0,-20-21-865,20 19-993,-1 1-3298</inkml:trace>
  <inkml:trace contextRef="#ctx0" brushRef="#br0" timeOffset="168292.6258">24376 5742 15502,'20'20'897,"-20"-20"-673,0 0 1602,20 0-833,0 0-449,1 0-95,-3 0-129,2-20-64,1 20-63,-1-19-97,-20-1-64,0 20-128,0-19-193,0 19 65,-20-21-96,-1 21 96,1 0 95,2 0 33,-3 21 32,1-2 0,20 1 32,0-1 32,0 1 0,20 21-32,19-22-96,-19 1 32,41-20 32,-22 19 0,1-19 128,-1 0 32,1 0 64,-20-19 160,19 19 97,-19-20-97,0 1-256,-20-1-128,0-1 0,-20 1-128,0 20 64,1-19 64,-21 19 32,20 0-32,-19 0 0,19 19 32,20 1 32,0 1 64,0-1 0,20-1 0,19 1-96,1-1 96,-1 2-128,1-1 128,19-20-32,-19 19 32,1-19-192,-23 0-449,2-19-1825,-20 19-6599</inkml:trace>
  <inkml:trace contextRef="#ctx0" brushRef="#br1" timeOffset="171235.7942">24257 6338 7366,'20'0'4805,"-20"0"-4292,0 0-257,0 0 737,0 0 128,0 21-96,20-1-321,0-1 1,0 21 96,-1 20-289,21-1-191,-20 21-129,21-21-32,-3 21-96,-17-20-32,19-21-224,-22 1 32,3 0-353,-1-21-223,0-19-546,0 0-2497,-20 0-7752</inkml:trace>
  <inkml:trace contextRef="#ctx0" brushRef="#br1" timeOffset="171567.8132">24178 6618 15374,'-21'0'2050,"21"19"-2210,0-19 256,0 0 480,0 0 65,21 19-160,-1-19-321,0-19 32,0 19-256,-1-19 128,1-22-32,-20 21-128,20-20 128,-20 1 0,0-1-96,0 0 96,0 1 0,0-1 0,0 20-128,20 0 128,0 1 32,-1 19 128,1 0 0,20 19-128,1 21-64,-3-21 0,3 22 32,18-2-128,1 1-288,-21-20-417,1 0-672,-20-1-2883</inkml:trace>
  <inkml:trace contextRef="#ctx0" brushRef="#br1" timeOffset="172152.8466">22252 6935 12940,'0'0'2050,"0"20"-2275,0-20 290,0 0 927,20 19 1,-20 1-288,0 0-385,20 0 1,0 0-1,-1 19 96,1-18 33,0 19-193,21-21 0,18 1-128,-19 0 1,-1-20 31,1 0-32,-1 0-64,1 0-160,-20 0-225,0-20-223,1 20-417,-21-20-576,-21 20-1795,1 0-1985</inkml:trace>
  <inkml:trace contextRef="#ctx0" brushRef="#br1" timeOffset="172498.8664">22054 7173 15086,'-59'20'1537,"39"-20"-1409,20-20 257,0 20 704,20-19-609,0-2-256,-2 2-31,23-2-257,-21-18 64,0 19 160,-1-20-224,1 20 160,-20-19 32,20 19 128,-20 0 0,0 0-160,20 20 65,-20-20-33,20 20-224,19 0 64,1 20 64,19 0-64,-18-20 32,17 20-32,3 0-193,-2-20-319,-19 0-481,-21 20-1377,1-20-3556</inkml:trace>
  <inkml:trace contextRef="#ctx0" brushRef="#br0" timeOffset="216175.3646">14431 7133 6630,'0'0'1281,"0"0"-352,0 0 480,0 0 417,0-19-257,-21 19-736,42 0-352,-21-21-1,0 2 33,20-1-65,0-20-352,19 20-96,-19-19 64,20-21-32,-1 1-64,21 19 32,-21-20 32,-19 20 0,0 21-96,1-2-96,-1 2-384,-20 0-642,0 19-960,0 0-1537,-20 19-4325</inkml:trace>
  <inkml:trace contextRef="#ctx0" brushRef="#br0" timeOffset="216646.3915">14311 6974 11306,'20'0'833,"-20"0"-865,0 0 32,0 0-64,0 0 64,0 20 64,0 0-64,0 0-32,0 20 32,0-21 160,0 2 192,21-2-159,-21-19-65,20 21 0,-20-21 224,38 0-128,-17 0-128,19-21-192,-1 21-800,1-19-1763</inkml:trace>
  <inkml:trace contextRef="#ctx0" brushRef="#br0" timeOffset="219913.5784">11890 9398 8263,'0'0'1986,"0"-19"-1313,0 19 64,0 0 736,0 0-192,0 19-128,20-19-256,-20 20-352,20 1-193,19-2-160,-19 1 96,20 19-95,-1-18-129,1-1-32,0 0-64,-1-20-64,2 20-97,-3-20-159,-18 0-417,1-20-704,-1 20-1218,-20-20-1761</inkml:trace>
  <inkml:trace contextRef="#ctx0" brushRef="#br0" timeOffset="220279.5993">11869 9558 12299,'0'0'641,"0"0"-1154,0 0 481,0-20 160,0 20 353,0-21 288,0 2-257,0-1-320,0-19 161,0 18 351,0 1 1,0-19-321,0 19-224,0 0 161,0 0-1,0 0 0,0 20-160,0-19-31,21 19-1,-1 0 0,0 19-128,-2-19 0,23 20-32,-1-20-513,-1 0-416,1 20-1601,0-20-4741</inkml:trace>
  <inkml:trace contextRef="#ctx0" brushRef="#br0" timeOffset="264843.1482">8395 12042 5925,'0'0'833,"0"0"-833,20 0 448,-20 0 1218,20 0 160,-20 0-513,21 0-673,-1-20-351,-2 20-129,-18 0 32,20 0 32,1 0-64,19 0 1,-21 0-65,1 0 32,20 0 0,0 0-64,19 0 32,-18 0 64,17 0-96,1 0 0,2 0-32,-2 0-32,1 0 32,19 20 32,-20-20 1,20 0 95,2 0-32,-2 0-32,0 0 32,0 0-32,20 0 0,-18 0 0,18 0 0,-20 0-96,20 0 32,1 0 129,-1 0-97,0 0-64,0 0 288,-20 0 224,21 20-31,-1-20-129,0 0 65,0 0-33,-20 0-96,21 0-128,-20 0 1,19 0-129,-20 0 0,21-20 0,-21 20 0,20-20 32,-20 20-64,2-20 96,-22 20-160,-19-20 256,19 20-288,-19 0 192,-20 0-577,-1 0 289,1 0-641,-20 0 65,0 20-994,0-20-1281,-20 0-5541</inkml:trace>
  <inkml:trace contextRef="#ctx0" brushRef="#br0" timeOffset="270830.4907">12962 12062 896,'0'0'5606,"0"19"-5254,0-19 0,19 0 1026,-19 0-1,20 0-160,0 0-288,0 0-417,39-19-191,-18 19-161,-3 0 32,23-20 32,-2 20-64,1 0-128,-1 0-32,20 0 33,-18 0-1,18 0-32,0 0 0,20 0 0,0 0-32,1 0-1,19 0 1,-20-20 64,0 20-32,21-20 0,-41 20 193,20 0-257,0 0 416,0 0-352,1 0 512,19 0-480,0 0 481,1 0-449,-1 0 609,-1 0-353,1 0 609,21 0-673,-21 0 545,-19 0-705,19 0 480,-20 0-768,-20 0 673,20 0-770,-20 0 578,21 0-321,-1 0-32,-20-20 352,20 20-608,-18-21 704,-2 2-288,0 19-224,0 0 192,0-19-64,-18 19 0,-3 0-32,-17 19-32,-2-19-224,1 0 95,0 0-287,-21 0-32,1 0-225,0 0-384,-20 0-897,0-19-2595</inkml:trace>
  <inkml:trace contextRef="#ctx0" brushRef="#br0" timeOffset="272228.5706">18739 12022 2978,'0'0'2114,"0"0"-1313,0 0 320,-20 0 769,20 0 192,0 0-609,0 0-768,20 0-193,-20 0 65,20 0-161,19 0-191,1 0-97,-1 0-64,42 0-32,36-20-64,3 20-160,19 0-161,19 0 289,41 0 32,-19 0 128,18 0 289,1 0-257,-21 0 64,0 0-192,-18 0 96,-22 0 0,-39 0 64,0 0-128,-38-20 0,-2 20-256,-39 0-929,0 0-2178,-20 0-6150</inkml:trace>
  <inkml:trace contextRef="#ctx0" brushRef="#br0" timeOffset="273352.6349">3969 12956 7815,'20'0'128,"-20"0"0,20 0 0,-20 0 193,19 0 511,1 0-31,0 0-384,0-20-33,19 20-32,1 0 65,1-20-161,18 20-128,-1 0-128,23 0 32,-2-21 32,0 21-32,0-19 32,20 19-64,21 0 0,-21-20 192,41 20-192,-21 0 32,19-19-32,2 19 64,-1 0-32,-1 0 0,22-20 33,-22 20-97,21 0 64,0-21 0,0 21-64,-21-20 32,2 20 0,-2-19-97,1 19-223,1 0 128,-2-20 96,-19 20 0,0 0 32,21-20-64,-21 20 192,-1 0-128,2 0 96,-21 0 0,0 20 160,0-20-128,-20 0-64,2 0 0,-2 20 32,0-20 32,-18 0 96,-3 0 64,1 0-31,2 0-97,-22 19-96,1-19 0,0 0-64,-21 0-65,1 0-383,0 20-161,0-20-31,-20 0-385,0 0-3524</inkml:trace>
  <inkml:trace contextRef="#ctx0" brushRef="#br0" timeOffset="283995.2436">14550 12995 1377,'0'0'1185,"0"0"-1826</inkml:trace>
  <inkml:trace contextRef="#ctx0" brushRef="#br0" timeOffset="284463.2704">14550 12895 10345,'0'-19'1378,"0"19"-546,0 0 802,-20 0 224,20 0-321,0 0-256,0 0-448,0 0 0,-20-20-224,20 20-225,0 20-160,20-20 0,-20 0-64,20 0 65,-20 0 63,40 19-64,-1 2 0,1-1-96,19 0-63,-18 0-33,17 19 0,3-19 32,-2 0 0,0 20-128,-19-20 0,19-20-32,-19 0-193,-20 0 33,1 0-256,-3 0 63,-18 0-352,0 0-63,0 0-354,0 0-159,-18-20-1217,-3 20-1891,1-20-5923</inkml:trace>
  <inkml:trace contextRef="#ctx0" brushRef="#br0" timeOffset="284717.2849">15066 12856 6694,'-20'-19'3940,"20"-1"-3524,0 20 449,0 0 704,0-21-255,0 21-482,-20 0-191,20 0 64,-20 21-97,1-1 33,-1 19-289,-20 1-256,1 0-64,-1-1-128,-1 21-352,23-20-1154,-2-1-2850</inkml:trace>
  <inkml:trace contextRef="#ctx0" brushRef="#br0" timeOffset="286742.4008">13001 12916 12619,'-20'-21'353,"1"2"-385,-1 19-96,0 0 128,-20 0-96,1 19 31,19 22-383,0-21 192,0 0 224,20-1 32,0 1 32,20 0 64,20 0 32,-1 0 160,1 0 161,19 0-129,-19-1-64,1-19 33,-23 20 415,-18 0 289,0-20-384,0 20-289,-39-20-32,-1 0-224,20 0-96,-19 0-576,-1 20-962,20-20-1344,1 0-3461</inkml:trace>
  <inkml:trace contextRef="#ctx0" brushRef="#br0" timeOffset="286924.4112">13398 12976 12587,'20'19'225,"-20"1"-225,0 0-64,0 20-161,0 0-63,20-21-385,-20 21-319,21-20 255,-21 0-32,18 0-1121,2-20-4804</inkml:trace>
  <inkml:trace contextRef="#ctx0" brushRef="#br0" timeOffset="287054.4186">13418 12876 7559,'-40'-100'4740,"21"61"-2017,19 19-1506,-20 20-961,20 0-416,0 0-481,20 0-2530,-1 20-7751</inkml:trace>
  <inkml:trace contextRef="#ctx0" brushRef="#br0" timeOffset="287327.4342">13617 12995 13676,'20'80'577,"-20"-40"-161,0-21 737,0-19-288,0 0 192,20 0-640,-20 0-289,20-19-32,-20 19-96,19-40-32,-19 20-96,20 0-257,-20-20 1,20 21 0,-20-1 288,20 0 96,-20 20 256,0 0 128,20 20-160,-20 0-63,0 19-129,19-19-129,-19 20-159,20-20 32,-20 0-353,20-1-864,0 1-993,-20-20-3364</inkml:trace>
  <inkml:trace contextRef="#ctx0" brushRef="#br0" timeOffset="287775.4599">13835 13115 11114,'-20'0'513,"0"0"-417,20-20 897,0 20 96,0-20-32,0 0-481,0 0-31,20 0 159,-20 20-255,20-20-225,0 1 32,1 19-32,-21 0-256,18 0 64,2 19 32,-20 1-32,20 20-96,-20-20-160,0 20 128,21-21-577,-21 1-255,0 0-578,20 0-2145,-20-20-6375</inkml:trace>
  <inkml:trace contextRef="#ctx0" brushRef="#br0" timeOffset="288127.48">14212 12518 13196,'0'-19'545,"-20"-1"-193,20 20 801,0 0-32,-19 0-416,19 39-513,0 1 737,-20 20-353,20-1 1,0 1-97,0 20-256,20-2-384,-20 3 481,19-22-257,21 21-160,0-41 96,-21 1-545,21 0 513,1-21-416,-23 1-481,23 1-1698,-21-21-8135</inkml:trace>
  <inkml:trace contextRef="#ctx0" brushRef="#br0" timeOffset="288669.511">15582 13095 13036,'0'0'1954,"0"0"-1858,0 20 160,-20-20 449,20 0-545,-20 19-96,20 1-32,-20 0-160,1 20-225,-1-20-287,20-1-1090,-20 1-3491</inkml:trace>
  <inkml:trace contextRef="#ctx0" brushRef="#br0" timeOffset="289326.5486">16079 13154 10249,'-21'0'641,"21"0"-609,0 0 737,0-20 704,0 1-224,21-21-416,-1 0 544,0 0-608,-2-19-257,3 18-31,-1-17-97,0-3-192,-20 22-63,0-1 31,-20-19-64,20 19-128,-20 0-32,-1 21-64,3-2-161,-2 21 225,0 0-128,-1 0 0,1 0 96,0 21 96,20 18 0,-18 1 32,18-1-64,18 1 64,2 20-32,0 0 0,21-21-192,-3 0-129,3 2 97,-1-21 96,19 0-32,-19-1-224,-21-19-609,1 20-1634,0-20-4195</inkml:trace>
  <inkml:trace contextRef="#ctx0" brushRef="#br0" timeOffset="289577.5629">16417 12479 16303,'-41'-41'384,"41"22"-480,20 19 128,1 19 160,-3 2 321,22-1-193,-19 0 1,17-1-193,3 21 64,-1 20 96,-1-1-160,-19 1-64,20 20 0,-40-21-64,19 1 32,-19-1-608,0 1-641,-19-20-1762,-1-1-6150</inkml:trace>
  <inkml:trace contextRef="#ctx0" brushRef="#br0" timeOffset="298826.0919">15840 11069 10313,'0'0'1410,"0"-21"-962,0 21 641,20-20 320,0 20-159,0-19-290,-1-21-319,21 20-96,1-20-33,-3 0-128,3 1-95,-1-21-193,-1 20-128,-19 21 0,0-22-128,0 22-193,-20 19-351,0 0-1026,-20 0-2594,0 0-4324</inkml:trace>
  <inkml:trace contextRef="#ctx0" brushRef="#br0" timeOffset="299163.1112">15820 10810 4163,'-19'0'97,"19"20"-65,-20-1 224,20 1 1345,-20 0-127,20 0-449,0 20-449,0-20-63,20-1 287,-20-19 257,20 21 65,-20-21-322,19 19-31,1-19-64,0 0-97,0 0-287,0 0-129,-1 0-64,1-19-160,20 19-320,-19 0-1250,-3-21-2914</inkml:trace>
  <inkml:trace contextRef="#ctx0" brushRef="#br0" timeOffset="300519.1888">20288 10631 1761,'0'0'7111,"0"0"-6727,0 0 641,0 0 1185,0 0-1313,-20 20-641,20-1 289,-21 22 128,1-2-161,0 1 97,0 0-193,1-1-256,-1 1-32,0-20-64,20 0-64,0 0-160,-20-1-801,20-19-1377,0 0-2979</inkml:trace>
  <inkml:trace contextRef="#ctx0" brushRef="#br0" timeOffset="300792.2044">20009 10830 11018,'0'0'705,"0"0"-705,0 0 1217,0 0 993,0 19-1057,-20 21-833,20 0 33,-19 0 31,19 0-160,0-1-96,0 1 0,19-20 97,1 0-97,20-20 160,-1 0 64,21 0-288,-1-20 0,-19 0-96,1 1 64,-2-2-608,1 1-257,-20 20-2146,-20-19-7334</inkml:trace>
  <inkml:trace contextRef="#ctx0" brushRef="#br0" timeOffset="303684.3698">10500 11148 9961,'0'0'1089,"0"0"-897,0 0 545,21-20 384,17-20 0,3 21-192,-3-22-417,23 1 65,-2 1 63,1-1-95,-21 0-289,1 20-224,-20 1-96,-20-1-672,19 20-866,-19 0-2178,-19 0-1184</inkml:trace>
  <inkml:trace contextRef="#ctx0" brushRef="#br0" timeOffset="303994.3875">10500 10929 10634,'21'0'768,"-21"0"-704,0 0 577,0 0 32,0 20-545,-21 0-64,21 20-32,-20-1-96,20 1 64,0-20 64,0 20 0,0-20 64,20-20 481,1 20 319,-3-20-159,23 0-288,-1-20-257,19 20-128,0 0-96,1 0-577,-21 0-3298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2:55:51.0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19235 5405 9801,'0'0'1249,"0"0"-512,-20 0 768,20 0 449,0 0-673,0 0-704,0 20-1,0 19 225,20 1-32,-20 0-417,20 19-160,-20 1 0,19-20-160,1-1 0,-20 2-64,20-2 32,0-19-256,-20-1 32,20 2-449,-20-21-288,0 0-768,-20 0-1730,20 0-9256</inkml:trace>
  <inkml:trace contextRef="#ctx0" brushRef="#br0" timeOffset="314.018">18996 5723 12587,'-20'-20'1154,"20"1"-450,0 19 65,0-21-32,0 21-65,0-20-416,20-20-191,0 21-130,1-21-127,-1 0 192,-2 0 32,3 21-64,-1-21 96,0 19 64,-20 2 257,20-1-65,-20 1-64,19 19-63,1 0-33,0 0 32,20 0-32,-21 0-32,21 19-64,-20 1-160,19-20 32,1 19-673,-19 2-1024,19-1-3140</inkml:trace>
  <inkml:trace contextRef="#ctx0" brushRef="#br0" timeOffset="2216.1268">3611 5067 10153,'0'20'1377,"0"-20"-1377,0 0 0,0 20 257,20-20 479,-20 0 257,40 0-160,-1 19-256,1-19-257,21 0 0,-2 21-128,20-21 33,20 0-65,0 0-96,21 0-32,19 0 32,-1 0 32,-19 0-192,21 0 96,-41 0 0,21 0 0,-41 0 0,20 19 0,-20-19 96,0 0-96,2 0 32,-22 0-32,-19 0 32,-22 0-96,23-19-32,-41 19-32,20 0 0,0 19 0,-20-19 96,19 0-33,1 20-95,-20-20-64,20 21 160,0-21-96,0 0 64,-20 0 32,19 0-64,-19 0 64,20 0-417,0 0-31,0-21 31,-20 1 1,20 1 95,-1-2 225,-19 2 96,0-1 128,20 0 32,-20 0 161,0-20 223,20 20 161,-20-19 95,21-1-383,-1-19 159,18-1 161,3-21-193,-2 3-159,21-2 319,-21-39 97,41 19-161,-21-39-191,20 1-257,-18-22-32,-2 21-32,-19 0-64,-1 20 32,-19 0 32,0 39-32,0 21 0,19-21-32,-19 20 128,0 1 64,-20 19 65,20 20-193,-20-20-128,21 21-128,-21 19-225,0-20-191,0 20-257,0 0-737,0 20-640,0-1-865,-21 21-6662</inkml:trace>
  <inkml:trace contextRef="#ctx0" brushRef="#br0" timeOffset="3204.1833">5815 5226 6502,'0'0'1281,"-20"0"0,20 0-832,0 0-385,0 20 192,0-20 384,0 20-63,20-1-97,-20 2 1,20 18-33,-1 0 385,1 22-64,0 18 32,1 20-225,-1 1-63,18 38-33,-17 22-96,19-2-63,-1 1-193,1 20-160,19-40 64,-19-19-32,1-1 32,-3-20-64,3 0 32,-21-19 32,-2 19 32,3 1 0,-1-1 32,0-19-224,0-2-96,-1 3-385,1-22-992,0-19-161,-20-20 1217,20-20-832,-20-20-2947</inkml:trace>
  <inkml:trace contextRef="#ctx0" brushRef="#br0" timeOffset="3911.2237">6034 5584 10249,'-20'0'1602,"20"0"-737,0 0-481,0 0 289,0 0 319,0 0-63,0 0-640,20-20 31,-1 20 0,21 0 33,19 0-1,1 0-64,19-20-32,21 20-95,39-20-65,-1 0-96,2 20 0,38-20 0,20-19 32,1 19 0,19-21 0,1 22 64,0-1-32,19-19 352,-21 18-127,-17 2 191,-21-1-224,-21 0-192,-39 20-192,-20-19-96,-40 19 128,-18 0-192,-1 0-129,-22-21-512,-18 21-512,21 0-1089,-21 0-2723</inkml:trace>
  <inkml:trace contextRef="#ctx0" brushRef="#br0" timeOffset="19611.1217">515 10949 11883,'-41'20'224,"23"-20"-288,-2 0 640,20 0 898,0 0-225,0 0-833,0 0-255,0 0 31,20 0 224,-2-20 129,3 20-225,19 0-256,-1 0-64,1 0 32,0 0 0,-1 0-32,-19 0 64,20-20-96,-1 20 0,2 0-288,-21 0-481,-2-20-384,2 20-673,-20 0-1761</inkml:trace>
  <inkml:trace contextRef="#ctx0" brushRef="#br0" timeOffset="19942.1406">772 10770 9064,'-39'0'288,"39"0"-1152,0 0 1440,0 0 641,20 0 257,-20 0-513,39 0-513,-19 20 0,1-20 33,17 20 95,-18-20-287,21 20-257,-21-20 128,19 19-128,-19 1 0,0-20 0,0 20-64,-20-20 64,19 20 96,-19 0 64,0 0 161,0 0-97,-19-1-128,-1 2-128,-20 18 32,20-18-833,1-2-3010</inkml:trace>
  <inkml:trace contextRef="#ctx0" brushRef="#br0" timeOffset="37346.1361">16654 12419 6726,'0'19'2050,"0"-19"-1346,0 0 353,0 0 961,0 0-480,0 0-289,0 21-480,20-21-193,-20 20-127,0 0-33,0-1 97,20 21-257,-20 0-96,0 0-64,20 19 0,-20 1-32,0-21-64,0 2-32,0-2-64,19-20-128,-19 2-192,0-1-577,20-20-1218,-20 0-2241</inkml:trace>
  <inkml:trace contextRef="#ctx0" brushRef="#br0" timeOffset="37750.1592">16496 12677 8007,'0'0'1089,"0"0"-64,-21 20 865,21-20-193,0 0-832,0 0-288,-20 0-193,20 0 1,0 0 127,0-20-128,0 20-31,0-20-65,0 1-128,0-1 64,0 0-224,20 0 161,-20 20-258,21-20 129,-1 1 33,-2-2-97,3 2 32,19-1 96,-1 0-32,-19-20 96,20 40-96,-20-20 128,-1 20 32,1 20 65,20-1-193,-20 2-192,-1-1-353,1 0-448,0-1-608,21 2-1506,-21-21-3715</inkml:trace>
  <inkml:trace contextRef="#ctx0" brushRef="#br0" timeOffset="40780.3325">16000 13294 640,'18'0'7143,"-18"-21"-5157,0 21 96,0 0 544,0 0-704,0-20-801,0 20-576,0 0-674,0 0 322,0 0-193,0 20 64,0 1-32,0-2-32,0 21 0,20-21-32,-20 22-32,0-22-64,20 2 63,1-2 33,-1-19 97,0 0-1,-2-19-64,3-2 0,-1 2 32,0-1 32,0-1-128,-20 2-65,0-21-223,0 21 0,19 19-193,-19 0 289,0 0 192,20 19 32,-20 1 96,20 19 32,-20 2 96,20-1-96,-20 19 0,0-39 129,20 20 127,-20-20 96,0-1 33,0 1 63,0-20 1,-20 20-193,0-20-192,0 0-31,0 0-65,-19 0-64,19-20 0,-21 20-161,23 0-31,-2 0 0,0-20-192,-1 20-481,21 0-64,0 0-288,0-19-641,21-1-1473,-1 0-993</inkml:trace>
  <inkml:trace contextRef="#ctx0" brushRef="#br0" timeOffset="40969.3433">16376 13353 12812,'20'0'2626,"1"0"-1633,-3 0 224,2-20-576,21 0-449,-21 20-256,19-19-417,-19 19-672,20 0-1345,-21 0-1730</inkml:trace>
  <inkml:trace contextRef="#ctx0" brushRef="#br0" timeOffset="41105.3511">16555 13333 12043,'-21'20'1057,"3"-1"-96,18 2 704,18-21-800,-18 0-512,41 20-385,-21-20-769,19 0-1249,-19 0-2595</inkml:trace>
  <inkml:trace contextRef="#ctx0" brushRef="#br0" timeOffset="41309.3628">16951 13194 15726,'0'0'641,"0"20"32,0 0 1056,0-1-768,0 1-801,-18 20-64,18 0-96,0 20-352,0-1-1313,0-19-3076</inkml:trace>
  <inkml:trace contextRef="#ctx0" brushRef="#br0" timeOffset="43483.4871">18559 12499 8872,'20'-20'1922,"-20"20"-449,0-20 1058,0 20-578,-20 0-800,20 0-576,0-21-257,0 21-256,0 21 129,0-21 127,20 20-192,-20 0 0,20-1-32,1 21-96,19-20 64,-21 20-32,1-20 0,0 19-96,20 1-128,-21-20-224,1 19-193,0-19-800,0-20-1058,-20 21-3458</inkml:trace>
  <inkml:trace contextRef="#ctx0" brushRef="#br0" timeOffset="43953.514">18559 12717 7847,'-18'20'1794,"-3"0"-1858,21-20 448,0 0 1858,0 0-256,0 0-1057,0 0-449,0 0-95,0 0 31,0 0-32,0 0-95,0-20-1,0 20-128,0-20 64,0 0 1,0 0-97,0 0-64,-20-19 64,20-1 64,0 1-128,-20-1 128,20 0 193,0 0-65,-20 0-192,20 40 0,20 0-128,-20 0-64,20 0 96,0 20 32,19-20-96,1 0-32,1 20 96,-2-20-128,1 0 0,-20 0-449,0 0-576,-1 19-1025,21-19-3555</inkml:trace>
  <inkml:trace contextRef="#ctx0" brushRef="#br0" timeOffset="45734.6159">18559 13174 11210,'0'0'993,"-18"0"-993,18 0 96,0 0 128,0 0-160,0 20-64,0-20 0,0 20-32,0 0 64,18-1 0,2 1 0,0 1 97,1-21 63,-1 19 64,0-19 160,-1-19 97,-19 19 95,20-21-127,-20 1-289,0-19-192,20 19 0,-20 20-64,0-20-64,0 20-320,0 0 319,0 20-31,0 0 32,0 0 0,20 19-64,-20 1 0,20 0 160,-20 0 32,19-1 32,-19-18 192,0 18 224,0-19 353,0 0 96,-19-20-128,-1 20-385,0 0-224,0-20-32,-19 0-192,19 0-128,0 0-256,-1 0-385,1 0-769,20 0-1345,0-20-2530</inkml:trace>
  <inkml:trace contextRef="#ctx0" brushRef="#br0" timeOffset="45994.6307">18958 13194 14093,'0'0'1313,"0"0"-1089,0 0 1474,0 0-641,18-20-705,-18 20-256,20 0-64,0 0-320,1 0-192,-1 0-641,-2 0-1922,3 0-3331</inkml:trace>
  <inkml:trace contextRef="#ctx0" brushRef="#br0" timeOffset="46123.6381">19016 13253 928,'-20'20'12044,"20"1"-11628,0-21 129,20 0 736,1 0-576,-1 0-1090,-2 0-2241,3-21-2499</inkml:trace>
  <inkml:trace contextRef="#ctx0" brushRef="#br0" timeOffset="46469.6579">19235 13035 10666,'0'-20'3042,"-20"20"-2881,20 0 543,20 0 1282,-20 0-833,20-20-672,-1 40-353,21-20-64,-20 0-96,19 20 64,-19 0-160,0 0-128,-20 0-33,0 0 161,0-1 224,-20 21-160,0-20 384,1 20 65,-1-21-33,0 1 1,0 1-257,20-21 32,0 19-96,20-19-32,0 0-224,0 20-705,19-20-1057,2 20-2915</inkml:trace>
  <inkml:trace contextRef="#ctx0" brushRef="#br0" timeOffset="47667.7264">18660 13750 9641,'-20'0'3299,"0"0"-2082,20 0 448,-21 0-319,21 0-225,0 0-545,0 0-319,21 0 31,-1 0-160,19 0-64,1-20 32,19 20-192,1 0 192,19-19-128,0 19 64,21-20-192,-21 20-128,20-20-225,-39 20-320,19-20 193,-18 20-385,-22 0-1121,-19 0-1377,0 0-3012</inkml:trace>
  <inkml:trace contextRef="#ctx0" brushRef="#br0" timeOffset="50371.8811">20088 12856 13965,'0'0'1249,"0"20"-641,0-20-383,0 0 319,0 0 417,0 0-544,20 0-353,-20 0-257,20 0-415,-20 0-1058,20 19-3202</inkml:trace>
  <inkml:trace contextRef="#ctx0" brushRef="#br0" timeOffset="50507.8889">20387 12895 1729,'19'0'11787,"1"0"-11434,-20 0-546,0 0-1120,20 0-1505</inkml:trace>
  <inkml:trace contextRef="#ctx0" brushRef="#br0" timeOffset="50645.8968">20664 12936 13741,'0'20'1473,"21"-20"-1505,-21 0-288,0 0-1634,18 0-2114</inkml:trace>
  <inkml:trace contextRef="#ctx0" brushRef="#br0" timeOffset="50774.9042">20883 12956 15150,'19'0'448,"-19"20"-608,0-20-224,0 0-1826,20-20-10378</inkml:trace>
  <inkml:trace contextRef="#ctx0" brushRef="#br0" timeOffset="51322.9355">21697 12479 8872,'-20'0'897,"20"0"-417,0 0 1474,0 0 128,0 0-1025,0 0-224,20 20-257,-1-20-127,1 0-129,0 19 0,20 2-159,-21-2-161,21 21 32,-20 0-96,0-1-225,19-19-223,-19 0-449,1 0-705,-1 0-1313,0-20-1921</inkml:trace>
  <inkml:trace contextRef="#ctx0" brushRef="#br0" timeOffset="51654.9545">21716 12657 13196,'-39'40'929,"19"-40"-865,20 0 160,0 0 321,-20-20-65,20 20-128,0-20-63,0 1 63,0-1 289,0 0-193,0 0-96,0-19-95,0 18 223,0 2-224,20-1-320,-20 0 417,0-1-193,20 21 0,-20-19 0,20 19-64,-1 0-32,1 0-64,0 0 32,0 0-32,0 0 0,-1 0 0,21 0-320,-20 19-417,0-19-704,1 0-1634,-3 21-4228</inkml:trace>
  <inkml:trace contextRef="#ctx0" brushRef="#br0" timeOffset="52874.0242">21895 13075 5605,'0'-20'1537,"0"20"193,0-20 512,0 20-224,0-20-481,0 20-384,0-20-288,0 20-160,0 0-417,0 0-224,0-19-64,-20 19-64,20 19 0,-20-19-32,0 20 128,0 0-96,1 0 64,-1 20 32,-20-1-32,40 1 32,-20-20-128,20 20 96,0-1-320,20 1-225,0-20 65,20 0 31,-1-1 225,21-19 224,-21 0 0,2 0 0,-1-19 64,-1-1 128,-19 0 97,0-20 31,0 20 160,-20-19-95,0-1-193,0-19-64,-20 19-96,0 0 0,-21 20 0,3-19 0,-3 19-64,3 20-32,-3 0 96,1 0-128,1 20 64,19 19 32,0-19-64,20 0 96,0 0-64,20 0 32,0 0 0,19-1 64,1 1-64,1-20 32,-3 0-64,23 0-448,-22 0-609,-19 0-865,20 0-2659</inkml:trace>
  <inkml:trace contextRef="#ctx0" brushRef="#br0" timeOffset="53819.0783">21102 12220 2306,'-20'0'2594,"-1"0"-160,21 0 33,0 0-225,-20 0-737,20 0-576,0 0-224,20 0-257,1 0 33,17 0-193,3 0-96,18 0-32,21 0 65,19-20 63,1 20-128,17-19-96,3 19-32,-1-20-32,1 20-64,-1 0 64,-20-20-128,0 20-288,-40 0-449,2-20-545,-43 20-1184,-18 0-2211</inkml:trace>
  <inkml:trace contextRef="#ctx0" brushRef="#br0" timeOffset="55283.162">22392 13134 9032,'0'0'2466,"0"0"-1441,0 0 609,20 0-97,-20 0-704,18-19-577,2 19-160,1-20-31,-1 20-33,0-20-129,-1 20-799,1 0-1411,-20 0-2625</inkml:trace>
  <inkml:trace contextRef="#ctx0" brushRef="#br0" timeOffset="55449.1715">22430 13154 6854,'0'20'5669,"0"-20"-5156,0 20-257,0-20 641,20-20-673,-20 20-384,21 0-1153,-1 0-1282,0-20-864</inkml:trace>
  <inkml:trace contextRef="#ctx0" brushRef="#br0" timeOffset="56085.2079">22471 13234 6213,'-21'0'2018,"21"0"-704,0 19 992,0-19 32,0 0-705,0 0-864,0 0-192,0 0-417,21-19 352,-1 19-448,0-20-64,-1 0-32,1 20-224,0 0-416,-20-20-482,20 20-703,0 0-1442,-20-20-3107</inkml:trace>
  <inkml:trace contextRef="#ctx0" brushRef="#br0" timeOffset="56423.2272">22709 12916 1345,'0'-60'7495,"0"60"-5541,0-19-513,0 19 481,0 0-224,0 0-930,21 19-512,-21 20-159,18-18-33,-18 19 0,20-1 0,-20 1-64,0 0 0,20 0-96,-20-21-32,0 21-225,0-20-480,21 0-1056,-21 0-1346,0-1-2531</inkml:trace>
  <inkml:trace contextRef="#ctx0" brushRef="#br0" timeOffset="56769.247">23007 12916 1281,'39'-21'5573,"-19"21"-4708,-20 0 576,20-19 481,-20 19-481,0 0-1184,-20 19-289,0-19-65,1 21 65,-21-1 64,0 0 65,-19 0 543,39-1 161,-19-19-353,19 20-255,-1 0-65,21-20 96,0 20-32,21-20-96,-1 20-96,-2 0 0,23-20 32,-1 20-96,-1-1-32,1 1-96,-1 0-96,1-20-385,-20 20-2114,19 0-7238</inkml:trace>
  <inkml:trace contextRef="#ctx0" brushRef="#br0" timeOffset="67311.85">8952 13472 7527,'0'40'1281,"-20"-40"192,-1 0 289,21 0 160,-18 0-161,18 0-479,-20 0-450,20 0-255,0 0-33,0 0-63,-21 0-225,21 0-192,0 0 64,0 0-32,0 0 97,0 0-1,21 0-32,-21 0-160,20 0 416,-2 0-320,23 0 129,-1 0-193,19-20 32,20 20 0,0-20 0,20 20-64,0 0 128,2-19-256,37 19 160,-18 0-32,19 0-96,19 0 128,0 0-128,22 0 64,-22-21 32,2 21 64,-2 0-64,-18 0-64,-22 0 96,1-19 0,-20 19-32,-18 0-32,-22 0 0,0 0 96,-19 0-128,-20 0-321,0 0-544,-20 0-544,0 0-1890,0 0-11275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2:57:42.91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 3854 12972,'-20'21'1057,"0"-21"512,0 0-63,20 0-577,0 0-161,0 0-511,20-21 255,0 21-384,19-19-64,1 19 32,0-20-64,-1 20 0,1 0-32,-1 0 64,-19 0-96,21 0-160,-21 0 128,-2 0-384,2 0-33,-20 0-255,21 0-385,-21 0-1762,-21 0-2466</inkml:trace>
  <inkml:trace contextRef="#ctx0" brushRef="#br0" timeOffset="301.0173">713 3715 14189,'-20'0'769,"20"0"-962,0 0 770,0 0-257,20 0 129,0 0 127,0 20-223,-1-20-257,21 0-64,-19 20-32,17-20 32,3 20-32,-1 0 32,-21-20 0,1 20 32,0-20 288,-20 20 641,0-20-128,0 19-513,-20 2 225,0-2-161,1 1-192,-21 0-191,19 0-162,1 0-992,-18 0-1505,38-1-5606</inkml:trace>
  <inkml:trace contextRef="#ctx0" brushRef="#br0" timeOffset="4699.2688">10679 3517 7815,'0'-20'1794,"0"20"-833,20 0 224,-20-20 0,0 20 352,0 0-31,0 0-706,0 0-415,0 0-257,0 0 0,-20 20 128,20 19 97,-20 2-225,-1 18-64,3 1 160,18-21-128,-20 21-32,20-40-96,20 19 64,-20-18-128,18-2 192,23 1-160,-21 0-384,19-20-481,-19 0-1089,0-20-2114,0 20-6758</inkml:trace>
  <inkml:trace contextRef="#ctx0" brushRef="#br0" timeOffset="4925.2818">10917 3696 11050,'0'-20'961,"0"20"224,0 0 0,-20 20-1025,20-1 513,0 21-32,0-20-417,0 20-128,20-1-32,-1-18 0,1-2-32,0-19-32,1 20-160,17-20-257,-18 0-447,1 0-930,-1-20-1057,-20 20-2914</inkml:trace>
  <inkml:trace contextRef="#ctx0" brushRef="#br0" timeOffset="5039.2883">10976 3815 12684,'-20'20'512,"20"-20"-608,20 0 64,1-20-64,-1 20 128,18-20-513,-17 0-2946</inkml:trace>
  <inkml:trace contextRef="#ctx0" brushRef="#br0" timeOffset="5175.2961">10936 3655 15534,'0'0'-32,"20"-19"64,0 19 32,1-20-64,-1 20-32,18-20-1153,3 20-3235</inkml:trace>
  <inkml:trace contextRef="#ctx0" brushRef="#br0" timeOffset="5602.3205">11314 3815 6213,'0'0'2467,"0"0"95,0 0-416,0 20 224,-20-20-512,20 0-769,0 0-544,-20 0-257,20 0-288,0 19-32,0-19-416,0 0-770,0 0-1152,20 21-2915</inkml:trace>
  <inkml:trace contextRef="#ctx0" brushRef="#br0" timeOffset="6020.3444">11493 3795 1473,'0'0'9064,"-20"0"-8999,-1 0 863,3 20-415,-2-20 704,20 20-224,0-1-833,0 2-128,0-2-160,20 1-448,19 0 287,-19-20-63,0 0-32,19 0 384,-19-20 96,0 0 64,0 1 64,-20-2 64,0 21 1,0-19 31,-20-1-192,20 20-192,-20 0-385,20 20 129,0-1 224,0 21 96,20 0-32,-20 0 32,20-1 32,-20 2-32,20-2 0,-20 0 96,0-18 1185,-20-2 641,20-19-192,-20 20-513,-20-20-608,21 0-257,-21 0-256,-1 0-128,23-20-609,-2 1-1601,-1-2-4196</inkml:trace>
  <inkml:trace contextRef="#ctx0" brushRef="#br0" timeOffset="6164.3526">11849 3934 18961,'20'20'449,"-20"-20"384,0 0-225,0 0-704,-20 0-641,20 0-2402</inkml:trace>
  <inkml:trace contextRef="#ctx0" brushRef="#br0" timeOffset="6820.3901">12584 3715 12459,'0'0'257,"0"20"-129,0 20 96,0 0-160,0-1 192,0-18 32,0 18-256,20-19 33,-20-20 31,0 20 128,0-20 448,0 0 450,0-20-962,0-20-160,0 21-128,0-21-161,0 20 1,20 0 192,1 0-32,-3 0 64,2 0 96,0 20 224,1 20 0,-1 0-32,-20 0 97,18 20-161,-18-21-64,0 2-288,0 18-321,0-19-383,0 0-1186,0-20-2787</inkml:trace>
  <inkml:trace contextRef="#ctx0" brushRef="#br0" timeOffset="7505.4293">12922 3577 9961,'0'0'1666,"0"0"-1,-20 0 353,20-21-641,0 21-224,0 0-608,20 21-481,-20-21 160,20 19 0,0-19-31,-1 20-129,1 0-32,20-1 32,-19-19-32,17 21 32,3-1-64,-21-1 0,-2-19-96,3 20 0,-1 0 96,-20-20 0,0 0 0,0 0 64,0 0 64,-20 20 64,-1-20-128,-17 0-32,18 20-32,-1-20 0,-17 20 0,17-20-224,21 20-609,-20-20-672,20 19-1859,0-19-6405</inkml:trace>
  <inkml:trace contextRef="#ctx0" brushRef="#br0" timeOffset="7738.4427">13279 3894 11178,'-19'20'929,"-1"-20"608,0 20-319,0-20-738,-19 20 385,19-20-609,-21 20-961,3 0-1921,17-20-2947</inkml:trace>
  <inkml:trace contextRef="#ctx0" brushRef="#br0" timeOffset="8363.4784">13497 3755 8359,'0'0'1666,"0"0"-865,0 0 992,0 20-31,0 0-160,0 0-641,0 0-641,0 20-192,0-21-64,0 1 32,0 0-128,0-20 32,0 0-64,0 0-96,0 0-32,20-20-161,-20 0-95,0 1-33,0-2-127,0 2-161,21-21 32,-21 20 417,0 20 288,20-20 288,-20 20 33,18 0 255,-18 20 65,0 0-193,20-20-224,-20 20-128,21 0-128,-21-20-448,20 19-193,-20-19 161,0 0 319,20 0 161,-20-19-192,0 19-32,20-20 64,-20 0 128,19 20 64,1-20 128,-20 20 480,20 0 609,0 0 129,-20 20-578,20 0 97,-1 0-353,-19-1-351,20 21-129,-20-20-449,20 0-480,0 0-1057,-20 0-2562</inkml:trace>
  <inkml:trace contextRef="#ctx0" brushRef="#br0" timeOffset="8624.4933">14192 3974 8071,'0'39'12492,"20"-39"-12364,-20 20 0,-20 1-288,1-2-1121,-21 1-2851</inkml:trace>
  <inkml:trace contextRef="#ctx0" brushRef="#br0" timeOffset="13004.7439">15344 3655 10537,'20'0'289,"0"21"383,-20-1 33,0-1-257,20 1 97,-20 20-129,0 0-255,0-20-1,0 20 224,-20-21 161,20 1-1,0-20-128,0 0 97,0 0 128,0-20-449,0 1-160,0-2-32,20-18 0,-20-1 0,19 0-32,1 20 0,-20 1 64,20 19-64,0-20 320,-20 40 224,20-1 65,-1 1-161,-19 20-223,20 0-129,-20-20 0,0 20-32,0-21-96,0 1-64,0 0-193,0-20-608,0 20-1089,20-20-2722</inkml:trace>
  <inkml:trace contextRef="#ctx0" brushRef="#br0" timeOffset="13286.76">15781 3715 16047,'0'0'1025,"20"0"320,-1 0-352,1-19-833,0 19-32,0 0-128,19 0-608,-19 19-1058,0-19-2914,-20 0-7015</inkml:trace>
  <inkml:trace contextRef="#ctx0" brushRef="#br0" timeOffset="13429.7682">15801 3835 3939,'-20'19'7367,"40"2"-6470,-1-21 1281,1 0-929,20 0-512,-20-21-417,-1 21-608,21 0-2819,-40 0-9289</inkml:trace>
  <inkml:trace contextRef="#ctx0" brushRef="#br0" timeOffset="13784.7885">16297 3616 13837,'0'0'448,"0"0"129,0 0 768,0 20-192,0 20-256,0-20-385,0-1-223,-20 21-33,20-20-224,0 0-32,0 20 0,20-21-481,-20-19-415,20 21-866,-20-21-1954,19 0-4547</inkml:trace>
  <inkml:trace contextRef="#ctx0" brushRef="#br0" timeOffset="14064.8045">16455 3715 5413,'0'0'7046,"0"0"-7366,0 20 384,-20 0 545,20 0-33,0 0 1,20 0-385,-20 0-224,20-1-256,21-19 159,-23 0 129,23 0 65,-21-19 31,0-1 544,-1 0 770,1 0-353,-20-20-481,-20 20 97,1 1-193,-1 19-127,-20-20-257,19 20-192,3 0-385,-2 20-1120,20-20-2467,0 19-7655</inkml:trace>
  <inkml:trace contextRef="#ctx0" brushRef="#br0" timeOffset="14238.8145">16852 3854 17872,'0'21'897,"0"-2"-961,-20-19 192,20 20-96,-19 0 32,-1-20-704,0 20-4261</inkml:trace>
  <inkml:trace contextRef="#ctx0" brushRef="#br0" timeOffset="14591.8346">17190 3715 15534,'-20'-19'577,"0"19"-481,1 19 320,-1-19 1,0 20 255,20 0-159,-20 0-449,20 0-64,20 0 64,0 0 0,0-20-64,-1 19-32,21-19 32,-20 0 0,19-19 64,-19-1-96,0 20 192,-20-20 224,0 0-31,0 0-97,0 0-96,-20 0-192,-19 20 64,19-19-192,0 19-224,0 0-481,0 0-1025,1 0-3235</inkml:trace>
  <inkml:trace contextRef="#ctx0" brushRef="#br0" timeOffset="14930.854">17468 3715 18129,'0'0'224,"0"0"-64,0 0 705,0 0-641,0 0 96,-20 20-320,20-20 64,0 20-160,0 0-32,0 0 0,20 0-160,0 0-129,20-20 225,-21 0 352,1 0 1,0 0 159,0-20 32,0 0 1,-20 0-65,0 20 0,0-20-96,-20 0-96,0 0-160,-20 20 128,21-19 32,-1 19-160,0 0-128,0 0-448,20 0-834,0 0-2177,20 0-5606</inkml:trace>
  <inkml:trace contextRef="#ctx0" brushRef="#br0" timeOffset="15224.8709">17806 3696 1057,'0'0'14317,"0"0"-14926,0 19 321,0-19 480,0 20 129,-20 0 319,20 0-544,20 20-288,-20-20-192,20-1 320,19-19 224,-19 21 64,0-21-64,20 0 129,-21-21 287,21 2 513,-20-1-32,-20 0-224,0 0-481,0 0-160,-40 0-127,1 0-1,-1 1-64,0-1-64,-19 20-481,18 0-1729,3 0-11435</inkml:trace>
  <inkml:trace contextRef="#ctx0" brushRef="#br0" timeOffset="18491.0577">18976 3835 15822,'0'19'0,"-18"2"-96,18 18 128,-21-19-32,1 20 161,0-20-129,0-1-385,1 1-2658,19-20-6982</inkml:trace>
  <inkml:trace contextRef="#ctx0" brushRef="#br0" timeOffset="19254.1013">19652 3655 12940,'0'0'352,"0"21"-800,20-1 544,-20-1 32,0 21 512,0 0 225,0 0-288,0-21-289,0 2-96,0-21 0,0 19 161,0-19 480,0-19-513,0-2-416,0-18-96,0 19-65,0-20-31,19 20 96,-19 0 96,20 1 64,0 19 256,0 0 32,-20 0-128,20 19 65,-20 1-33,19 20-32,-19-20-64,0 0-32,20-20 32,-20 20-32,0-20 128,0 0 160,20 0-223,-20-20-290,21 0-191,-1 0 0,-2 0 63,-18 20 65,20-20 128,1 20 128,-21 20 673,20-20 191,-20 40-191,0-20-64,20 19-289,-20 1-224,19-20-128,1 0-577,-20 0-992,20-20-3748</inkml:trace>
  <inkml:trace contextRef="#ctx0" brushRef="#br0" timeOffset="19840.1348">20306 3755 16303,'-18'0'2050,"18"0"-1666,0 0 705,18 0-192,3 0-224,-1 0-193,20 0-352,-21 0-256,21 0-416,-20 0-802,19 0-2049,-39 0-8232</inkml:trace>
  <inkml:trace contextRef="#ctx0" brushRef="#br0" timeOffset="19983.143">20327 3854 14541,'0'21'-32,"0"-21"961,20 19 1089,20-19-769,-21 0-288,21 0-833,0 0-416,-21 0-1121,1 0-2403</inkml:trace>
  <inkml:trace contextRef="#ctx0" brushRef="#br0" timeOffset="20511.1732">20962 3655 12299,'0'0'3203,"-20"0"-3203,20 0 64,0 0 481,0 21 320,20-1-129,0 19-383,-20-19-193,19 20-128,-19 0-64,0 0 0,20-21-545,-20 1-832,20 0-1122,-20-20-2465</inkml:trace>
  <inkml:trace contextRef="#ctx0" brushRef="#br0" timeOffset="20827.1913">21280 3735 13965,'-20'20'704,"0"-20"-992,20 20 384,-20 0 192,20 0-31,0 19-65,0-18-160,20-2-320,0 1-129,20 0 161,-21-20 256,21 0 192,0-20 289,-1 0 640,-19 1 224,0-21-480,-20 20-64,-20-20-353,0 20-64,0 0-127,-19 0-161,19 20-160,-20 0-449,21 0-1313,-1 20-2722</inkml:trace>
  <inkml:trace contextRef="#ctx0" brushRef="#br0" timeOffset="22047.2611">21776 3835 11434,'0'0'1602,"0"0"-673,0 0 1185,0 0-673,20 0-640,-20 0-353,19 0-159,1 0-289,0 0-193,0 0-1024,0 0-2114,-20 0-7399</inkml:trace>
  <inkml:trace contextRef="#ctx0" brushRef="#br0" timeOffset="22204.2701">22015 3815 2786,'0'0'6983,"18"0"-6919,-18 0 1313,21 0-800,-21 0-994,20 0-992,0 0-3364</inkml:trace>
  <inkml:trace contextRef="#ctx0" brushRef="#br0" timeOffset="22335.2775">22193 3815 9160,'0'0'833,"0"0"-1025,20 0 224,-20 0-1089,0 0-1249,19 0-4163</inkml:trace>
  <inkml:trace contextRef="#ctx0" brushRef="#br0" timeOffset="22457.2845">22312 3815 6502,'0'0'5509,"0"0"-5317,0 0 1538,0 0-449,19 0-1281,-19 0-160,0 0-2114,20 0-6086</inkml:trace>
  <inkml:trace contextRef="#ctx0" brushRef="#br0" timeOffset="22985.3147">22730 3676 13901,'18'-21'512,"-18"21"-288,0 0 1122,0 0-546,0 21 33,0-1-160,0-1-289,0 21-288,0-20 0,0 20-192,20-20-640,-20-1-738,20-19-1889,1 21-1858</inkml:trace>
  <inkml:trace contextRef="#ctx0" brushRef="#br0" timeOffset="23280.3316">23066 3715 11242,'0'20'-320,"-20"0"192,20 0 704,20 0-255,-20 0-161,20 0-577,0-20-608,0 19 193,19-19 639,-19 0 193,21-19 96,-23 19 577,-18-20 1057,0 0 576,0 0-576,-18 0-481,-3 0-224,1 0-577,0 20-352,0-19-64,1 19-544,-1 0-2307,0 0-5925</inkml:trace>
  <inkml:trace contextRef="#ctx0" brushRef="#br0" timeOffset="23641.3522">23483 3715 12267,'-20'0'3267,"20"20"-3651,-20-20 448,1 0 352,-1 0-320,20 20-64,-20 0-96,20 0-416,20 0-65,0 0 97,-1-1 64,1-19 320,0 21 32,0-21 192,20 0 352,-21-21 321,1 21 384,0-19-160,-20-1-224,0 0-225,0 0-95,-20 0-1,0 0-415,1 20-97,-21-20-97,20 1-415,-20 19-1090,21 0-2337,19 0-9450</inkml:trace>
  <inkml:trace contextRef="#ctx0" brushRef="#br0" timeOffset="24001.3728">23801 3755 10505,'20'0'1602,"-20"0"-1442,0 0 1602,0 0-833,0 0-641,0 0 128,-20 20-320,20-20-96,0 20-32,0 0-224,0 19-128,20-39 128,0 21 191,-1-2 258,21-19 447,-20 0 353,0 0 320,19-19-288,-39-2-192,20 2-128,-20-1-321,0 0 65,0 0-225,-20 0-160,0 20-64,1-20-352,-1 20-994,0 0-1024,0 0-3107</inkml:trace>
  <inkml:trace contextRef="#ctx0" brushRef="#br0" timeOffset="24520.4025">24198 3477 13292,'-20'-20'384,"20"20"481,0-20 1954,0 20-1890,0 0-705,0 0-32,20 0 193,-20 20-225,20 0 32,0 0 96,-1 0-32,21 19-127,0 1-65,-1 0 0,1 0-64,-20 19 0,1-19 0,-3 0-64,-18 20-129,0-21-63,0 1-320,-18-20-289,-3 19-512,-19-19-1186,0 20-5669</inkml:trace>
  <inkml:trace contextRef="#ctx0" brushRef="#br0" timeOffset="28849.6501">16356 4153 1761,'-20'0'1794,"1"0"-161,19 0-127,0 0-33,-20 0 97,20 0-97,0 0-416,0 0-320,0 0-65,0 0-223,0 0-257,0 0-224,20 0 32,-1 0 0,1-21 0,20 21 0,-1 0-320,1 0 128,19 0-193,2 0-191,18 0-321,0 0 128,0 0 32,22 0 65,-2-19 127,-20 19 161,20 0 256,1-20 128,-1 20 0,0 0 32,0-20 160,-20 20 64,0 0 64,-18-19-127,-22 19-257,1 0-257,-40 0-95,20 19-1025,-20-19-4485</inkml:trace>
  <inkml:trace contextRef="#ctx0" brushRef="#br0" timeOffset="32434.8552">21021 4192 1633,'0'0'2210,"0"0"-128,0 0 256,0 0-320,0 0-320,0 0-385,0 0-128,0 0-288,20 0-288,0 0-65,21 0-288,18 0-31,0-20-161,21 20-32,-21 0-449,0 0-2145,1 0-3524</inkml:trace>
  <inkml:trace contextRef="#ctx0" brushRef="#br0" timeOffset="33623.9232">22610 4192 4772,'19'20'1890,"1"-20"-2435,0 0-384,20 0 705,-1 0 192,42 0 64,-22 0 32,40 0-160,0 0 160,0 0 385,1 0 415,-21 0-63,0 20-128,1-20-97,-1 0 33,41 0-161,-21 20-127,20-20 191,-19 0-63,-21 0-321,0 0-961</inkml:trace>
  <inkml:trace contextRef="#ctx0" brushRef="#br0" timeOffset="38662.2114">474 4829 8968,'-38'0'1634,"17"0"-33,21 0 65,-20 0-97,20 0 129,-20 0-705,20 0-513,-20 0-416,20 0-64,0 0 192,20 20-96,0-20 65,0 19-65,21-19 0,18 0 96,0 0-288,1 0 32,-1-19-224,1 19-513,-21 0-384,2-20-769,-21 20-865,-2 0-320,2 0-2338</inkml:trace>
  <inkml:trace contextRef="#ctx0" brushRef="#br0" timeOffset="38980.2296">713 4729 9961,'-40'0'1537,"40"0"-1601,-19 0 32,19 0 96,0 0 769,19 20 480,-19-20-704,20 0-321,0 19 65,0-19 31,19 0-32,1 21-192,1-21-96,-3 0 33,3 19-97,-21-19 0,19 0 0,-19 21-64,0-21 64,-20 0 192,0 20-32,0-1 64,-20 1 64,0 0 65,0 0-353,-19 20 32,19-21-64,-21 1-449,23 0-2754</inkml:trace>
  <inkml:trace contextRef="#ctx0" brushRef="#br0" timeOffset="59809.4209">515 6080 5765,'-20'0'3075,"-1"0"-1826,21 0 609,-18 0 32,18 0-225,0 0-448,-20 0-480,20 0-545,0 0 0,0 0 161,20 0 31,-20 0-384,39 0 32,-19 20 32,20-20-96,-21 0 128,21 0-64,0 20-192,-1-20 32,1 0-192,-1 0-257,-19 0-352,0 0-800,1 0-1635,-1-20-3202</inkml:trace>
  <inkml:trace contextRef="#ctx0" brushRef="#br0" timeOffset="60119.4387">673 5981 7847,'-19'0'320,"19"0"-416,19 0 513,-19 0 351,20 0 578,-20 0-450,20 20-671,0-20-1,-20 20-32,39-1-64,-19 1 0,0-20-96,1 20 0,17-20-32,-18 20-32,1 0-128,-21 0 32,20-20-96,-20 20 64,0 20 352,0-21 128,-20 1-64,-1 1-95,1-2-33,2 1 0,-23 0-288,1-1-1794,1 2-8360</inkml:trace>
  <inkml:trace contextRef="#ctx0" brushRef="#br0" timeOffset="63079.608">13021 5762 4452,'20'-20'1473,"-20"1"577,21-1-32,-21 1-96,0-2-225,18 1-351,-18 0-65,0 0-192,-18 20-256,18 0-257,0 0-352,-21 20-256,1 0 32,20 21-64,-20 17 64,0 3-32,20-22 64,0 21-32,0-1 0,0-19 0,20-1-32,0 1 64,0-20-192,1 20-256,17-40-193,-17 20-576,19-20-1185,-22 0-2499</inkml:trace>
  <inkml:trace contextRef="#ctx0" brushRef="#br0" timeOffset="63420.6275">13260 5961 14445,'0'0'32,"19"20"32,-19 0 353,20 0-257,-20 19 64,20-19-128,-20 20-64,0-20-96,20 0 96,-20-20 0,0 0 64,0 0 385,0 0-129,0-20-256,0-20 0,-20 20-32,20 0-64,0-19-96,20-1-384,-20 20-161,20 0 321,-1 0 224,1 20 224,0 0 192,0 0 65,1 20 63,-21 0 32,0 20-95,18-20-257,-18-1-64,0 21-64,0-20-352,20 0-769,-20 0-1058,20-20-1888</inkml:trace>
  <inkml:trace contextRef="#ctx0" brushRef="#br0" timeOffset="63600.6378">13617 5902 15246,'20'0'128,"-20"0"32,20 19 128,-20-19-127,20 0 63,-1 0-320,1 0-1346,0 0-2593,0 0-6375</inkml:trace>
  <inkml:trace contextRef="#ctx0" brushRef="#br0" timeOffset="63743.646">13677 5961 8936,'-20'40'5029,"20"-40"-4613,20 20 1154,-1-20-161,1 0-480,20 0-481,-20 0-608,-1 0-705,21 0-1505,-40 0-4516</inkml:trace>
  <inkml:trace contextRef="#ctx0" brushRef="#br0" timeOffset="64263.6757">14252 5684 14221,'0'0'641,"0"0"-545,20 19 288,-20 20 225,0 2 127,0-2-191,19 21-385,-19-1-96,0-19 32,20 0-128,-20-1 32,20 1-160,-20-20-128,21 0-225,-21 0-800,20-20-2627</inkml:trace>
  <inkml:trace contextRef="#ctx0" brushRef="#br0" timeOffset="65828.7652">14649 5961 11627,'-20'0'1665,"20"0"-768,0 0 576,20 0 33,-20 0-641,20 0-545,0 0-288,-1 0-96,1 0-641,0 0-928,21 0-1731,-23 0-4483</inkml:trace>
  <inkml:trace contextRef="#ctx0" brushRef="#br0" timeOffset="66123.7821">15105 5762 9352,'0'-20'801,"0"20"-705,0 20 705,0 1 768,0-1-159,0-1-545,0 1-641,0 20-192,20-20-32,-20 19 0,0-19-320,20 0-802,-20 0-1152,20 0-801,-20-1-4644</inkml:trace>
  <inkml:trace contextRef="#ctx0" brushRef="#br0" timeOffset="66420.7991">15344 5882 12844,'0'0'864,"0"0"-1440,0 20 544,0-1 416,0 1-95,0 0 31,0 0-256,20 0-64,-20 0-64,20-1-192,19-19 95,-19 0-63,0 0 0,20-19 352,-21-1 481,-19 0 288,0 0 224,0 0-32,-19-19-353,-1 19-319,0-1-257,0 21-96,-19 0-224,19 0-673,0 0-1409,20 21-1858,0-21-4548</inkml:trace>
  <inkml:trace contextRef="#ctx0" brushRef="#br0" timeOffset="66736.8172">15741 5882 12395,'20'-21'1474,"-40"21"-1314,20 0 769,-21 0-545,21 0 0,0 0-288,-18 21-96,18-1 0,0-1 0,18 1 65,3 0-33,-1-20-32,0 20 0,19 0 0,-19-20 0,20 0 64,-20-20 64,-1 20 256,-19-20 193,0 0-97,0 0-96,-19 20-287,-1-19-97,-20-1-97,20-1 1,-19 2-32,19 19-32,0-20-448,-1 20-962,21 0-2242,0 20-2786</inkml:trace>
  <inkml:trace contextRef="#ctx0" brushRef="#br0" timeOffset="67054.8354">16119 5882 15214,'18'-21'192,"-18"21"-160,0 0 224,0 0-31,0 0-97,0 21-64,0-1-32,21-1-32,-1 1 32,0 0 0,0 0-96,-1 0-96,21-20 96,-20 0 96,19 0 64,-19-20 64,0 0 384,-20 0-31,0 0-65,0 1 65,-20-1-161,-19-1-224,19 2 32,-20 19-160,20-20 0,1 20-256,-1 0-352,0 0-994,20 0-2786,20 0-7175</inkml:trace>
  <inkml:trace contextRef="#ctx0" brushRef="#br0" timeOffset="72656.1557">16852 6040 14381,'0'0'1922,"0"0"-1890,0 0 609,0 0 768,0 20 32,20-20-608,-20 20-641,0-20-224,0 20-224,-20-20-160,0 20-577,1 20-1474,-21-21-4547</inkml:trace>
  <inkml:trace contextRef="#ctx0" brushRef="#br0" timeOffset="74402.2556">17409 5842 13004,'20'0'1345,"-20"0"-1313,0 0 737,0 19-193,19 2-319,-19-1-33,0-1-64,0 21 32,0-20-32,0 0 65,0 0-1,0-20 64,0 0-32,0 0 289,0 0-193,0-20-224,0 0-128,20 0-32,-20-20-64,20 21-64,0-1 0,0-1-32,-20 2 31,19 19-31,1 0 160,-20 19 128,20 2-32,-20-1 0,0-1-31,20 1-33,-20 20-33,20-40 66,-1 20-66,1-20 66,0 0 31,0-20 0,-20 20-128,21-20 32,-3 0 32,2 0-32,-20 1-193,21 19-127,-21-20-32,20 20 191,-20 20 354,20-20 191,-20 19-96,0 21 32,20-20-31,-20 0-193,0 19-64,0-19-577,0 0-480,19-20-1986,1 20-6790</inkml:trace>
  <inkml:trace contextRef="#ctx0" brushRef="#br0" timeOffset="74633.2688">18144 5842 15246,'0'0'1633,"0"0"-1921,18 0 416,2 0 513,1 0 32,19 0-513,-22 0-641,23 0-1441,-21 0-2274</inkml:trace>
  <inkml:trace contextRef="#ctx0" brushRef="#br0" timeOffset="74783.2774">18203 5961 11947,'0'20'672,"20"-20"738,0 20 95,-2-20-256,23-20-576,-21 20-609,19 0-833,-19-20-1857,0 20-4773</inkml:trace>
  <inkml:trace contextRef="#ctx0" brushRef="#br0" timeOffset="75442.3151">18778 5703 11242,'0'0'2627,"20"0"-2403,-20 20 865,20-1 256,-20 22-352,0-2-256,20 0-321,-20 2-448,0-2 160,20 1-224,-20 0-192,0-21-353,19 1-704,-19 0-1794,20-20-4580</inkml:trace>
  <inkml:trace contextRef="#ctx0" brushRef="#br0" timeOffset="75743.3323">19075 5822 14285,'21'0'1153,"-42"0"-1697,21 20 415,0-1 129,0 22 33,0-22 63,0 21-32,21 0-128,19-20 64,-20-1 0,19-19 96,1 0 32,-1-19 128,1-1 577,-20 0 224,0 0-224,-20-20-289,0 21 1,-20-22-225,-20 22-160,1-1-192,-1 1-192,0-1-225,21 20-832,-1 20-1762,0-1-4516</inkml:trace>
  <inkml:trace contextRef="#ctx0" brushRef="#br0" timeOffset="76393.3695">19691 5981 3299,'0'0'5861,"0"0"-4676,0 0 929,0 0 96,0-20-448,20 20-609,0 0-480,20 0-353,-21 0-32,21 0-192,-19-20 33,-1 20-802,-2 0-1377,2 0-4196</inkml:trace>
  <inkml:trace contextRef="#ctx0" brushRef="#br0" timeOffset="76803.3929">20268 5783 1281,'20'0'10025,"-20"20"-10025,0-20 192,0 19 1410,18 1 96,-18-1-866,0 2-479,21 18-225,-21-19-32,0 20 0,0 0-96,0-21-481,20 1-1184,-20 0-1698,20-20-3908</inkml:trace>
  <inkml:trace contextRef="#ctx0" brushRef="#br0" timeOffset="77106.4103">20565 5882 12107,'-20'0'737,"20"0"-2051,-20 20 1218,20-1 865,0 1-321,0 0-415,20 0-578,0 0-480,0 0-64,-1-1 544,21-19 225,1 0 224,-3 0 384,-17-19 1186,-1 19 608,-20-20-417,0-20-512,0 20-480,-20 0-385,-1 1-288,1-1-96,-19-1 0,-1 2 64,1 19-224,19 0-961,0 0-2050,20 19-2947</inkml:trace>
  <inkml:trace contextRef="#ctx0" brushRef="#br0" timeOffset="77735.4463">21082 5981 7142,'20'0'9225,"-20"0"-9033,-20 20 0,20 0 1154,-21-1-417,21 1-801,-20 0-449,0 0-31,0 20-641,1-20-897,-1-20-3459</inkml:trace>
  <inkml:trace contextRef="#ctx0" brushRef="#br0" timeOffset="78066.4652">21280 5941 8680,'20'-20'3267,"-40"20"-3427,20 0 320,-20 0 1345,20 20-384,0 0-608,0 0-385,0 0 0,0 0-32,20-1-160,0 1 0,19-20-64,1 0 128,-1 0 32,-19-20 480,20 1 321,-19-1 128,-21 0-192,0 0-225,0 0-63,-21 0-257,1 1-192,-20-1-96,21-1-384,-21 21-385,20 0-993,0 0-2370,20 0-7463</inkml:trace>
  <inkml:trace contextRef="#ctx0" brushRef="#br0" timeOffset="78368.4825">21736 5921 15342,'20'0'865,"-20"0"-737,0-19 1089,-20 19-929,0 0-320,1 19-160,-1-19-128,20 20 64,0 0-33,0 0-159,20-20 256,-1 20 160,21-20 32,0 20 32,-1-20 64,-19 0 96,0-20 192,0 20 193,-20-20-129,0 0-127,0 20-97,-20-20-256,-20 0-32,1 1-192,-1-1-385,20 20 160,-19-21-95,39 21-1474,0-19-4869</inkml:trace>
  <inkml:trace contextRef="#ctx0" brushRef="#br0" timeOffset="78664.4994">22114 5902 2370,'0'0'15022,"0"-20"-16015,0 20 96,0 0 1442,-20 0-353,20 20-256,0-1 0,0 1-225,20 0 97,-1 0 0,1 0 0,20-20 192,-20 20 192,19-20 192,-19-20 225,0 20-96,-20-20-97,0 0-256,0 0-160,-20 0-160,0 1-481,-19-1-127,19 20-706,-20-21-2241,20 21-2691</inkml:trace>
  <inkml:trace contextRef="#ctx0" brushRef="#br0" timeOffset="78974.5171">22430 5603 11434,'41'20'3492,"-21"0"-2339,0 21 352,19-22 257,-19 20-321,0 22-640,-20-22-160,20 1-257,-20-1-256,0 1-128,-20 0-128,0-1-353,0 1 33,0 0-96,1 0-770,-1-21-415,-21 21-1506,3-20-9417</inkml:trace>
  <inkml:trace contextRef="#ctx0" brushRef="#br0" timeOffset="83690.7869">20347 6338 11883,'20'0'480,"-20"0"-480,20 0 545,-1 0 928,1 0-320,20 0-608,-1-19-353,1 19-96,19 0 192,1 0 129,-1 0-129,2 0-192,38 0-32,0 0-64,1 0 0,19 0 0,-1 0 64,1 19-64,0-19 0,1 0-64,-1 21 160,1-21-96,-21 0 32,-20 0-64,0 0-64,-59 0-1121,0 0-4420</inkml:trace>
  <inkml:trace contextRef="#ctx0" brushRef="#br0" timeOffset="89303.1079">1646 7054 6758,'-20'20'1025,"0"-20"-288,0 0 480,20 0 608,-19 0 225,-1 0-512,0 0-641,0 0-417,20 0-128,0 0-159,0 0 31,0 0 128,0 0 33,20 0-161,20 0-96,-1 0-96,22 0-32,-2-20-32,20 0-64,-19 20-64,-1-20-225,-19 20-383,-1-20-225,1 20-225,1 0-447,-23-20-385,2 1-1089</inkml:trace>
  <inkml:trace contextRef="#ctx0" brushRef="#br0" timeOffset="89633.1268">1884 6895 10537,'20'0'-320,"-20"0"-288,20-20 576,-20 20 160,0 0 961,20 0-256,0 0-673,-20 0 0,19 20-128,1-20 160,20 0 353,-19 20-289,17-20-160,23 0-128,-23 20 0,3-20-64,-21 20-64,-20-20 31,20 19 97,-20-19 257,-20 20 511,0 0-63,0 0 64,-19 0-161,-1 0-288,19-1-191,1 2-97,2-2-513,-2 2-2113,-1-2-3684</inkml:trace>
  <inkml:trace contextRef="#ctx0" brushRef="#br0" timeOffset="117122.6991">20088 6677 5477,'-19'-21'320,"19"2"1282,0 19 127,0 0 225,0-19-256,0 19-609,0 19-32,19-19-64,-19 19-129,0-19-319,0 21-257,0 19-96,0-1-160,0 1 0,20 19 0,-20 21 0,0-1 33,20 21 63,-20-1 32,0 0-64,0 0 128,0 20 128,-20 1-223,20-1 31,-20 0-32,20 1 32,0-21-64,0 20 64,20-19-96,-20-1 0,0-19-64,0-1 128,0 0-192,0-19 0,0 0-128,0-1 0,20-19-288,-20-20-97,0-20-448,0 0-1025,0 0-2210</inkml:trace>
  <inkml:trace contextRef="#ctx0" brushRef="#br0" timeOffset="117844.7404">19592 8445 11915,'-19'0'1153,"19"0"-1057,-20 0 64,20 0 897,0 0 192,20 0-672,-1 0-385,1 0-96,0 19 0,20-19 64,19 0 257,-19 21-129,40-21-64,-1 20 0,0-20 33,20 0-97,0 0 64,21 0-320,-21 0 32,20 0-192,21 0-65,-2 0 353,21 0-256,-1 19-609,2-19 577,-2 20 224,21 0 128,-20 0 0,20-20 32,-1 20 353,-19-1-161,0 2 0,-1-21-95,22 19-65,-2 2 32,0-21-32,-38 19 128,-41-19 129,-20 20-417,-39-20-32,19 0 32,-18 20-192,17-20-353,-37 20-128,-1-20 225,-20 0 96,-20 0-1410,-1 0-4003</inkml:trace>
  <inkml:trace contextRef="#ctx0" brushRef="#br0" timeOffset="118573.7821">21517 6796 6470,'20'-20'672,"0"20"193,-20-20 1089,0 20 384,0 0-320,0 0-1025,0 0-705,-20 0-288,0 0-32,2 20-32,-3 0-224,1 0-64,20 0-161,0-20-128,0 19 129,20 1 256,19-20 160,-19 0 160,21 0 128,-21 0 64,-2-20 0,3 20 225,-1-19 256,-20-1-193,-20 0-224,-1 0-288,-17 20-320,17-20-513,-37 20-1024,17 20-2628</inkml:trace>
  <inkml:trace contextRef="#ctx0" brushRef="#br0" timeOffset="118947.8035">20843 7093 14413,'-20'0'545,"-1"0"-705,3 0-65,18 21 289,0-2-64,0 2 0,0-2-64,18 1-64,3-20 128,-1 20 32,-20-20 32,20 0 225,0 0 95,-1 0 513,-19-20 0,20 20-321,-20-39-63,-20 18-193,20 2 32,-19-2-352,-1 2 32,0 19-320,0 0-481,-1 0-928,3 0-2499,18 19-5189</inkml:trace>
  <inkml:trace contextRef="#ctx0" brushRef="#br0" timeOffset="119280.8225">20624 7610 10762,'-20'0'1089,"1"19"-1057,19 2 192,0-1 192,0 0-191,19 20-65,1-21-96,0-19 128,21 20 833,-23-20 256,2 0-64,1-20-256,-1 20-32,-20-39-160,0 19-289,-20 0-31,-1-21-225,1 22-320,2 19-64,-23-19-353,21 19-640,0 0-1025,20 19-3972</inkml:trace>
  <inkml:trace contextRef="#ctx0" brushRef="#br0" timeOffset="119633.8427">21041 7948 17840,'0'20'289,"-20"-20"-578,20 0-31,0 19 352,0-19-96,0 21-128,20-1-801,0-20 0,1 0 737,-1 0 224,-2 0 0,2 0 160,1 0 288,-21-20 449,0 20-128,0-21-65,-21 2-127,-17-1 160,18 20-321,-21 0-288,1-20-160,21 20-352,-1 20-962,0-20-1408,20 20-2852</inkml:trace>
  <inkml:trace contextRef="#ctx0" brushRef="#br0" timeOffset="119993.8633">21418 8186 16879,'-19'21'481,"-1"-2"-385,20 1 256,-20-20 129,20 20-353,20 20-192,0-20-224,-1-20-65,21 19 97,-20 1 32,19-20 64,1 0 128,-19 0 64,-21-20 64,20 20 96,-20-19 0,0 19-32,0-20 385,-20 0-33,-21 0-127,21 0-97,-19 0-96,-1 20-192,20-19-96,1 19-513,-1 19-576,20-19-640,20 20-1987,-1 0-5124</inkml:trace>
  <inkml:trace contextRef="#ctx0" brushRef="#br0" timeOffset="120404.8868">22392 8326 15054,'-41'0'96,"21"0"-1377,1 19 1185,-1-19 992,20 20-383,0 1-449,0-2-64,0 21 0,20-21 64,-1 2-32,1-1-128,21-20 160,-21 0 128,18 0 289,-17-20 223,19 20-31,-40-21-32,19-18 63,-19 19 1,-19 1-513,-1-22-256,0 22-32,-21 19-256,3-20-930,17 20-1152,21 0-3075</inkml:trace>
  <inkml:trace contextRef="#ctx0" brushRef="#br0" timeOffset="120757.907">23066 8246 14029,'20'-20'480,"-20"1"-512,0 19 737,0 0 416,-20 0-1025,20 19-256,-20-19 32,20 20-32,20 0-449,0 0-224,-20-20 32,20 20 321,0-20 352,-1 0 384,-19 0 449,20-20 160,0 0-257,-20 20-63,0-40-129,-20 21-224,0-2-256,-19 2-448,19-1-1122,-20 0-1056,1 0-1698</inkml:trace>
  <inkml:trace contextRef="#ctx0" brushRef="#br0" timeOffset="121191.9318">22788 7491 5541,'-20'0'6854,"0"19"-6726,2 1-96,-3 1 609,1 19-96,20-21-353,0 21-288,20-20-257,1 0 321,-3-20 288,22 20 449,1-20 288,-2 0-160,1-20 32,-1 0-33,-39 0-319,20-1-193,-40 2-31,20 0 95,-19-2-384,-21 2-96,-1 19-289,3-21-607,-3 21-1347,21 0-3490</inkml:trace>
  <inkml:trace contextRef="#ctx0" brushRef="#br0" timeOffset="121660.9587">22371 6895 8808,'-59'-20'352,"39"20"-224,0 0 641,0 20 352,0 0-705,20 0-351,20 0-354,0-1 193,0-19 256,0 0 193,19 20 95,2-20 33,-21-20 576,18 20 480,-38-19-256,21-1-320,-21 0-609,0 0 353,-41-20-449,23 40-224,-23-19-64,21 19-160,-19-20-160,19 20-737,0 20-1345,20-20-2211</inkml:trace>
  <inkml:trace contextRef="#ctx0" brushRef="#br0" timeOffset="122121.985">22610 7154 7334,'19'-21'4389,"-19"21"-3396,-19-19 384,19 19 160,0 0-640,0 0-673,-20 19-224,20 2 0,0-21 0,0 19 32,20 1-32,-1 0 32,21-20 129,-20 20 95,21-20 128,-23-20 97,22 20-1,-40-20 65,21 0-33,-21 1-128,-21-2-287,1 2-33,0 19-449,-19-21-351,-1 21-1250,0 0-3844</inkml:trace>
  <inkml:trace contextRef="#ctx0" brushRef="#br1" timeOffset="123479.0626">21736 7154 4292,'-20'-21'7655,"1"2"-6022,19 19-351,0-21 319,0 21-160,0 0-704,19 0-545,21 0 65,0 21-193,-1-2 32,1-19-96,19 21-96,-18-2-385,-1-19-512,-22 20-608,23-20-1026,-21 0-1280,-20-20-2307</inkml:trace>
  <inkml:trace contextRef="#ctx0" brushRef="#br1" timeOffset="123621.0708">22033 7093 6950,'-58'-19'2530,"17"19"-1473,23 19-64,-3 2 321,-19-2 287,20 21-512,0 0-704,1 0-257,19-21-192,-20 21-289,20-20-768,-20 0-1249,0-20-3492</inkml:trace>
  <inkml:trace contextRef="#ctx0" brushRef="#br1" timeOffset="123824.0824">21181 7253 15214,'-41'0'1794,"41"0"-1666,0 19 256,41 1 577,-21 0-288,39 0-513,-19 0-224,-1 0-609,1-1 0,-1 1-159,-19 0-770,0-20-2017,-20 0-3268</inkml:trace>
  <inkml:trace contextRef="#ctx0" brushRef="#br1" timeOffset="123969.0907">21339 7213 12427,'-20'0'673,"1"0"-481,-1 40 1185,0-21-384,0 21-800,20 20-610,-20-21-2113,20 21-2819</inkml:trace>
  <inkml:trace contextRef="#ctx0" brushRef="#br1" timeOffset="124193.1035">21280 7610 9160,'0'0'4356,"0"19"-4131,20-19 896,-1 21 416,1-1-416,20 0-672,-1 0-353,21 0-321,-21-20-543,1 19-642,-19-19-1633,-1 0-3971</inkml:trace>
  <inkml:trace contextRef="#ctx0" brushRef="#br1" timeOffset="124350.1125">21537 7570 8872,'-59'21'4164,"39"-2"-4068,0 21-128,0-20 320,1 20 705,-1-20-737,0 19-672,20 1-1730,0-20-1217,20 0-5285</inkml:trace>
  <inkml:trace contextRef="#ctx0" brushRef="#br1" timeOffset="124560.1245">21736 7510 15566,'20'20'897,"-20"1"-673,40-2 193,-21 2-97,1-2-160,20 0-64,1-19-512,-3 0-897,-17 0-962,-1 0-2529</inkml:trace>
  <inkml:trace contextRef="#ctx0" brushRef="#br1" timeOffset="124740.1348">21954 7471 5765,'-38'20'1377,"17"-1"-640,1 1 1345,0 1-416,20-2-674,-20 2-607,20-2-289,0 0-288,0 2-513,0-1-352,0-20-544,20 0-930,0 0-4355</inkml:trace>
  <inkml:trace contextRef="#ctx0" brushRef="#br1" timeOffset="124935.1459">22133 7332 6598,'0'0'5893,"0"0"-5829,20 0 193,0 20 1152,0-20-320,19 0-673,1 0-320,0 0-448,-21 0-545,1 0-992,0 0-1891</inkml:trace>
  <inkml:trace contextRef="#ctx0" brushRef="#br1" timeOffset="125057.1529">22312 7253 9961,'-20'19'673,"0"1"-609,0 0 993,20 20-96,-20-20-769,1 39-1089,19-19-2691</inkml:trace>
  <inkml:trace contextRef="#ctx0" brushRef="#br1" timeOffset="125238.1633">22292 7710 13580,'0'20'993,"20"-1"-448,-1-19 480,1 20-96,21-20-481,-3 20-512,-18-20-1025,21 0-1730,-41 0-2370</inkml:trace>
  <inkml:trace contextRef="#ctx0" brushRef="#br1" timeOffset="125397.1723">22471 7650 8872,'-59'60'3203,"39"-40"-3491,-21-1 288,21 21 64,-19-20-32,39 0-2114</inkml:trace>
  <inkml:trace contextRef="#ctx0" brushRef="#br1" timeOffset="125606.1843">21875 7968 14862,'-40'19'2210,"40"-19"-2499,0 21 321,20-1 897,0-20-32,21 19-705,18-19-416,-1 20-256,-17-20-609,-1 0-1570,-21 0-3299</inkml:trace>
  <inkml:trace contextRef="#ctx0" brushRef="#br1" timeOffset="125757.1929">21975 7948 11530,'-41'39'385,"23"-18"-353,-3-1 512,1-1 97,0 21-769,0-20-3235</inkml:trace>
  <inkml:trace contextRef="#ctx0" brushRef="#br1" timeOffset="126284.2231">20843 7629 3427,'0'0'3875,"20"0"-1088,-20 21-449,20-21-1249,19 0-832,-19 20-193,0 0-64,19-20-225,-19 0-95,0 0-321,0 0-480,1 0-64,-21 0-512,0 0-2403</inkml:trace>
  <inkml:trace contextRef="#ctx0" brushRef="#br1" timeOffset="126420.2309">21041 7551 11018,'-20'19'609,"0"2"-513,1 17 480,-1-17 65,0 19-577,20-20-1089,0 19-3363</inkml:trace>
  <inkml:trace contextRef="#ctx0" brushRef="#br1" timeOffset="126855.2557">22450 8028 12395,'21'0'1378,"-21"19"-1058,20-19 833,0 0 32,-1 0-929,1 0-544,0 0-1666,0 0-3363</inkml:trace>
  <inkml:trace contextRef="#ctx0" brushRef="#br1" timeOffset="127012.2647">22570 7928 13741,'-20'40'1857,"0"-21"-1729,-19 22-64,19-2 577,-1 1-737,1 0-4132</inkml:trace>
  <inkml:trace contextRef="#ctx0" brushRef="#br0" timeOffset="148314.4831">10063 7868 832,'20'-39'7015,"-20"39"-5125,0-20 800,0 20-608,0-20-96,0 20-480,-20 0-674,20 0-575,-20 20 31,20 0-64,-20 19-64,1 1-32,-1 0-64,0 20-32,20-1 289,0 1-65,0-1-160,0 1 0,20 0-160,0-21 128,19-19-224,-19 1-224,21-2-129,-23 1-704,2-20-1153,0 0-4805</inkml:trace>
  <inkml:trace contextRef="#ctx0" brushRef="#br0" timeOffset="148727.5068">10361 8147 10537,'0'0'1602,"0"20"-1378,0-1 1186,0 2 63,0 18-480,0 1-673,0 0-288,0-21 64,0 22-32,0-22 225,0-19 159,0 0 33,20 0 127,-20-19-320,20-2-95,-20-18-290,20 19-31,-20-20 32,19 0-352,1 0-129,0 21 321,0-1 288,-20 20 192,21 0 321,-21 20 95,0-1-191,0 21-1,0 0-448,0 0 96,18-1-256,-18-19-416,0 1-642,20-2-1504,1-19-5894</inkml:trace>
  <inkml:trace contextRef="#ctx0" brushRef="#br0" timeOffset="149444.5478">10798 8107 4548,'0'0'1633,"-20"0"-1280,20 0 1569,0 0 608,0 0-416,0 0-833,0 0-256,0 0 128,0 0-96,0 0-128,20 0-128,-20 0-257,20 0-255,-1 0-129,1 0-96,20 0-64,-20 0 32,-1 0-192,1 0-289,0 0-576,-20 0-832,0 0-3012</inkml:trace>
  <inkml:trace contextRef="#ctx0" brushRef="#br0" timeOffset="149912.5746">10897 8266 12203,'-20'0'897,"20"0"736,0 0 866,-20 0-705,20 0-737,0 0-705,20 0-224,0 0 96,0 20-192,-1-20-416,1 0-385,21 0-1793,-21 0-4709</inkml:trace>
  <inkml:trace contextRef="#ctx0" brushRef="#br0" timeOffset="150416.6034">11314 7968 13324,'0'0'1826,"0"0"-1442,21 19 449,-21 22 0,0 18-193,0 1-223,-21 19-353,21-19-96,0 19-353,0-39-223,0 0-97,21-21-672,-21 2-833,18-21-1121,2 0-1730</inkml:trace>
  <inkml:trace contextRef="#ctx0" brushRef="#br0" timeOffset="150589.6133">11493 8286 11723,'0'20'1217,"20"-20"-481,0 0 738,-1 0-193,1 0-384,0 0-673,0 0-320,0 0-481,-1-20-960,1 20-2050,0 0-2275</inkml:trace>
  <inkml:trace contextRef="#ctx0" brushRef="#br0" timeOffset="150782.6243">11810 8087 10505,'0'20'449,"0"0"-417,0 0 288,0 19 1025,-20-18 161,20-2-994,0 21-512,0-20-352,20 20-353,-20-21-223,0 1-1186,21-20-4293</inkml:trace>
  <inkml:trace contextRef="#ctx0" brushRef="#br0" timeOffset="151064.6404">11989 8226 10409,'0'20'1730,"0"0"-1730,0 0 96,0-20 641,0 20 64,0 0-385,20-1-352,0-19-224,0 0 160,-1 0 32,1 0 96,0 0 160,0-19 417,0-1 544,-1-20-160,-19 20-384,-19 0-129,-1 1-127,-20 19-321,20-21-192,-19 21-96,19 0-577,0 21-1089,0-21-2882,20 0-6983</inkml:trace>
  <inkml:trace contextRef="#ctx0" brushRef="#br0" timeOffset="151352.6569">12347 8186 13773,'0'0'800,"0"0"-1120,0 21 384,-20-21 64,20 19 96,0 1-160,0 20-96,0-20-32,20-20-32,-20 20 128,19-20 64,21 0 97,-20 0 351,0 0 417,-20-20-96,19 0-257,-19 0-63,0 0 31,-19 0-319,-1 20-33,0-19-96,0-2-320,20 21-32,-20 0-257,1 0-512,19 0-1345,0 0-2851</inkml:trace>
  <inkml:trace contextRef="#ctx0" brushRef="#br0" timeOffset="151642.6735">12624 8167 10698,'21'0'544,"-21"19"-736,-21 2 224,21-2 192,0 21 257,0-20-257,21 0-192,-3-20 128,2 20 929,0-20 256,21 0-320,-23-20-352,3 0 64,-1 0 63,0 0-159,-20 0-289,0 1 1,0-2-225,-20 2-64,0-1-32,-19 0-192,19 20-64,-21 0-481,21 0-897,20 20-1665,0-20-3523</inkml:trace>
  <inkml:trace contextRef="#ctx0" brushRef="#br0" timeOffset="151952.6912">13062 8345 15919,'38'0'1057,"-38"0"384,0 20-96,0-20-192,0 21-736,-38 18-321,17-19-929,-19 20-1089,-19-20-3843</inkml:trace>
  <inkml:trace contextRef="#ctx0" brushRef="#br0" timeOffset="153056.7544">13934 8047 9192,'21'0'1442,"-21"0"-706,0 0-31,0 0 896,0 20 97,0 20-449,0 0-608,0-1-353,20 21-224,-20 0 64,0-21-160,0 2-64,0-22-160,18 1-385,-18-20-448,0 0-1409,21-20-4613</inkml:trace>
  <inkml:trace contextRef="#ctx0" brushRef="#br0" timeOffset="154238.822">13934 8226 5541,'0'-19'1217,"0"19"609,0 0-97,0-21 129,21 21-224,-21-19-577,20 19-289,-2-20-255,3 20-193,-1-20-96,0 20 65,0 0-65,-20 0-160,19 20-64,1 0 0,-20-1 0,20 21 32,-20 0-32,0 0-32,0-1-32,0 2 96,0-22-32,0 1 32,0 0 0,-20-20 32,20 0 96,0 0 32,0-20-32,0 0-63,20-20-130,-20 1 33,20-1 0,0 20 0,-1-20-32,1 21-32,0-2 96,0 21-64,0 0 128,-1 0-320,21 0 609,-19 0-257,-21 21-32,20 18-96,-20-19 32,18 0 0,-18 20-32,0-21 96,0 22-192,0-22 96,0 1-160,0-20-129,0 20-607,20-20-610,-20 19-1120,0-19-1602</inkml:trace>
  <inkml:trace contextRef="#ctx0" brushRef="#br0" timeOffset="155255.8802">14708 8167 3331,'-19'0'2562,"-1"0"-2786,20 0 256,0 0 1025,0 0 1281,0 0-672,0 0 63,0 0 33,0 0-32,0-20-385,0 20-256,0 0-32,0 0-256,0 0-65,0 0-223,0 0-161,0 0-96,0-20-63,20 20-1,-20 0 0,19 0-96,1 0 64,0 0 0,1 0-96,17 0-32,-18 0-96,21 0 64,-21-20-192,-1 20-128,-19 0-289,20 0-416,-20 0-640,0 20-1410,-20-20-3940</inkml:trace>
  <inkml:trace contextRef="#ctx0" brushRef="#br0" timeOffset="155407.8889">14708 8266 12908,'0'20'704,"20"-20"706,0 0 736,1 0-737,17 0-544,3-20-705,-21 20-192,0 0-769,-1 0-1153,1 0-3811</inkml:trace>
  <inkml:trace contextRef="#ctx0" brushRef="#br0" timeOffset="156459.949">15404 7928 7206,'0'0'1378,"0"0"1088,0 0 192,0 0-672,19 0-768,1-20-642,0 20-224,0-20 65,19 20-97,-19-20 0,0 20-159,-20 0-65,0 0-64,0 0-64,0 0-353,-40 0 1,21 0 224,-21 20 64,0 0 0,21 0-1,-1 20 97,0-21-32,20 2-32,20-1 64,-20-1-96,39 1-64,-19 0 32,20 0-64,-1-20 128,1 20 0,-20 0 32,1-20 32,-3 20-64,-18-20 64,-18 19 64,-3-19 96,1 21 32,-20-21-32,21 0-128,-21 0-32,20 0-288,0 0-769,1 0-2146,19 0-4997</inkml:trace>
  <inkml:trace contextRef="#ctx0" brushRef="#br0" timeOffset="156777.9672">15880 8028 352,'-20'0'11275,"0"0"-11243,-19 19-64,19-19 64,0 20 96,20 20 160,0-20-256,0-20 32,20 20-32,19-20 128,1 20-96,-20-20 128,19-20 129,1 20 704,-20-20 512,-20 0-288,21 0-480,-42 0-353,1 0 321,0 1-513,-19 19 1,-1-20-193,20-1-32,0 21-513,1 0-416,-1 0-864,20 0-2243,20 0-3299</inkml:trace>
  <inkml:trace contextRef="#ctx0" brushRef="#br0" timeOffset="157065.9837">16237 7908 12395,'0'0'-192,"0"0"-577,-19 20 225,-1 0-1,20 19 481,-20-18-64,0-1-288,20-1 352,0 1 64,20 0 256,0 0 0,0-20 353,19 0 352,-19-20-65,20 20-31,-21-20 96,-19 0 128,20 1 32,-20-1-288,-20-1-320,1 2-161,-1-1-32,0 0-224,0 20-256,-19 0-641,19 0-992,20 0-2467,0 20-6759</inkml:trace>
  <inkml:trace contextRef="#ctx0" brushRef="#br0" timeOffset="157522.0098">16119 8226 2049,'0'20'9193,"0"-20"-8136,-20 20-352,20-20 832,0 20 97,0-20-897,-20 20-673,-1-20-449,21 20-1056,-20-1-2050,20-19-6823</inkml:trace>
  <inkml:trace contextRef="#ctx0" brushRef="#br0" timeOffset="157866.0295">16595 8047 6534,'-20'-19'2626,"0"19"-2434,-19 0 1698,19 0-32,-1 19-801,21 1-865,-20-20-160,20 20-32,20 0-32,1 0-160,-1-20-64,-2 20-1,23-20 129,-1 0 160,-1-20 96,1 0 257,-20 0 512,-1 0 256,-19 0-192,0 1-289,0-1 129,-19-1-192,-1 2-385,0 19-256,0-20-288,0 20-770,1 0-1344,-1 20-2723</inkml:trace>
  <inkml:trace contextRef="#ctx0" brushRef="#br0" timeOffset="158227.0501">16951 7987 10730,'0'-19'1185,"0"19"-1570,-18-20 1506,18 20 577,-20 0-993,20 20-609,0-1-32,-20 2-64,20-1 32,20 19-64,0-19-224,-2 0-161,23-20 257,-21 0 288,19 0 385,1-20 287,0 0 418,-1 0 31,-39 1-192,20-1-320,-20-20-161,-20 20-95,0 0-129,-19 0-160,-1 0-288,1 20-449,-1 0-608,20 0-1153,-1 20-3812</inkml:trace>
  <inkml:trace contextRef="#ctx0" brushRef="#br0" timeOffset="159310.1121">17488 7968 13516,'-20'0'993,"20"0"641,0 0 288,0 0-737,20 0-641,0 0-223,19 0-257,1-20-160,0 20-577,-1 0-993,-19 0-2722</inkml:trace>
  <inkml:trace contextRef="#ctx0" brushRef="#br0" timeOffset="160622.1871">17547 7809 9705,'-19'0'1505,"19"0"-416,0 0 128,0 0 321,0 0-1,0 0-896,0 0-321,0 20 161,0 19-1,19-19 33,-19 20-225,0 0-160,20 20 0,-20-21-64,0 1 0,0-20-32,0 0-416,20 0-193,-20-1-1120,0-19-3396</inkml:trace>
  <inkml:trace contextRef="#ctx0" brushRef="#br0" timeOffset="161097.2143">17865 7591 13484,'0'0'128,"20"19"97,0 0 511,20 22 321,-1-1 0,1-1-384,19 21-321,-19-20 161,-1 19-65,-19 1-31,-20 0-225,21-21-96,-42 21 64,1-1-256,2-19-256,-3 20-802,-19-20-1536,20-1-6407</inkml:trace>
  <inkml:trace contextRef="#ctx0" brushRef="#br0" timeOffset="165591.4713">15443 8604 7463,'-20'0'2017,"20"0"-1728,0 0 447,0 0 1282,0 0 417,-19 0-834,19 0-992,19 0-289,1 0-160,0 0-64,0 0 0,19 0-96,21-20 0,-1 20 0,2-20-32,18 20-64,20-20 128,-20 20-64,20 0 128,1 0-192,-1 0 64,0 0 0,20 0 32,1 0 32,18 0-96,1 0 64,1 0 0,-2-20 32,1 20 256,1-19-63,-22 19-1,-19 0-128,0-20 0,-38 20-96,-21 0-224,-21 0-289,-19 0-415,0 0-418,-19 20-479,-1-20-2980</inkml:trace>
  <inkml:trace contextRef="#ctx0" brushRef="#br0" timeOffset="166702.5349">17468 7987 1825,'-20'0'2787,"20"0"-417,0 0-993,0 0-672,0 0-417,-19 0-224,19 0-224,0 0-480,0 0-994,0 0-992,-20 0 544,20 0 993,-20 0 1601,20 0 1730,-21 0-416,21 0 0,0 0-353,0 0-128,0 0 1,0 0-289,0 0-225,0 0 1,0 0-96,0 0-129,21 0-191,-1 0-161,0 0-64,19 0 161,-19-19 95,20 19-288,-1 0 0,-19 0-160,0 0-192,0 0-160,-1 0-257,1 0-63,-20 0-129,0 0 64,0 0 161,0 0-866,0 0-3106</inkml:trace>
  <inkml:trace contextRef="#ctx0" brushRef="#br0" timeOffset="167206.5637">17547 7769 3010,'0'0'2659,"0"0"-2307,0 0 1282,-19 0 63,19 0-896,0 0-641,0 0 193,0 0 864,0 20-545,19 0-287,-19 20 255,0-21-31,0 41-353,0-20 0,-19 0-31,19-1-129,0 1 0,0 0-96,0 0-481,0-21-864,0 21-929,0-40-929,0 20-4611</inkml:trace>
  <inkml:trace contextRef="#ctx0" brushRef="#br0" timeOffset="179074.2425">16079 8286 1761,'0'0'1634,"0"0"-898,0 0 482,0 0 159,0 0-320,0 0-192,0-20-161,0 20-255,0 0 95,0 0 33,0 0-193,0 0 193,0 0 31,0 0-159,0 0-1,0 0-160,0 0-31,0 20-65,-21-20-96,21 0-32,0 20-32,-20 0 32,20-20-160,-20 19-320,20-19-321,0 20-672,-18-20-1730</inkml:trace>
  <inkml:trace contextRef="#ctx0" brushRef="#br0" timeOffset="186074.6429">14034 8684 4131,'-41'0'1954,"23"19"-32,18-19-96,0 0 448,0 0-96,0 0-801,18 0-640,3 0-32,-1 0-161,39 0-191,-19 0-33,19 0-352,1 0 32,-1 0-417,2 0-415,-2 0-898,1 0-1697,-21-19-5414</inkml:trace>
  <inkml:trace contextRef="#ctx0" brushRef="#br0" timeOffset="197801.3136">1667 9279 9609,'-41'0'1057,"41"0"-257,-20 0 33,20 0 160,0 0-192,0 0-96,20 0-353,0 0-192,1 20-128,17 0-128,3-20 288,18 20 64,-19-20-31,-1 0-33,21 0-96,-21 0 0,1 0-96,-20 0-128,1-20-641,-1 20-736,-20 0-1026,0 0-896</inkml:trace>
  <inkml:trace contextRef="#ctx0" brushRef="#br0" timeOffset="198103.3309">1983 9160 12235,'-19'0'513,"19"0"-193,0 0-320,0 0 384,0 0 705,0 0-32,0 0-608,19 0-289,1 20-96,20 0-64,1 0 32,-3 0 32,3 19-96,-3-19 32,3-20-32,-21 20-64,-20-20 96,0 20 128,-20 0 256,0-20-127,-1 20 95,-17 19 32,-3-18-384,21-2 0,2 1-320,-2 0-801,-1-1-2370,1 2-8873</inkml:trace>
  <inkml:trace contextRef="#ctx0" brushRef="#br0" timeOffset="213217.1954">2698 5246 11562,'-19'0'481,"-1"0"864,20 0-480,0 0 288,-20 0 96,20 0-608,0 0-449,0 0-192,0 0 32,20 0 320,-20 0 33,20 0-193,19 0-64,-19 0 0,20 0-64,-1 20 64,1-20-64,1 0 129,17 0-97,1 0-64,-18 19 0,18-19 0,21 0-96,-21 0 128,0 21-32,22-21-160,-2 0 128,0 0 96,-20 0-128,21 0 64,-1 0-32,0 0 64,-18-21-64,18 21-64,0 0-64,0 0 160,0 0-128,2 0-32,-2 0 128,0 0-257,0 0 97,-18 0 32,-3 0 0,3 0-64,-2-19 64,20 19-193,-19 0 65,-1 0 192,0 0 32,22 0 32,-22 0 0,20 0 32,0 0-96,1-20 128,0 20 480,19 0-255,-20 0-385,0 0 0,20-20 192,-18 20 160,18 0-192,-20 0 32,0 0-64,20 0-96,-20 0 128,2 0 32,-2 20-288,-20-20 160,20 0 0,2 0-32,-2 0 192,-20 0-224,20 0 32,1 0 64,-1 0 64,-20 0-128,22 0 64,-22 0 0,0 0 0,21 0-32,-21 0 0,0 0 96,-19 20-32,19-20-256,2 0 224,-2 19-128,1-19-1,-1 0 193,2 0-160,-2 0 192,-1 21-63,3-21 31,-2 0-64,1 0 96,-1 0-64,0 0 64,2 20-64,-3-20-32,3 0 0,18 0 0,-20 0 32,1 0 32,-1 0-128,20 0 160,-18 0-224,18 0 224,0 0-64,0 0 32,2 0-64,-2 0 64,0 0 0,0 0 0,-19 0-64,19 0 96,0 0-192,1 0 96,0 0-64,-1 0 64,20 0-64,-20 0 160,1 0-64,19 19 64,-19-19 193,-21 0-1,20 0-256,0 0 32,2 20-96,-2-20 64,0 0-32,0 0 0,0 19 0,2-19-32,18 0-32,-20 0 128,0 0-96,0 0 32,2 21 96,-2-21-192,20 0 160,-20 0-96,21 20 64,-21-20-96,20 0 128,-19 0-64,20 0-32,-21 0 96,0 0-128,0 0 128,20 0 0,-20 0-96,2-20 0,18 20 96,-20 0-128,20 0 96,-20-21-96,21 21 64,-21 0 0,20-19 32,-18 19 0,18 0-96,0-20 64,-20 20 32,20-19-64,0 19 32,1 0 128,-1-20-256,20 20 128,-19 0 64,-1 0-64,0-21-96,20 21 192,1 0-192,18-19 160,-19 19-32,21 0 192,-2 0-96,1 0 97,-20-20-65,19 20-64,-18 0-64,19-20 160,-19 20-224,-1 0-32,-20 0-128,19 0-289,-19 0-736,-18 20-1313,18-20-3556</inkml:trace>
  <inkml:trace contextRef="#ctx0" brushRef="#br0" timeOffset="214681.2791">14074 9737 12908,'0'0'1473,"0"0"-928,0 0 63,0 0 33,0 0 96,0 0-513,19 0-96,1 0-32,-20 0 32,40 0-192,-20 0 641,-1 0-353,21 0-128,0-20-64,-1 20 0,2 0-32,17 0 32,3 0-64,-2 0 128,20-20-96,1 20 64,0 0 64,-1 0 64,20-20-96,20 20 1,-20 0-97,21-20 32,-21 20 0,20 0-96,-1 0 128,2-19-128,19 19 64,-19 0 0,-1 0 0,-1 0-97,21 0 162,-19 0-33,-1 0-129,-1 0 194,21 0-33,-19 0-160,19 19 128,-21-19-129,1 0 226,21 0-129,-21 20-289,19-20 546,-18 0-257,19 0 64,-19 20-96,-3-20 32,3 0 64,19 0-160,-19 0 128,-1 0-193,-1 0 193,1 0-128,21 0 192,-21 0-128,-20 0 32,21 0 32,-2 0 161,1 0-289,0 0 128,1-20-32,-21 20 0,20 0 32,-19 0 0,19 0-32,-20 0 96,0 0 64,19 0-96,2 0 32,-1 0-32,0 0 0,1 0-128,-1 0 192,-20 0-128,19 0 64,-19 0 32,1 0-96,-20 0-32,-1 0-96,-20 0-416,-18 0-866,-21 0-2850</inkml:trace>
  <inkml:trace contextRef="#ctx0" brushRef="#br0" timeOffset="215850.346">2718 10492 10473,'0'0'1089,"0"0"-992,0 0 351,0 0 961,0 0-480,0 0-352,20 0-257,-20 19-160,20-19 64,0 0 97,19 21-97,-19-21-64,20 0-96,-1 0 0,1 0-32,1 0-32,18 0 0,-19 0 0,-1 0 0,1 0 0,-1 0-64,1 0 128,0 19-64,-1-19 192,22 0 289,18 0-353,-20 0-64,1 0 96,19 20 160,-20-20-31,22 0-193,18 0-96,-20 0 160,20 0-32,0 0-96,1 0 64,-1 0-64,0 0 160,21 0-127,-21 0 63,20 0-32,-20-20 0,19 20 0,2 0 32,-1 0-64,0 0 32,1 0-32,-1 0-64,-1 0 32,-19 0 0,20 0 64,1 0-160,19 0 32,-19 0 128,-2 0-96,21 0 161,-20-19 127,19 19-224,-18 0 128,19 0 0,-19 0-96,-1 0-64,-1 0 0,-19 19 32,0-19 1,-18 0-65,-2 20-33,0-20 98,-18 21-130,-23-2-95,3-19-320,-3 20-321,-38 0-1377,0-1-4068</inkml:trace>
  <inkml:trace contextRef="#ctx0" brushRef="#br0" timeOffset="227129.9911">16455 9995 6149,'20'0'7559,"-20"-20"-6822,21 20 608,-21 0 481,0 0-352,0 0-898,0 0-352,0 20 193,0 0-65,0 20-448,0-1 480,0 1-416,0 0 64,0-21-448,20 22 0,-2-22-257,-18-19-128,21 0 0,-1 0-448,-20 0-1698,0-19-2818</inkml:trace>
  <inkml:trace contextRef="#ctx0" brushRef="#br0" timeOffset="227403.0067">16396 10094 4452,'-40'-20'7175,"20"1"-5798,1 19-512,19-20 320,19 20 352,1-20-608,0 0-480,21 0-353,-23 0 0,22 0 0,-19 20-32,-1-19 64,-2 19 0,3-21 32,-21 21-32,0 0-352,20 21 512,-20-2-159,0 1-226,20 0 226,0 0-129,-1 20 64,21-20 32,0-20-128,-1 19 32,-19-19 0,20 20-128,-21-20-673,-19 0-1601,0 0-3524</inkml:trace>
  <inkml:trace contextRef="#ctx0" brushRef="#br0" timeOffset="228176.051">5338 10711 12491,'0'0'321,"0"0"-129,0 0 1698,0 0-225,0 0-1056,0 19 63,20 1-31,0 0-32,0 0-65,0 20-384,1-21 64,-3 21-63,2-20-193,1 0 32,-1 0-193,0-20-319,-2 0-353,3 20-608,-21-20-1410,20-20-2530</inkml:trace>
  <inkml:trace contextRef="#ctx0" brushRef="#br0" timeOffset="228521.0707">5200 10949 6886,'0'0'6406,"0"-20"-7911,20 20 896,-20-20 1122,0 0 768,19 0-673,-19 0-480,0 1-31,0 19 799,-19-20-159,19 0-320,0 0 127,-20 20 193,20-20-257,0 20-31,0 0-129,0 0-32,20-20-224,-1 20 32,21 0-64,0-19-32,-1 19 0,21 0 32,-21 0 32,2 0-192,-1 0-128,-1 0-481,-19 0-320,0 0-608,0 0-1570,-20 0-7880</inkml:trace>
  <inkml:trace contextRef="#ctx0" brushRef="#br1" timeOffset="256616.6777">7146 7451 960,'0'0'4164,"0"0"-2946,0 0-482,0 0 706,0 0 511,20 0-63,-20 0-769,18 0-416,-18 0-225,20 0-191,21 0 63,-21 0-32,19 0-63,21 0-33,-1 0 64,0-20 0,22 20 97,-2-20-129,20 20-128,0 0-64,-20 0-96,0 0 64,2 0-64,-2 0 32,20 20 32,-20-20-32,41 0 0,-21 0 0,0 0 32,20 0-64,1-20 96,-2 20 192,1 0 193,-20-20-65,0 20-160,1 0 1,-20 0-33,-21 0-160,20 0 32,-18 0-64,-2 20 32,-19-20-32,19 0-32,-19 0 96,-1 0-96,1 0-32,-20 0-224,-1 0-705,1 0-801,-20 0-2947</inkml:trace>
  <inkml:trace contextRef="#ctx0" brushRef="#br1" timeOffset="265680.1961">22928 5921 3939,'0'0'1538,"0"0"31,0 0 769,0 0-224,0 0-672,0 0-193,0 0 128,0 0-31,0 0-450,0 0-383,19 0 31,1-19-63,20 19-289,19 0 0,1 0-64,19 0 64,-20-20-159,-18 20-1,-3 0-64,3 0-65,18 0-31,-19 0-64,20 0-128,-21 0 64,2-21-193,-3 21-95,-18 0-97,1 0-448,-21 0-1602,0-19-2049,-21 19-3460</inkml:trace>
  <inkml:trace contextRef="#ctx0" brushRef="#br1" timeOffset="266108.2206">23264 5703 7719,'0'-19'737,"0"19"-705,0 0 416,0 0 1442,-20 0-1314,2 19-480,-23-19 97,1 20 383,1-1 193,-1 1 64,1 1-33,-1-1-255,-19-1-129,19 1 33,-1-20 31,23 19-127,18 2-97,0-1 256,39-1-31,21 21-193,-1-20-64,0 20-224,21-1-160,-21-19-64,-18 20-353,-3-20-800,3 0-1217,-21-1-2243</inkml:trace>
  <inkml:trace contextRef="#ctx0" brushRef="#br1" timeOffset="268430.3534">14451 6438 544,'0'0'2466,"0"0"-512,0 0 64,0 0-416,0 0-321,0 0-224,0 0-256,0 0 127,0 0 97,0 0-160,20 0-320,19 0-257,1 0-160,0 0-96,39 0 0,0 0 0,21-20 0,19 20 0,0-20 32,19 20-64,22 0 32,-22-19-32,22 19 32,-22-20-32,-19 20 32,0 0-64,-40 0-256,2 0-256,-22 0-161,-19 0-929,-21 0-1056,1 0-1282</inkml:trace>
  <inkml:trace contextRef="#ctx0" brushRef="#br0" timeOffset="286976.4142">515 11207 160,'-41'0'11787,"3"0"-10250,17 0-896,21-19 896,-20 19 257,20 0-353,-20 0-608,20 0-609,0 0 33,0 0 255,20 0-224,0 19-31,21-19-225,-23 0-32,43 0 0,-22 20 32,1-20-64,0 0-128,-1 0-289,1 0-159,-20 0-225,19 0-481,-19 0-639,1 0-1314,-21 0-2211</inkml:trace>
  <inkml:trace contextRef="#ctx0" brushRef="#br0" timeOffset="287302.4328">693 11088 10121,'-20'-19'897,"20"19"-737,0 0 1249,20 0 385,-20 0-224,20 0-706,-20 0-383,20 0-225,19 19 321,-19-19-321,0 20-64,21 0-64,-23-20-128,23 20 128,-21 0-192,0 0 128,-1-1 64,1 1 1,-20 0 31,0-20 160,0 20 64,0 0-159,-20-20-129,1 19-128,-1 1-64,-21 0-513,3 0-960,18 20-3460</inkml:trace>
  <inkml:trace contextRef="#ctx0" brushRef="#br0" timeOffset="291668.6825">1825 3298 4067,'-20'20'737,"20"-20"224,-21 0 416,21 0 161,0 0-65,0 0-192,0 0-640,-18 0-193,18 0 33,0 0 63,0 0 1,0 0-129,0 0-63,0 0 31,-20 0-32,0 0-192,-1 0-31,1 0-129,-19 0 32,-1 0-32,-19 0 0,-1 0 64,1 20-64,-20-20 96,18 0 32,-18 0-64,0 0-96,-20 0 0,20 0-128,-20 0-161,-1 0 321,1 0 32,19 0-32,-20 0 97,21 0 31,20-20-64,-1 20-64,1 0 0,19 0-96,20 0 32,1 0-33,-1 0-31,0 0-64,20 0-160,-20 0 160,20 0 128,-21 20 32,21 0 0,0 20-1,0-1-31,0 21 32,0-21 32,0 21 0,21-1 0,-21 1 0,0 20 32,0-21 0,0 21-64,0-20 64,20 19 0,-20-20-32,0 21 65,20-1-33,0 1 64,-20 0 0,19-1 96,-19 0 0,20 20-64,-20-18 32,20-21-64,-20 19 129,0-20-193,20 21 32,-20-21-32,0 1 96,0 20-128,20-20 96,-20 19 160,0 0 33,0-19-65,0 39-32,0-19 0,0 0-224,0 19 96,0 0-32,0 0 64,19 1-128,-19-1 192,20 0-31,0 1 63,-20 20 32,20-21-96,0 20-96,-1-20 32,1 20 0,-20 0-32,0 0-192,20 20 128,-20-19 0,0-1-64,0 0 96,0 0-32,0 20 96,0-19 96,20 19-64,-20 0-96,0-20 64,21 1-64,-21 18-32,0-19 96,0 1-64,0-1-32,0 0 96,-21-20 0,21 20-64,0-19-96,-20 0 0,20 19 0,-20-20 96,20 1 0,-20-20 64,20-2-128,-19 2 64,19-20 32,0-21-32,0 21-160,0-20 0,-20-1 64,20-18 96,-20 18-64,20 1-32,-20-20 96,20 0-129,0-1-31,0 2 32,0-21 64,0 20 32,0-20 128,0 0 0,0 0 225,20 19-129,0-19-64,0 0-32,19 0 0,1 0-64,1-19-64,38 19 32,0-20 32,0 20-480,0-21-289,20 2-1089,-18 19-2626</inkml:trace>
  <inkml:trace contextRef="#ctx0" brushRef="#br1" timeOffset="353289.207">1884 5544 10153,'20'0'0,"-20"20"-32,0-20 513,0 0 768,0 0 993,0 0-1185,0 0-833,0-20-96,-20 20 0,1 0 0,-21-20 97,-1 0-97,-17 20-32,-1-20-64,-22 20-32,2-20 32,20 20-64,-20 0 32,-2 0 64,22 0 96,19 0-96,1 0 32,-1 0-64,20 0-96,0 20 64,1-20-64,19 0-32,-20 20 32,20-20 0,0 20 64,0 0-32,20 0 32,-20 0 0,0-1 0,0 21-32,0 1 32,19 17-128,-19 3-32,0-3-65,0 22 129,-19 0 0,19-1 0,0 0 64,-20 21 64,0 0-64,0-21 0,20 20 64,-20-19-32,20 0 96,-19-1-64,19 0-32,0-19 0,0-1 0,0 1 0,0 0 0,0-20 0,0 19-96,0-19-32,19-1-32,-19 1-32,0 0-97,0-21 129,20 21 96,-20-20 64,0 0 0,20 0 288,0-1 161,0 1 63,19 1-255,1-21 95,19 0-160,22 0-128,-2 0-64,0 0-64,20-21-160,0 21-225,1 0-1024,-21 0-2723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19:57:16.16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1884 6915 8263,'0'0'769,"0"0"-224,0 0 351,0 0 834,0 0-353,0 0-768,0 0-385,0 0 96,20 0 65,-20 0-33,20-20-160,-20 20-32,20 0 1,0 0-1,19 0 64,-19-20-96,21 20-32,17 0 0,3 0-32,-2-20 0,0 20 0,1-19-64,19 19 0,-20 0 33,2 0-33,-2 0 32,1 0-64,-1 0 64,0 0-32,1 0 0,-1 0 0,2 0 32,-2 0-32,1 0 0,-21 0 0,21 0 0,-21 0 0,1-20 0,-20 20 0,19 0-32,-19 0-33,21 0-31,-23 0-32,23 0-224,-21-20-321,-20 20-320,20 0-1057,-20 0-2338</inkml:trace>
  <inkml:trace contextRef="#ctx0" brushRef="#br1" timeOffset="5407.3093">4147 3437 2754,'0'0'5541,"0"0"-5156,0 0-225,20 0-64,-20 0 481,0 0 640,0 0-256,0 20-193,0-20-127,0 20-161,0 0-223,0 0-129,0-1-64,0 22 0,0 18-64,0-19 32,0 19 0,20-19-32,-20 20 32,0-1-32,0-19 32,0 20 0,21 0 0,-21-1 0,0 0 0,18 1 0,-18-1-32,0 2 0,0-2 32,0-19-32,0 19 32,0-19-32,0 0 0,0 0 0,0-1 0,0 0 0,0 2 0,0-22 0,0 2 32,0 19-32,20-20 0,-20 19 0,0-19 32,0 20-64,0-20 96,21 19-160,-21 1 32,0-20 96,20 20 0,-20 0 0,20-21-32,-20 22-32,18-22 128,-18 21 128,0 0 33,21-20-225,-21-1-32,0 1-32,20-1 0,-20 2 0,0-1 64,0 0 0,0-1 0,0-19-32,20 20 0,-20 0 32,0 0-32,0 20-32,0-40 32,0 20 0,0-1 0,0 1 0,0-20 0,0 20 0,0-20 0,0 20 32,0-20 0,0 21 0,0-21-32,0 0 0,20 19 0,-20-19 0,0 0 0,0 20 96,19-20 128,-19 0 32,0 0-63,20 0 95,0 0-96,-20 19-128,20-19-32,0 0 32,-1 0 32,1 0-64,0 0 64,21-19 0,-21 19 97,-2 0-97,2 0 0,21-20 0,-21 20 0,-2 0-32,23 0-64,-21 0 32,19 0 64,1-19-128,-20 19 64,19 0 32,1 0-96,-20 0 64,19-21-32,-19 21 0,0 0 32,21 0-32,-23 0 0,3 0 64,-1-20 32,0 20-64,19 0-32,-19 20-96,0-20 192,0 0-96,19 0 0,-19 21 33,20-21-33,1 0 0,-23 0 32,23 19-32,-1-19 32,-22 0-32,23 0-32,-21 0 32,19 0 0,-19 20 0,0-20-65,20 0 130,-21 0-97,1 0-1,0 19 98,20-19-130,-21 0 98,21 0-33,-19 0 32,17 0 64,-18 0-192,1 0 96,-1 0 32,19 0-32,-19 0-32,0 0-33,20 0 98,-21 0-66,1 0-159,20 0 256,1 0-160,-23 0 32,22 0 64,1 0 0,-2 0-64,1 0 128,-20 0-64,19 0 32,1 0 96,-1 0-256,1 0 128,0 0 0,-1-19 0,1 19 0,-1 0-32,2 0 0,-21 0 96,18 0-64,3 0 0,-1-20 0,-1 20 0,1 0-32,19 0 64,-19 0 0,1 0-96,-3 0 64,3 0-32,-3 0 64,3 0 0,-1 0 0,-1 0-32,1 0-32,19-19 32,-19 19 32,19 0-64,-18 0 64,-3 0-32,-17 0 0,19 0 0,-1 0 0,-19 0-32,20 0-32,-20 0 0,19 0-64,-19 0 64,20 0-32,-1 0-32,-19 0 0,21 0 64,-21 0-1,19 0 1,-19 0 0,20 0 96,-1 0-64,-19 0 32,20 0-32,-1 0 64,1 0-32,-1 0 0,-19 0 0,21 0 0,-3 0 0,3 0 0,-1 0-32,-1 0 32,1 0 0,0 0 32,-1 0 0,1 0 64,-1 0 1,22 0-1,-23 0-96,3 0 0,18 0 32,1 0 0,-21 0-32,21 0 32,-21 0-32,21 0 0,-21 0 0,22 0 0,-23 0 64,23 19 64,-21-19-32,19 0-32,0 0 32,2 20-96,-3-20 192,-17 0-160,18 0-64,1 0 32,-21 0-96,1 19 32,19-19 32,-19 0-64,-1 0 64,22 0 0,-23 0 128,3 0-96,-1 0 64,19 0 321,-19-19 191,-1 19 65,1 0-417,-20-20-128,19 20-96,-19 0 32,-20 0-128,21 0 32,-21 0-32,20 0-64,-20-19-33,20 19 1,-20 0 96,18 0 0,3 0 32,-21 0 32,20 0-32,-20 0 96,0 0-32,0-21 0,0 21-32,20 0 0,-20-20 128,0 20-96,0-20 0,0 0 32,20 1 0,-20-1-96,0-20 160,19 20-96,-19-20-32,0 21-32,20-21 128,-20 0-64,0 20 96,0-40-160,0 21 96,0 0-64,0-2 160,0 1 32,0 1-64,0-1-224,0-20 385,0 21-225,0-1-257,0-19 642,0 18-225,-20-18 0,20 18-64,0 2-160,0-21 128,0 1-224,0 19 160,0-19-96,-19-1 0,19-19 32,0 19 32,0 20 64,0-19-32,0 19-32,0 0 32,0 0 32,-20 1-96,20-1 0,0 0 64,0 1 0,-20-1-64,20-20 64,0 20-64,-20-19-32,20 19-32,0-19-160,-21-1 0,21 20 160,0 0 31,0 20 162,0 1-129,0-1-97,0 0 129,0 0 0,0 20-64,21-20 32,-21 20 96,0-20-64,0 20-96,-21 0 96,21-20-192,-18 20 32,-2 0-32,0 0 0,-1 0 160,1 0-65,2 20 65,-3-20 32,1 0 32,0 0-32,-19 0 32,-1 20-96,0-20 64,1 0 0,-1 0 64,-1 0-64,-18 0 0,19 0 0,-19 0 97,19 0-1,-19 20-32,0-20-32,19 0 64,-19 0-160,-2 0 96,3 0-64,-3 0 64,2 0 0,0 0-96,19 0 128,-21 0-64,3 0 64,-22 0-32,20-20 160,1 20-96,0 0-64,-21 0-32,21 0-32,0 0 64,-22 0-32,22 0 96,-20 0-192,19 0 96,-19 0 32,20 20-64,-22-20 32,22 0-64,-20 0 96,19 0 0,1 20-64,-20-20 96,18 0-64,2 0-96,-20 0 192,19 0-96,-19 0-96,0 0 160,18 0-32,-18 0-32,0 0-32,0 0 0,18 0 64,-18 0-160,0 0 64,0 0 0,-1 0 0,1 0 32,0 0 32,-1 0 96,1 0-192,-1 0 64,21 0 128,-20 0-64,-20 0-128,20 0 160,-2 20-64,2-20 32,0 0-96,0 0 128,-2-20-96,2 20-32,0 0 192,-20 0-256,20 20 224,0-20-96,-22 0-64,2 0 128,20 0-64,-1 20 0,-19-20 32,20 0 32,0 0 0,-2 0-32,2 19 32,0-19-96,-20 20 32,20-20-32,-20 0 32,18 20-96,2-20-320,0 0-449,0 20-352,19-20-897,-20 20-3684</inkml:trace>
  <inkml:trace contextRef="#ctx0" brushRef="#br1" timeOffset="7670.4388">11869 5007 4228,'0'0'416,"0"0"833,0 0 289,0 0-674,0 0-223,0 0-289,0 0-224,-20 0 33,20 0-97,0 0 128,0 0 224,20 0 33,-20 0-33,0 0-64,21 0 65,-21 0-65,20 0-64,0 0 1,-2 0-193,23 0 0,-1 0-96,-1 0 0,1 0-64,0 0-160,19 0-65,0 0 97,2 0 128,-2 0 64,1 0-32,-1 0 96,0 0 160,1 0 33,19 0-161,1 0-32,-20 0-64,19-20 96,0 20-96,0 0 0,2 20 32,-2-20 0,-20 0 128,20 0-64,-19 0-64,-21 0 0,22 20-64,-23-20-160,23 0-96,-21 0-65,19 0 129,-39 0 192,19 0-64,-19 0-384,0 0-1442</inkml:trace>
  <inkml:trace contextRef="#ctx0" brushRef="#br1" timeOffset="20742.1864">6053 9279 6213,'0'0'2723,"0"0"-2146,0 0-97,0 0 353,0 0 288,0 0-449,0 0-672,0 0 0,0 0 65,0 0 191,20 0 96,-20 0 129,0 0 127,0 0 33,0 0 63,0 0-31,20 0-160,0 0-65,-20 0-160,20 0 97,19 0-97,-19-19-160,20 19 96,-19 0-160,17 0-32,3 0-32,18 0 64,-19 0-128,-1 0 128,21 0-32,-1 0 0,-19-20-64,19 20 64,2 0 0,-23 0-288,3 0 512,-3 0-224,23 0 33,-22 0-33,1 0-32,20 0 64,-1 0-128,-18 0 32,18 0-129,-1 0 129,3 0-128,-2 0-64,1 0 96,-1 0 0,0 0 32,-19 0 32,40 0 32,-20 0 64,-1 0-225,1 0 225,19 0-32,-20 0 0,-18 0 32,18 0-64,1 0 0,-21 0 64,21 0-32,-1 0 32,0 0-64,2 0 0,-3 0 96,3 0-64,-22 0 0,-19 0-32,20 0 32,-20 0 0,-1 0-32,-19 0-384,20 0-737,-20 0-449,0 0-1537</inkml:trace>
  <inkml:trace contextRef="#ctx0" brushRef="#br0" timeOffset="24955.4274">5299 6935 10634,'-20'0'1633,"0"0"-95,20 0 95,0-20 33,0 20-481,0 0-705,0 0-416,0 0-96,20 0 0,0 0 96,0 0-128,19 0 64,-19 20 0,20-20-32,-19 0-32,-3 20-64,2-20 0,1 19 0,-21-19 128,0 20-64,0 0 0,0 0 64,-21 0 96,1 0-128,20-1 64,-18 2-64,-3-21-64,21 19 64,-20 2 32,20-2-257,20-19 225,-20 20 64,21-20-128,-3 0 96,2 0 0,-20 20-160,21-20-128,-21 0-321,20 0-384,-20 0-480,0 0-1602,0 0-7335</inkml:trace>
  <inkml:trace contextRef="#ctx0" brushRef="#br0" timeOffset="25164.4394">5259 7114 12075,'0'-21'352,"0"21"33,20 0 1248,-20 0-159,40 0-578,-21-19-575,21 19-289,-20 0-96,21 0-353,-23 0-736,2 0-1153,1 0-4901</inkml:trace>
  <inkml:trace contextRef="#ctx0" brushRef="#br0" timeOffset="25575.4629">5775 6974 5829,'0'0'6150,"-20"0"-5125,20 0 704,0 0 193,20 0-608,-20 0-354,20 0-383,0 0-417,0 0-32,19 20-96,-19-20-96,1 0-448,-1 0-577,-20 0-321,18 0-319,-18 0-930,0 20-3939</inkml:trace>
  <inkml:trace contextRef="#ctx0" brushRef="#br0" timeOffset="25726.4715">5795 7114 11755,'20'19'736,"0"-19"33,-1 0 480,1 0-320,0 0-609,1 0-544,-1 0-1762,-20 0-3363</inkml:trace>
  <inkml:trace contextRef="#ctx0" brushRef="#br0" timeOffset="26260.502">6370 6974 12716,'0'-19'288,"0"19"1153,0-20 193,-18 20-801,18 0-449,-20 0-352,-1 0-96,-19 0-32,22 20 32,-3-1-32,1 1-33,20 20-191,0-20-32,0 19 192,0 1-65,20-19-159,19-2-96,-19 1 63,21 0 257,-3-20 160,3 0 64,-1-20 192,-1 20 1,-19-20 31,20 1-32,-21-2-32,1-19 33,0 21 95,-20-1-128,0 0-32,-20 0-160,0 0-32,-19 20-32,-1-20 0,1 20 32,-1 0-32,-1 0-32,3 0 0,17 0 0,1 20-32,20-20-64,0 20 160,20 0 0,1-20 128,-1 20-96,19-20 64,-19 20-128,20-20-128,-1 0-288,-19 0-257,0 0-576,19 0-2243</inkml:trace>
  <inkml:trace contextRef="#ctx0" brushRef="#br0" timeOffset="26485.5149">6629 6855 8071,'0'0'2499,"0"0"-1923,20 0 1858,-1-19-864,-19 19-898,20 0-543,0 0-225,0 0-705,1 0-865,-21 0-3523</inkml:trace>
  <inkml:trace contextRef="#ctx0" brushRef="#br0" timeOffset="26635.5235">6728 6836 8520,'0'39'1057,"-20"-19"-961,20 20-32,0-20 32,0 19-96,0-19-993,0 0-5477</inkml:trace>
  <inkml:trace contextRef="#ctx0" brushRef="#br0" timeOffset="26873.5371">6927 6994 10313,'20'20'4100,"-1"0"-3715,-19-20 159,40 20 641,-20 0-96,0-20-897,-20 19-384,20 2-320,-1-21-289,-19 19-833,20-19-1601,-20 0-4580</inkml:trace>
  <inkml:trace contextRef="#ctx0" brushRef="#br0" timeOffset="27068.5483">7125 6955 10730,'-40'39'1473,"21"-19"-576,-21 0 1185,20 20-256,0 0-962,-19-21-671,19 21-289,0 0-1090,20-20-2849</inkml:trace>
  <inkml:trace contextRef="#ctx0" brushRef="#br0" timeOffset="31163.7825">5200 3994 1249,'0'0'1665,"-20"0"-95,20 0 416,0 0-449,0 0-288,0 0-192,0-20-608,0 20-385,0 0-64,0 0-32,0 0 64,0 0 32,-20 0 192,20-20 545,0 20-129,0 0-191,-21 0-193,3 0-96,-2 0-64,-1 0-63,1 0-33,0 20-64,2 0 32,-3-1 0,1-19-97,0 20-191,0 20-32,1-20 160,-1 19 64,20-18 96,-20 38-32,20-19 32,0 20-32,0-1-32,0 1-321,0-20-31,0 19-65,0 1 321,20 19-192,0-19-929,-1 0-545,1 0 577,0-1 1024,0-19 354,1 19 95,17-39 96,-18 20-96,1-40-31,17 20 63,3-20 416,-21 0 193,19-20-256,1-20-257,0 0 97,-21-19 447,21-1-31,-20 0 288,-20-19-384,20-1-417,-20 1-288,-20-40-64,0 20-128,-20-1 256,1 20 673,19 21 609,0 0-930,-19 18-352,19 2-96,0 19-96,0 0-96,-1 0-673,21 20-1089,0-20-1537</inkml:trace>
  <inkml:trace contextRef="#ctx0" brushRef="#br1" timeOffset="40177.298">6311 9299 160,'-20'-20'1986,"20"20"-193,0 0 225,0 0 0,0-19-288,-20 19-673,20 0-737,0 0-320,0 0-32,-18 0-96,18 0-64,-21 0 96,21 0 96,0 0-64,-20 19 64,20-19-97,0 0-31,0 0 128,0 0 0,0 0 192,0 0 225,0 0 31,0 0-63,-20 0-33,20 0 32,-20 0 33,20 20-65,-20-20-32,20 0-63,-19 0 255,19 0-63,0 0-129,0 0 32,0 0-128,0 0-31,0 0 159,19 0 64,1 20-31,0-20-193,20 0-128,-1 0-32,22 0 32,-23 0-32,23 0-32,-2 0 32,1-20 0,-1 20 160,0 0-224,22 0 192,-22 0-96,-1-20 33,23 20-65,-22 0-32,20 0 0,2 0 0,-2 0 32,0 0-64,0 20 32,-19-20-97,-1 0 97,0 0 97,2 0-258,-2 0 322,1 0-258,-1 0 97,1 0 129,-1-20-161,0 20 32,2 0 0,-2 0-32,1 0 32,-1 0 0,20 0-65,-19 0 98,-1 0-1,0-19-64,-18 19 32,-1 0 64,-21 0-64,1 0 0,0-20 0,-20 20 0,20 0-32,0 0-33,-20 20 65,20-20 0,-1 0-320,-19 0 96,0 0 32,0 0-96,20 0 159,-20 0 97,0 0 193,-20 0-129,20 0-161,-19 0 65,19 0 96,-20 0-64,0 0-32,20 0 64,-20-20 0,20 20 0,0 0 32,-20 0-96,20 0-416,0 0-449,-20 0-64,20 0-2338</inkml:trace>
  <inkml:trace contextRef="#ctx0" brushRef="#br1" timeOffset="59714.4155">9269 12062 6982,'0'0'1089,"0"-20"-576,0 20 1440,0 0-703,0 0-610,0 0-287,0 0 95,0 0 193,0 0-65,0 0 161,0 0 64,0 0-129,0 0-159,0 0-257,0 0-224,0 0-64,0 20 64,0-1-32,0 21 64,0-20-352,0 20 544,0-1-224,21 1 0,-21 0-32,0-1 0,0-18 160,0-2 32,0 1-95,0 0-129,0-1 96,0 22-64,0-21-32,18-1-65,-18 21-95,0-40-288,0 20-385,0 0-384,0-20-865,0 0-1538,0 20-1857</inkml:trace>
  <inkml:trace contextRef="#ctx0" brushRef="#br1" timeOffset="60342.4514">9150 12379 6342,'-20'0'4580,"20"0"-3619,-20 0 224,20 0 96,0 0-96,0 0-736,0 0-385,0 0 128,0 0 160,0 0 129,0 0-65,20 0 32,-20 20-63,20-20-33,-20 20-256,20-1 32,-20 2-96,20 19 0,-1-21-32,1 21 65,0 0-1,21-20-96,-23 19 96,2-19-128,1 0 64,-1-20 96,-20 20 0,20-20 224,-20 0-256,0 0 737,0 0-225,0 0-255,0 0-161,0-20-64,0 0-128,18 0 64,-18 1 32,21-21-192,-1 20 0,0-19-128,0 18-353,0 2 0,19-1-672,-19 0-865,0-1-2915</inkml:trace>
  <inkml:trace contextRef="#ctx0" brushRef="#br1" timeOffset="83943.8013">5755 7987 4163,'-39'0'2211,"39"0"-226,-20 0-511,20 0 223,0 0-255,0 0-225,0 0-320,0 0-225,0-19-63,0 19 0,0 0-193,0 0-160,0 0 0,0 19-31,0-19 31,0 21 0,0 18 0,0 1-31,0 0-1,0 0-64,0 19-64,0 21 0,0-21-64,20 1-32,-20 20 32,0-21 0,0 0 0,0 2-32,20-2-32,-20 1 64,0-21-32,0 21 0,19-21-32,-19 21 32,0-20 0,20 0 0,-20-21 0,0 21 0,0-20 0,0 0 0,0 0 32,0 0-64,0-20 64,0 20-32,0-20-32,20 0 32,-20 20 0,0-20 0,0 0 32,0 0-64,0 0-32,20 19 96,-20-19 0,20 0 0,-1 0-64,1 20 0,-20-20 64,20 0 0,1 0-96,-1 0 160,18 0-160,-17 0 96,19 0-64,-21 0 64,21 0-96,0 0 96,-21 0-96,21 0-64,0 0 160,-19 0-64,17 0 32,3 0 0,-3 0 32,-17 0-96,19 0 32,-1 0 128,1 0 0,-20 0-192,19 0 64,1 0 64,0 0-32,-21 0 0,21 0-128,1 0 96,-3 0 32,3-20 64,18 20-160,-19 0 160,-1-19-96,1 19 0,0 0-160,-1 0 224,-19 0-224,21-20-65,-3 20 289,3 0-192,-21 0 224,18 20-96,-17-20 64,19 0-64,-1 0 64,-19 0-32,20 0 64,-1 0-64,1 0 96,1 0-160,-3 0 64,-18 0 0,21 0 0,-2 0 0,1 0 0,-1-20 96,1 20-160,0 0 128,-1 0-224,-19 0-32,20 0-96,-1 0-97,-19 0-95,21 0 160,-3 20 224,-17-20 32,19 0 64,-1 0 32,1 0-32,-20 0 64,19 0-64,1 0 0,0 0 0,-1 0 0,2 0 64,-3 0 32,3 0 32,-1 0 32,-1 0-32,1 0 64,-20 0-160,19-20-64,-19 20 96,20 0-96,-19 0-32,-3 0 96,-18-20-64,20 20 64,-20 0-32,0 0 0,0 0 32,20 0 32,-20 0 65,0 0-65,21 0-64,-21 0 0,20 0-32,-2 0 0,-18 0 0,21 0 0,-1 0 32,0 0 0,-20 0-65,20 20 162,-1-20-194,-19 0 97,0 0 0,0 0 97,0 0-97,0 0 288,0 0-32,0 0-160,0-20-32,0 20 32,-19 0 32,19-20-31,0 0-65,0 0-64,0 0 64,0 1-64,0-21 64,0 0-161,0-20 1,-20 1-96,20-1 96,0 1 32,-20-1 128,20 20 0,0-19 64,0-1 32,0 20 64,0 1-96,0-2 33,0-18-129,0 19 32,0-19-64,0 19 0,0-19-65,20-1-127,-20 20-96,0-20 32,0 0 192,0 21 64,-20-1 32,20 20 32,0 0 224,-20 20-96,20-19 0,0 19-96,0-20-288,0 20 448,0 0-288,0 0-128,0 0 64,-21-20 128,21 20-96,0-20 64,-18 20 0,18 0 32,-20 0 160,-1 0-192,1 0 32,-18 0 32,17 0-32,-19 0 96,-19 0-32,19 0-32,-19 0 128,-2 0 289,3 0-289,-22-20 160,20 20-64,-19 0-128,0 0-96,0 0 0,-2 0 129,2 0-193,-20 0 32,0-20 0,-21 20 96,21 0-160,-20 0 96,19 0-64,-17 0 0,17 0 32,-19 0 0,0 20 32,-1-20 64,1 20-128,0-20 32,1 20 160,19-20 0,18 20-256,22-20 64,-1 20-64,1-20-64,0 0 31,18 19-223,1-19-737,21 0-1217,-1 20-2499</inkml:trace>
  <inkml:trace contextRef="#ctx0" brushRef="#br2" timeOffset="166970.5502">7245 13154 992</inkml:trace>
  <inkml:trace contextRef="#ctx0" brushRef="#br0" timeOffset="195875.2035">6986 9598 3363,'0'0'3491,"0"-20"-2370,0 20 256,-20 0 705,20-20-320,0 20-705,0 0-256,0 0 64,0 0-289,0 0-320,0 0-95,0 20-129,0-20 0,0 20 160,0 20 96,0 19-96,20 1-32,-20-21 65,0 21-129,0 0-96,0-1 128,0-39-192,20 20 96,-20-20-224,20-20-385,-20 19-1217,20-19-2498</inkml:trace>
  <inkml:trace contextRef="#ctx0" brushRef="#br0" timeOffset="196229.2237">6767 9816 9769,'-18'0'544,"18"0"-95,0 0 1505,0 0-225,18-20-928,-18 20-417,20-20-288,1 1-32,-1-1-96,0-20-32,-2 20 64,3-19 32,-21 18-32,20 2 32,-20 19 65,20-20 31,-20 20 0,20 0 256,-1 0 33,1 20-225,0-20-128,20 19 0,-20 2-64,19-2-64,2 1-289,-3-20-640,-18 0-1569,1 20-7656</inkml:trace>
  <inkml:trace contextRef="#ctx0" brushRef="#br0" timeOffset="200995.4963">7265 13134 960,'0'0'1666,"0"0"-64,0-19-962,0 19-736,0 0-833,0 0-32,0 0 385,0 0-1,0 0 417,0 0 416,0 0 481,0 0 576,0 0 0,0 0-320,0 0-416,-20 0-353,20 0 193,0 0 351,0 0 257,0 0 96,0 0-192,0 0-32,0 0-128,0 0-193,0 0 65,0 0-97,0 0-159,0 0 95,-20 0-288,20-20-31,0 20 255,0 0 0,0 0-31,0 0 63,0 0-96,0 0-127,0 0-1,0 0-64,0 0-192,0 0 64,0 0-96,0 0 32,0 0 32,0 0 32,0 0 0,0 0 32,0 0-128,0 0 64,0 0 64,0 0-224,0 0-96,0 0-673,0 0-961,0 20-1217,0-20-6822</inkml:trace>
  <inkml:trace contextRef="#ctx0" brushRef="#br0" timeOffset="203071.6151">7204 13134 1473,'0'0'1153,"0"0"-32,0 0-192,0 0-353,0 0-287,0 0 319,0-19 97,0 19 96,0 0 128,0 0 128,0 0-161,0 0 1,0 0-192,0 0-225,0-20-63,0 20 31,0 0-95,0 0-1,0 0-96,0 0 257,0 0 127,0-20-31,0 20-129,0 0 1,0 0-97,0 0-96,0-20-256,0 20 65,0 0-33,0 0-64,0 0 32,0 0-32,0 0 0,0 0-32,0 0 32,0 0 0,0 0 0,0 0-32,0 0 128,0 0-160,0 0 96,0 20-32,0 0 0,21-20-32,-21 20 32,0-1 0,20 21-32,-20-20 32,0 20 0,0-21-65,0 1 162,0 20-161,0-20 128,0-20-32,0 20-32,20-1 32,-20-19 0,0 0-32,0 0 0,0 0-32,0 0-64,0 0 31,0 0-63,0 0 0,0 0 64,0 0-32,0-19 128,0 19-96,-20-20 64,20 0-32,0 1 32,0-2 0,0 1-32,-20-19 0,20 19 64,0 0 0,0 0-32,0 0 0,0 20 0,0-19 96,-21 19-96,21-20 0,0 20-32,0 0 64,0 0 32,0-20-32,0 20 64,0 0 64,0 0-63,0 0-162,0 0-191,0 0 512,0 0-288,0 0-256,0 20 641,0-20-514,0 20 482,0-1-225,21 1 32,-21 20-128,0 0 32,20-1 64,-20 1-64,0-20 32,20 19-64,-20-18 96,0-1-32,0-1 64,0 2-32,18-21-96,-18 0 0,0 0-192,0 0-416,0 0-129,0 0-576,0 0-1090,0-21-3522</inkml:trace>
  <inkml:trace contextRef="#ctx0" brushRef="#br0" timeOffset="204108.6744">7283 13750 480,'0'0'9737,"-18"0"-8808,18 0 576,0 0 1090,0 0-1026,0 0-704,0-20 32,0 20-224,0 0-225,0 0-416,0 0-32,0 0-32,0 0-96,0 0 192,18 20-32,-18 1-64,0-2 64,0 1 32,0 0-128,0-1 128,21 22-64,-21-41 64,0 19-128,0 2 160,0-21-64,0 19 128,0-19 65,0 0 31,0 0-96,0 0-128,0-19 32,0 19-64,0-21 0,0 2 0,-21-1 0,21-1-32,0 2-32,0 19 0,0-20 224,0 0-256,0 1 32,0 19 160,0 0-128,-18-21 32,18 21-96,0 21 96,0-21-96,0 19 160,0-19-128,0 20 64,18 0 0,-18-1-64,0 2 0,21-1 0,-21-1-225,0-19 193,0 21 96,20-21 64,-20 0-128,0 0 64,0 0 32,0 0 129,0-21-258,-20 21 97,20-19 0,0-1 0,0-1-32,-21 21 32,21-19 0,0-1 0,0 0 0,0 20 32,0 0-32,0 0 0,0 0 0,0-19-32,0 19 32,0 19 32,0-19-32,0 20-32,0 0 96,21-1-128,-21 2 64,20-1-224,-20-1-577,20 2-320,-20-21-384,0 19-897,20-19-3268</inkml:trace>
  <inkml:trace contextRef="#ctx0" brushRef="#br0" timeOffset="204867.7178">7204 13095 1953,'-20'-20'4004,"20"20"-1794,0 0-192,0-20-320,-18 20-737,18-20-353,0 20 65,0 0 32,0 0-193,0 0 33,0 0-1,18 20-192,-18 0-63,0 0-1,0 0-128,0 19-64,0 21 0,0-21-128,0 21 64,0-20 64,0 0-96,0-1 32,0-18 0,20-2 0,-20 1 0,0-20 33,0 20 95,0-20-32,0-20-96,0 20-192,0-20 128,0 1-128,0-21-289,0-1-640,0 2-448,0 0 576,0-2 769,0 2-1,0 19-95,0-20 224,0 20 192,0 1 321,0 19 223,0-20-127,0 20-225,0 0 32,0 20-31,0-20-97,0 19-128,0 21-32,0-20-32,21 20-32,-21-1-192,0 1-705,20 0-128,-20-21-352,20 22-1954</inkml:trace>
  <inkml:trace contextRef="#ctx0" brushRef="#br2" timeOffset="210479.0387">7324 13294 160,'0'19'2882,"0"-19"-2241,0 0 576,0 0 96,-20 0-768,20 0 63,0 0 417,0 0 449,0 0-97,0 0-320,0 0 192,0 0-160,0 0-288,0 0-160,0 0-65,0 0-159,0 0-97,0 0-96,0 0 0,0 0-95,0 0 63,20 0-96,-20 0-64,20 0 64,-20 0-128,20-19 96,-1 19-96,21 0 32,-20 0 0,0 0 64,19 0-128,-19 0 96,0 0 0,19 0-32,-19 0-64,21 0 160,-3 0-64,-17 0 0,19 0 192,-20 0-96,19 0 33,1 0-258,-20 0 97,19 0 0,-19 0 97,20 0-97,-1 0 32,-19 0-32,21 0 0,-3 0 64,-17 0-96,-1 0 128,20 0-32,-21 0 0,1 0 32,20 19-96,-20-19 96,19 0-192,-19 0 96,20 0 32,-21 0-32,21 0 0,-19 0 32,17 0-64,-18 0 0,1 0-32,-1 0 32,19 0 32,-19 0-32,0 0 32,20-19-32,-20 19 96,19 0-64,-19 0 0,21 0 0,-23 0 0,22 0 0,-19 0 0,17 0 0,3 0 0,-1 0 0,-21 0 0,21 0 0,-20 0 32,0 0 32,-1 0 0,1 0-160,0 0 128,0 0-64,0 0 32,-1 0 32,1 0-32,0 0-32,21 0 96,-23 0-96,23 0 96,-21 0 64,0-21-192,-2 21 384,3 0-320,-1 0 0,0 0 0,0 0 0,0 0 32,-20 0-32,19 21-32,1-21 96,-20 0-32,0 0-32,20 0 64,-20 0-128,0 0 64,0 0 32,20 0-96,-20 0 0,20 0 64,-20 0 0,0 0-224,19 0 352,-19 0-96,0 0 64,0 0-160,0 0 32,0 0-96,0 0-64,-19 0 32,19 0-96,-20 0-129,20 0 161,-20 0 32,0 0 96,0 0 32,1 0 64,-1-21-32,0 21 64,0 0-32,0 0 0,-19 0 0,19 0 0,-21 0 0,21 0 0,-19 0-64,-1 0 32,1 0 64,-1 0-32,0 0 64,21 0-64,-21 0-96,20 0 96,0 0 0,-19 0 0,19 0 0,0 0 0,-1 0 0,3 0 0,-2 0 0,-1 0 0,-19 0 0,22 0 0,-3 0 0,1 0 0,0 0-289,-19 0 610,19 0-321,0 0-32,0 0 32,0 0 0,0 0 0,1 0 0,-1 0 0,0 0-32,-1 0 64,1 0-129,20 0 226,-18 0-161,-2 21 0,-1-21 32,1 0 32,0 0-32,1 0 0,-21 0 0,20 0 64,-19 0-32,19 0-128,-20 0 96,1 0 0,19 0 0,0 0-32,0 19 64,-1-19-32,3 0-32,-2 0 64,0 0-32,20-19-32,-21 19 0,1 0 32,2 0 32,-3 0-32,1 0 64,0 0-128,-19 0 32,19 0 64,0 0-32,-20 0 0,20 0 32,1 0-32,-1 0 96,0 0-128,0 0-32,-1 0 192,3 0-256,18 0 160,-20 0 0,20 0-64,0 0 96,-21 0-64,21 0 0,-20 0 0,0 0 64,2 0-64,-3 0 128,1 0-160,0 0 64,0 0-64,-19 0 32,19 0 0,0-21-160,0 21 352,1 0-128,-1 0-32,0 0 0,20 0 0,-20 0 64,-1 21-192,21-21 160,0 0-32,-18 0-64,18 0-32,-20 0 96,20-21 0,0 21-64,-20 0 64,20 0-64,0 0 0,0 0 0,0 0-160,0 21-385,0-21-704,0 0-673,20 0-864,-20 0-3396</inkml:trace>
  <inkml:trace contextRef="#ctx0" brushRef="#br2" timeOffset="211048.0713">7225 13313 1729,'-21'0'1506,"21"0"1280,0 0-127,0 0-1378,0 0-192,0 0-256,0-19-481,0 19-96,21 0 65,-1 0-161,-20 0-64,20 0-64,-2 0-32,3 0 64,-1 0-32,20 0-32,-1 0 64,1 0-64,-1 0 32,1 0 64,19 0 192,2 0 97,-23 0 31,23 0 225,-2 0-225,1 0-128,19 0-127,-20 0-33,-18 0-128,17 0 32,3 0 0,-2 0-96,1 0 128,-1 0-64,0 0 32,2 0 0,-3 0 0,3 0 32,-2 0 352,-19 0-63,19 0-225,-19 0-64,-1 0-64,1 0 0,-19 0 32,17 0 0,3 0-32,-1 0 64,-1 0 32,21 0 128,-1 0 161,0 0-33,1 0 96,-21 0-351,22 0 31,-23-21-192,23 21 96,-41 0-64,19 0 0,1 0-65,-20 0-127,0 0 128,-20 21 32,0-21 32,19 0 64,-19 0-128,0 0 160,0 0-288,20 0-1378,-20 0-992,0 0-5894</inkml:trace>
  <inkml:trace contextRef="#ctx0" brushRef="#br2" timeOffset="217037.4139">7245 13294 2178,'0'0'2434,"0"0"-480,0 0 704,0 0-640,0 0-1057,-20 0-256,20 0-161,0 0-31,0 0 191,0 0 65,0 0-96,0 0-97,0 0 1,0 0-161,0 0-224,0 0-95,-21 0-1,21 19 0,0-19 32,0 0-32,0 0 32,0 0 128,0 0 65,0 0 63,0 0-64,0 0-96,0 0 65,0 0-129,0 0-160,-20 0 64,20-19-64,0 19 32,0 0 64,-18-21-32,18 21 64,0 0-32,-20-20 0,20 20-96,0-19 64,-21 19-64,21-20-32,-20 20 97,20-20-65,-20 20 0,20-20 64,0 20-32,-19-20-32,19 20 96,0-20-128,-20 20 128,20-19-256,0 19 416,0-20-160,-20 20 0,20 0-288,0-20 480,0 20-320,-20 0 64,20-20-32,0 20 0,0-20 32,-20 20 32,20-20-32,0 20 32,-20 0-64,20-20 0,0 20 96,-19-19-96,19 19 32,-20-20 0,20 20 65,0 0-129,-20-20 96,0 20 64,20-20-96,-21 20 0,3-21 32,18 21-32,-20-19-64,20 19 96,-20-20-64,20 1 0,-21 19 0,1-20 64,20 20-128,-18-21 160,18 21-128,-21-20-192,21 20 512,-20-19-288,0 19 0,20-20 96,-20 20 0,20-20-32,-19 20-32,19 0-32,-20-20 32,20 20-96,-20 0 96,20-20-32,-20 20 32,20 0-32,-20-20 32,20 20-32,-19-19 32,19 19 32,-20 0-288,20-20 448,-20 20-160,20 0-128,-20-20 64,0 20-160,1-20 417,19 0-514,-20 20 546,0-19-289,0 19-32,-1-21 96,3 2-96,-2 19 0,-1-20 128,1 20-192,0-20 192,2 20-96,-3-21 0,1 21 32,0-19 128,0-1-320,0 0 256,20 20-64,-19-19-32,-1 19 0,0-21 0,0 1 0,0 20 32,1-19 128,-1-1-288,0 20 256,20-20 0,-21 0-128,21 20-224,-20-20 544,2 20-320,18-20 0,-20 20 0,20-19 0,-21 19 0,1-20 96,20 20-96,-20-20 96,1 0-32,19 20 32,-20-20-128,0 20 129,20-20-322,-20 1 450,0 19-193,20-20 32,-19 20-32,-1-20 32,0 20 96,20-20-160,-20 20 128,0-20-160,20-1-32,-19 21 64,-1-19 224,0 0-384,0 19 224,-1-21-32,3 21 32,-2-19-96,20-1 160,-20 0-128,-1 20-256,1-20 544,20 0-480,-18 0 352,-3 1-64,1-1-32,-20 20-64,20-20 64,1 20-96,-1-20 128,0 0-160,20 20 64,-20-20 32,0 20 65,1-19-97,19 19-65,-20-20 33,20 20 161,-20-20-193,0 20 96,20-20-32,-21 20-65,21-20 130,-18 20-33,18-20 32,-20 20-96,20-19 64,-21-2-64,21 21 32,-20 0-32,0-19 64,20 19-96,-18-21 128,18 21-96,-21 0 128,1-19-160,20-2 32,-20 21 128,20-19-64,-20 19-96,20-20 64,-19 20 128,-1-20-224,20 20 288,-20-20-288,20 20 32,-20-20 160,20 20-32,-20 0-64,1-20-32,19 20 64,-20-19-32,20 19-32,-20-20 128,20 20-64,-20-20-96,20 20 128,-21-20-96,21 20 32,-18-20 32,-2 20-32,20-19 0,-20 19 0,20-20-32,-21 20 64,1-20-64,20 20 64,-18-20 32,18 20-32,-20-20-64,-1 0 32,21 1 0,-20 19 0,20-21 32,-20 1-64,20 20 32,-20-19 0,1 19 0,19-21-32,-20 21 64,20-19-32,0 19 96,-20-20-192,20 0 192,-20 20-128,20-20 0,-20 20 64,20-20-32,0 20-32,-19-20 128,19 20-128,-20-20 128,20 20-32,0-19 64,-20 19-128,20-20 128,-20 20-63,20-20-33,-21 20 0,21-20 32,-18 20-64,18-20 128,-20 20-224,20-20 96,-20 1 0,20 19 96,0-20-128,-21 20 0,21-21 96,-20 21-64,20 0 0,-18-19-64,18 19 160,0-20-128,-21 20 96,21-20-64,0 20 0,-20 0 32,20-19-32,0 19 0,-20 0-32,20-21 32,0 21 0,0 0 32,-20-20 64,20 20-128,0 0 64,-19 0-32,19-19 0,0 19 0,-20-21 32,20 21-64,-20 0 64,20-19-96,0 19 160,-20-20-192,20 20 224,-20 0-160,20-20 32,-19 20 32,19-20-64,-20 20 64,20-20-32,-20 20-32,20-19 64,-20 19 0,20-21 32,-20 21-64,20-19-96,-19 19 128,19-20 0,-20 20-96,20 0 128,-20-20-32,20 20 0,-21-20-128,21 20 128,0-20-32,-20 20 0,20 0 32,-18-20-32,18 20 0,0-19 64,-20 19-128,20 0 192,0-20-192,-21 20 32,21-21 64,0 21 0,-20-19-64,20 19 32,0-20 32,-20 20-96,20 0 160,-20-20-160,20 20 96,0-19-64,-19 19 32,19-21 32,-20 21-32,20-20 0,0 20 0,-20-19 0,20 19 0,-20-20 32,20 20 0,-20-20 0,20 20 0,-19-20-256,19 0 576,-20 20-448,20-20 96,-20 20 0,0-20-224,20 1 416,-20 19-224,20-21 128,-19 21-128,19-19 32,-20-1 0,20 20 0,-20-20-32,-1 20 96,21-20-32,-20 20-32,2-20-32,18 20 96,-20-20-64,20 20 129,-21-19-225,21 19 192,-20-20-192,0 20 96,20-20-33,0 20 66,-19-20 63,19 20-96,-20-20-64,20 20 96,-20-20-32,20 20 0,-20 0-225,20-19 450,0 19-225,0 0 0,-20-21 32,20 21-32,-19-19 32,19 19-32,0 0 32,-20-20-32,20 20 0,0 0 0,-20-20 0,20 20 0,0 0 32,0 0-64,0-20 64,-20 20 128,20 0-224,0-21 32,-20 21 0,20 0 96,0-19-64,0 19 32,-19 0 0,19-20-32,0 20 64,-20-20-32,20 20-32,0 0 32,-20-19 0,20 19-32,0 0 96,-20-21-160,20 21 0,0 0 96,0-20-32,-21 20 0,21-19 32,-18 19-32,18 0 0,0-20 64,-20 20-96,20 0 64,-21-20-32,21 20 96,0 0-128,-20-20-32,20 20 160,0 0-32,-20-20-192,20 20 96,0-20 192,0 20-320,-18 0 256,18-19-64,-21 19-64,21 0 96,0-20-64,0 20 32,-20 0-96,20-20 128,0 20-32,-20-20-64,20 20 64,-20 0 0,20-20 0,0 20 32,-20-20-96,20 20 32,0 0 32,-19-20 0,19 20-32,0-19 0,-20 19 0,20-21 32,-20 21-32,20 0 33,-20-19-1,20 19-32,0-20-65,-20 20 130,20 0-65,-19-20 0,19 20 32,0 0-64,-20-20 32,20 20-32,-20 0 64,20-20 0,-20 20-32,20-20 32,0 20-32,-21 0 0,21-19 0,-18 19 32,18 0-64,0-21 32,-20 21 32,20 0-32,-21-19 32,21 19-64,-20 0 32,20 0 0,0-20-32,0 20 64,0 0-64,-20 0 64,20 0-32,-18-20 64,18 20-160,-21 0 160,21-20-64,-20 20 0,20 0-32,0-20 64,0 20 0,-20 0-32,20 0 0,0-20 0,0 20-96,0 0 64,0 0 96,0 0-32,0-19-64,-20 19 32,20 0 0,0 0 0,0 0-128,0 0-129,0-20 65,-19 20-224,19 0-161,0 0-544,0 0-448,-20 0-1698,20 0-6182</inkml:trace>
  <inkml:trace contextRef="#ctx0" brushRef="#br2" timeOffset="221940.6943">2738 11247 9513,'-20'20'928,"20"-20"-63,0 0 929,0 0 32,0 0-577,20 0-705,0-20-127,-20 0-97,20 0-32,-1 1 65,21-1 31,-20 0-96,21-20-128,17 20-63,-17-20-33,18-20 32,20 1 0,-19 19 32,19-19-64,0-1-32,0 1-32,1 18 192,-40-18-32,0 40 32,-21-2-159,1 1 63,-20 20-96,0 0 32,20 0-257,-20 0-31,0 0-320,0 0-97,0-19 161,0 19-1,-20 0-704,20 0-865,-20-21-1345,20 21-3748</inkml:trace>
  <inkml:trace contextRef="#ctx0" brushRef="#br2" timeOffset="222242.7116">3432 10551 10890,'-20'0'833,"20"0"-353,0-19 1025,0 19 1,20-21-801,1 2-385,-1 19-192,19-20-128,1 20 32,0-20-32,-1 20 0,-19 0 0,20 0 0,-21 0 0,1 0-32,0 20 32,0-20 0,-20 20-32,0-20 96,0 19 32,0 2 96,0-2 33,0 1-161,0 20 0,0-20-96,0 19-97,0 2-607,0-2-1538,0 1-3780</inkml:trace>
  <inkml:trace contextRef="#ctx0" brushRef="#br2" timeOffset="238507.6419">8237 13651 6790,'0'20'1986,"0"-20"-1634,0 0 1570,0 0-128,-20-20-481,20 20-256,0 0 64,0 0-224,0 0-225,0 0 65,0 0-288,0 0-321,-20 0-96,20 20 64,0-20-160,0 20 32,0-20 64,20 20 96,-20-1-96,0 1 0,20 1 96,0 18-224,-20-19 128,20-1-32,-1 22 0,-19-22 0,20-19 32,0 21-64,-20-2-352,20-19 352,-20 0-609,0 20-256,20-20-192,-20 0-737,0 0-1921</inkml:trace>
  <inkml:trace contextRef="#ctx0" brushRef="#br2" timeOffset="238976.6687">8158 13870 7783,'0'20'897,"0"-20"-289,0 0 2531,0 0-1441,0 0-993,0 0-161,0 0 33,-20 0-193,20 0-64,0 0-31,0 0 191,0 0-96,0 0-191,0 0-161,0-20 0,0 20-64,0-21-32,0 2-97,0-1 65,20 0 0,-20 1 96,20-2 32,-20 1 64,0 1 225,0-1-129,19 20 0,-19-20-128,0 20 64,0 0-288,20 0 224,-20 0-32,20 0-32,0 0 64,19 0-32,-19 0-32,0 0-64,20 20-320,-21-20-1282,1 20-2850</inkml:trace>
  <inkml:trace contextRef="#ctx0" brushRef="#br2" timeOffset="240806.7734">2797 11247 2049,'-19'0'2114,"-1"0"-1377,20 0-352,0 20 159,0-20 801,0 0 1,0 0-386,0 0 322,0 0-33,0 0-352,0 0-353,0 0-95,0 0 127,0-20-95,20 20-193,-1-20-128,1 0 0,0 1 0,20-1-31,-19 0-1,-3 0 32,22 0-64,-19 0 96,-1 1 160,19-2-31,-19 1-97,0-20-96,19 21 0,1-21-32,0 20-64,-1 0 64,1 0-32,-20 0-96,19 20 64,-19-19-64,21-1 32,-23 0 96,23 0-96,-21 20 129,0-20-1,19 0-32,-19 1-32,0 19 64,0-20-128,-20 20 0,19-21 0,-19 21 32,20 0-64,-20 0 32,0 0 0,0 0-64,20-19 128,-20 19-32,0 0-32,0 0-64,0 0 32,20 0 96,-20-20-160,0 20 96,0 0-64,0 0-545,0 0-512,0 0-160,0 0-160,0 0-1058,0 0-3106</inkml:trace>
  <inkml:trace contextRef="#ctx0" brushRef="#br2" timeOffset="241275.8002">3412 10532 6438,'-18'0'2050,"18"0"-1,-20 0-287,20 0-256,0 0-257,20 0-737,-2-21-159,2 21-1,21-19-128,-21-1-64,19 20-128,-19-20-32,20 20 32,-21 0 0,1 0-32,0 0 0,-20 0-32,20 0 32,-20 0-32,0 0 32,20 0-32,-20 0 32,0 20 32,0-20-32,0 20 64,0-1-32,0 2 64,0 18 1,0 1-1,0 0 0,0 0-64,0 19-32,0-19 32,0 0 0,0-1 32,19-19-32,-19 20 64,20-20-64,-20 0-352,0-20-1090,0 0-3458</inkml:trace>
  <inkml:trace contextRef="#ctx0" brushRef="#br2" timeOffset="242196.8529">3710 10492 1505,'20'0'1730,"-40"0"-737,20 0 448,0 0 0,0 0 289,0 0 0,-19 0-161,19 0-512,0 0-224,0 0-64,0 0-129,0 0-191,0 0-129,0 19-320,-20-19 32,0 21 64,-20 18 0,1 1-32,-1 0-64,1 20 0,-22-21 0,3 21-416,-3-1-898,2 1-3106</inkml:trace>
  <inkml:trace contextRef="#ctx0" brushRef="#br1" timeOffset="298854.0935">11513 3457 128,'0'-20'128,"0"20"64,0 0 705,0 0 768,0 0 738,0 0-225,0 0-353,0 0-287,0 0-321,0 0 0,0 0-128,0 0-320,0 0-289,0 0-255,0 0-65,0 0-64,0 0 32,0 0 192,0 20-96,20-20-31,-20 20-129,0 0 0,0 0 0,19 19 32,-19-18-96,0 18 96,0 0-224,0 2 192,0-2 32,0 21-64,-19-20 0,19 0-64,0 19 128,0-19-96,0 19 0,-20-19 64,20 19-32,0 1 0,0 0 64,0 0-96,-20-1 0,20 1 64,0-1-64,0 1 32,0-20-64,0 19 32,0-19-32,0 0 64,0 20 0,-20-20-32,20-1 0,0 1 0,0 0 97,0-1-226,0 1 97,0 20-32,0-21 96,0 1-32,20 1-96,-20-2 192,20 0-96,-20 2 0,20-22 32,-20 20 65,19 2-130,-19-21-63,20 19 160,-20-19-64,0 20 32,0-20-64,0 0 64,0 19-32,0-19 0,0 0-32,20 1 32,-20-2 0,0 1 32,0-1-64,0 1 32,20-20 32,-20 21-64,0-1 0,0-1 64,0 1-64,0-1 64,20 2-32,-20-1-32,0-20 32,19 19-64,-19 1 96,0-20-32,20 20 0,-20-20 0,0 0 0,20 0 32,-20 20 0,0-20 33,0 0 31,0 0 0,0 0-32,0 0 96,20 0-128,-20 0 0,0 0-32,20 0 32,-1 0-96,-19-20 96,20 20-64,0 0 32,0 0 0,1 0-128,-3 0 192,23 0 32,-21 0-192,18 20 160,-17-20-64,19 0-96,0 0 128,-21 0-32,21 0-32,0 0 96,-1 20 0,2-20-128,-21 0 160,18 0-96,3 20 0,-21-20 32,19 0 0,1 0-32,-1 0 32,1 19-32,0-19 0,-1 0 0,22 0-32,-23 0 128,3 0-96,18 0 64,-19 0-96,19 0 128,1 0-96,-1-19 32,2 19-64,18 0 32,0-20 0,-20 20 0,21 0 0,-21-20 0,20 20 0,-18 0 0,18-20 0,-20 20 0,1 0 32,19 0-32,-20-20 0,2 20 64,18-20-128,0 20 96,-19 0-96,19-19 128,-20 19-96,20-20 32,-18 20 64,-2 0-128,21-21 96,-21 21-32,20-19 32,-18 19-32,-2-20-32,20 20 64,-19-19-32,19-1-32,0 20 32,-20 0 32,2 0-32,-2-21-32,1 21 64,-1 0-32,1 0 0,19 0 64,-20 0-32,20 0-64,-18 0 32,18-20 32,0 20-64,0 0-32,2 0 128,-22 0-32,20 0-32,-19 0 0,19 0 0,-20 0 0,22 0 0,-2-19 65,0 19-65,20 0-65,-20 0 130,20-20-162,-18 20 194,-2 0-162,0 0 130,-20 0-33,2 0-64,-3 0 96,22 0-96,-20 0 0,-1 0 32,20 0 0,-19 0-65,20 0 65,-1 0 97,-19 0-194,19 0 97,-20 20 65,22-20-1,-22 0-96,-1 0 64,3 0-32,-2 19-32,1-19 32,19 0 32,0 0-32,-18 0-32,18 0 64,0 0-32,-20 0 96,22 0-192,-2 0 96,-20 0 32,20 0 64,-19 0-64,19 0 32,-20 0-64,22 0 64,-2 0-128,0-19 96,-19 19 64,19 0-160,0 0 32,-20 0 32,22 0 192,-2-20-128,0 20 64,-20 0 0,22 0 0,-22 0-96,1-19 129,19 19-257,-20 0 160,20 0-96,2 0 32,-22 0 64,20-21-128,0 21 96,1 0-32,-1 0 64,-20 0-160,2 0 128,-2-20-64,1 20 32,-1 0 32,-19 0-32,-1 0 0,1 0-32,-1 0 0,-19 0-1,21 0 33,-3 0-32,-17 0 97,-1 0-130,20 0 97,-40 0 1,19 0-33,1 0-65,-20 0 130,20 0-65,-20 0 0,0 0 0,20-20 0,-20 20-97,0-20 97,0 20-32,0-19-32,20-1 64,-20 0-96,0 0 96,-20 0 32,20-20 32,0 21-64,-20-21 0,20 0 0,-20 1 0,20-2 64,-20 2-224,1 0 160,-1-21 32,0 20-32,0-20-32,20 0 0,-21 1 96,3-1-288,-2 0 608,20 1-352,-21-1-32,21 1 0,-20-21 65,20 20-33,0 1-32,0-1 32,0 1-64,0-21 0,0 20 32,0 1 0,0 0-65,0-1 130,-20 0-98,20 20 33,-18-19-32,18 19 0,0 0 32,-21 0-64,21 1-32,0 18 96,-20 2 32,20-21-64,-20 40 64,20-19-32,-20-2-96,20 21 64,-19-20-32,19 20-64,-20-19 0,0 19 0,0-20 128,0 20-192,1 0 160,-21 0-65,0 0 1,-19 0 96,18 0-96,-38 0 0,20 0 0,-21 0 96,1 0 0,0 0 0,-21 0 64,21 0-128,-20 0 64,20 0-32,-20 0 0,18 0 0,-18 0 0,0 0 32,-1 0 32,1-20 64,0 20-32,0 0 0,0 0 0,-1 0-64,21 0 0,-20 0-64,20-20-64,-20 20-64,0 0-64,-21 0-1,21-20 65,0 20 128,-21 0 96,1 0 0,0 0 32,-1-20 32,2 20-64,-1 0 65,0 0-162,-1 0 162,1 0-129,0 0 32,1 0-33,-2 0 130,1 0-226,0 0 65,19-19 64,-19 19 0,20 0 0,0 0-32,-1-20-64,1 20 192,0 0-64,0 0-32,-1 0 0,-19 0 32,20 0-64,-21 0 0,21 0 64,0 0-64,0 0 32,0 0 0,-1 0 32,1-20-32,0 20-96,0 0 192,20 0-128,-21 0 64,1 0 32,20 0-128,-20 0 64,18 0-32,2 0 64,-20 0-32,20 0 96,-20 0-192,20 0 128,-21 0-32,21 0-128,-1 0 128,1 0 96,0 0-192,0 0 192,-2 0-96,2 0 0,0 0 32,0 0-32,-21 0 64,21 0 65,-20 0 31,-2 20-160,2-20 96,0 20-128,0-20 160,0 19-160,-1-19 32,1 0-64,-19 0 128,38 0 0,-20 20-64,1-20 0,20 0 32,0 0-64,0 0-96,39 0-1121,-19 20-5414</inkml:trace>
  <inkml:trace contextRef="#ctx0" brushRef="#br2" timeOffset="303254.3452">5180 3934 10698,'0'0'832,"0"-20"-255,0 20 128,0-20-193,-20 20 801,20 0-31,0-19-482,-21 19-255,3 0-289,-2 19-160,-1 1 96,1 0-96,0 0-31,-19 20-65,-1-1-33,1 21 98,19-21-33,-20 21-129,1 20 130,19 0-33,0-1-33,20 0 33,0 20 0,0-19 0,0-1-96,20 2 96,0-22 96,19 1-416,1-1 416,-1-19 128,1 0-127,1-21-1,17 2-32,-17-21 64,-2 0-32,1-21 224,-1 2-160,1-21 33,-20 0-33,19-19-64,-19-1-192,0 1 544,-20-1-288,0-21 225,0 22-65,0 0 289,0-1-1,0 1-256,0 19-127,0-20 31,-20 1-32,20-1 0,0 0-128,-20 21 1,20-1 31,-19 0-64,-1 21 32,0-22-128,-20 2 32,21 19 32,-1 0-32,0 0-64,0 20-160,20 0-385,-21 0-896,21 20-1218,0 20-1409</inkml:trace>
  <inkml:trace contextRef="#ctx0" brushRef="#br2" timeOffset="312994.9023">18083 9299 128,'0'0'1441,"20"0"32,-20 0-63,0 0-353,20-20-609,-20 20-352,0 0-128,21 0-256,-21 0-64,0 0-161,0 0-127,0 0-225,0 0 96,0 0 769,-21 0 320,21 0 833,0 0 321,-20 0-225,20 0 160,0 0-448,0 0 128,0 0-32,0 0-288,0 0-289,0 0-95,0 0-65,0 0-64,0 0 33,20 0 95,-20 0 0,0 0 33,21 0-97,-3 0-64,-18 0-96,20-19 33,1 19-1,19 0-32,-22 0-32,3 0-32,19 0-64,-20-20 0,-1 20 0,21 0-32,-20 0 0,0 0 0,-1 0 32,21 0-32,-20 0 0,19 0 32,-19 0 0,21-20 0,-1 20-64,-21 0 64,21 0-64,-20 0 64,19 0-64,-19 0 32,0 0 0,20 0 0,-21 0-32,1 0 0,20 0 32,-19 0-32,-3 0 32,2 0 0,0 0 0,21 0 0,-23 0-32,23 0 32,-1 0 0,-1 0 0,1 0 0,-1-20 0,1 20 0,0 0 0,-21 0 0,1 0-32,21 0 32,-21 0-32,18 0-96,-17 0 0,19 0 96,-1 0 0,1 0 32,-20 0 0,19 0 0,-19 0 32,0 0-32,20 0-32,-21 0 32,21 0-32,-19 0-128,17 0 160,3 0-32,-1 0 32,-21 0-32,21 0 32,-20 0-161,19 0 1,-19 0 64,0 0 96,20 0 32,-21 0-32,1 0 0,0 0 0,0 0 32,1 0-64,-1 0 32,-2 0 0,3 0-32,-21 0-128,20 0-320,0 0 127,0 0 225,-1 0-64,1 0 96,0 0 64,0 0 32,-20 0 0,20 0 0,-1 0-32,1 0-32,0 0 64,0 0 0,0 0 0,-1 0 0,1 0 0,0 0 0,0 0 64,1 0-64,-3-20 0,2 20 64,1 0 64,-1 0 64,0 0 96,-20 0 1,18 0-33,3 0 160,-1-20 33,0 20-1,0 0-95,-20 0-193,19 0-64,-19 0 0,0 0-32,20-20-64,-20 20-32,0 0-192,0 0-609,0 0-1441,0 0-3268</inkml:trace>
  <inkml:trace contextRef="#ctx0" brushRef="#br2" timeOffset="327719.7445">14629 13253 2081,'0'0'2082,"0"0"-128,0 0 705,0 0-898,0 0-671,0 0-258,0 0-95,0 0-321,0 0-95,0 0-1,0 0-96,0 0-32,0 0 1,0 20 255,0-20 64,0 0-63,0 0 31,20 0 97,-20 0-97,0 0-63,0 0-257,0 0-128,20 0 128,-20 0 0,20 0-32,-20 0 65,0 0-33,19 0-32,1 0 160,-20 0 64,20 0-159,1 0-97,-1 0 64,-2 0-64,-18 0 32,20 0 64,1 0 0,-21 0-160,20 0 65,0 0-65,-1 0 0,-19-20-32,20 20-32,0 0 32,0 0 32,0 0 0,-1 0-64,1 0 96,0 0-96,0 0 64,0 0-64,-1 0 32,-19 0 0,20 0 64,0 0-96,0 0 64,-20 0-64,21 0 32,-3 0-64,2 0 96,0 0 32,1 0-160,-21 0 160,20 0-321,0 0 514,-1 0-321,1 0 96,0 0-64,0 0 64,-20 0-64,20 0 32,-1 0 0,-19 0 0,20 0 0,0 0 0,0 0-96,-20 0 96,20 0 0,-1 0 0,1 0-33,0 0 66,0 0-66,1 0 33,-21 0-32,18 0 0,-18 0 32,20 0 0,1 0-64,-21 0 96,20 0-32,0 20-128,-2-20 160,-18 0-32,21 0-64,-1 0 128,0 0-32,0 0-96,-20 0 96,19 0-96,1 0 96,0 0 32,0 0-128,0 0 128,-1 0-160,1 0 128,0 0-64,0 0 32,1 0-64,17 0 64,-18 0 0,1 0 0,19 0 32,-22 0-64,3-20 32,-1 20-32,0 0 32,0 0-64,-1 0 96,1 0-64,-20 0 0,20 0-64,0 0 64,0 0 64,-1 0-64,1 0 64,0 0-64,0 0 32,1 0 0,-3 0 32,2 0-64,0 0 160,1 0-256,-21 0 160,20 0-64,-2 0 32,3 0 32,-1 0 128,0 0-320,0 0 192,-1 0 32,1 0 0,0 0 0,0 0 0,0-19-32,-1 19 32,1 0 0,0 0 65,0 0-226,0 0 161,-1 0-31,1 0 31,-20 0-32,20 0 64,-20 0-64,0 0 0,0 0-32,0 0 0,0 0 0,0 0-160,21 0 352,-21 0-128,0 0-64,20 0 32,-20 0-64,20 0 64,-20 0 0,18 0 0,-18 0-96,0 0 64,0 0 128,0 19-224,21-19 64,-21 0 32,0 0 0,20 0-32,-20 0 192,0 0-256,0-19 96,0 19-64,20 0 96,-20 0-64,0 0 32,0 0 0,0 0 32,0 0-160,0 0 64,0 0 32,-20 0 64,20 0-160,-20 0 96,20 0-129,-21 0 1,3 0 96,-2 0-64,0 0 64,-1 0 32,1 0-224,0 0 384,-19 0-192,19 0-64,-20 0 64,21 0 32,-21 0-32,20 0 31,0 0 1,-19 0 97,19 0-194,0 0 129,-1 0-64,-17 0-128,17 0-128,1 0-97,0 0-31,-19 19 160,19-19 32,0 0-97,0 0 353,-19 0-128,19 0 96,-20 0 32,21 0-32,-21 0 64,-1 0-64,3 0 32,-3 0 32,21 0-96,-18 0 96,-3 0-192,21 0-225,0 0 193,1 0 64,-1 0-32,0 0 64,0 0 64,0 0 32,1 0 0,-21 0 32,20 0-32,-19 0 0,-1 0-32,19 0 32,-17 0-32,17 0-96,-19 0-64,20 0 128,1 0 31,-1 0 33,20 0 33,-20 0 159,0 0-96,20 0-96,-20 0 0,1 0 0,-1-19 32,0 19-64,0 0 64,0 0 0,1 0-64,-1 0 64,0 0 32,-1 19-32,21-19 32,0 0 0,-20 0 32,20 0-32,0 0-64,0 0 0,0 0 0,-20 0-64,2 0 64,-3 0 0,1 0 0,-20 0 0,1 0 0,-1 0-32,1 0 32,19 0 0,0 0 0,-20 0-32,40 20 32,-19-20 32,-1 0-64,20 0 0,-20 0 32,20 0 0,0 0-32,-21 0 32,1 0 0,2 0 0,-2 0 0,-1 0 64,1 0-32,0 0-32,1 0 0,-1 0 64,20 0 0,-20 0-32,20 0 0,0 0 160,20 0-63,-20 0-65,20 0-64,-20 0 0,19 0 0,1 0 0,0 0 0,-20 0 32,21 0-64,-1 0 32,-2 0-32,2 0 0,1 0 0,19 0 0,-1 0-129,1 0 65,19 0 96,-19 0-32,19 0 32,-19-20 0,19 20 32,-18 0-32,-1 0 32,19-19 0,-19 19 0,-1 0 64,1 0 1,-1 0-65,1 0-32,1 0 0,-3 0 0,3 0-32,-3 19-65,3-19 130,18 0-1,1 0-64,-21 0 64,21 0-32,-1 0 32,-18-19-32,17 19 0,-17 0 0,-1 0 0,-1 0 0,-19 0 0,20 0 0,-21 0-32,1 0 64,20 0-32,-19 0 0,-3 19 0,2-19 0,0 0 0,21 0 0,-23 0 0,23 0 0,-21 0 0,19 0 0,1 20 32,0-20-32,-1 0 32,1 0 0,-20 0 160,19 0-32,-19 0 32,1-20 193,-1 20-225,-20 0 160,20 0-96,-2 0-128,3 0 64,-21 0-160,20 20 129,0-20-129,0 0-64,-1 0-193,-19 0-383,0 0-802,0 0-3202</inkml:trace>
  <inkml:trace contextRef="#ctx0" brushRef="#br2" timeOffset="331112.9386">14649 13333 800,'0'0'1922,"0"0"320,0 0-864,0 0-994,0-20-256,0 20 0,0 0-64,0 0-32,-20 0 224,20 20 449,0-20-160,-20 0 159,20 0 65,0 0 64,-19 0 192,19 0-128,0-20 160,0 20 64,0 0-289,-20 0-351,20 0-257,0 0 128,20 0 33,-20 0-193,19 0-64,-19 0 0,20 0 32,0 0 33,0-19-225,0 19 128,-1 0-32,1 0 96,0 0-224,1 0 192,-21 0-64,20-21-64,-20 21 64,18 0-32,2 0 0,1 0-64,-1 0 64,-20 0-96,20 0 96,-1 0-32,1 0 0,0 0 0,-20 21 0,20-21 0,0 0 32,-1 0 32,1 19-96,0-19 64,0 0 64,0-19-224,-1 19 128,1 0-96,-20 0 160,20 0-32,0 0-96,-20 0 96,21 0 0,-3 0-96,2 0 160,0 0-128,1 0-32,-1-21-32,0 21-64,-1 0-64,1 0 63,0 0-223,-20 0 672,20-20-384,0 20 96,-1 0 0,-19 0 0,20 0 64,0 0-128,0 0 32,0 0-320,-1 0 448,1 0-192,20 0-96,-19 0 64,17 0 64,-17 0 0,-1 0-129,18 0 1,-17 0 32,-1 0-96,20 0 32,-21 0-321,21 0-320,-20 0 449,19 0 31,-19 0 33,20 0 128,-19 0 160,-3-19 32,22 19 32,-19 0 0,19 0 32,-22-20 0,3 20-32,19 0 0,-20 0-64,-1 0-865,1 0-1089,-20 0-673,20 0-1953</inkml:trace>
  <inkml:trace contextRef="#ctx0" brushRef="#br2" timeOffset="332347.0092">14590 13234 3203,'-20'0'1729,"20"0"-928,0 0 1185,20 0-96,-20 0-865,19 0-257,-19 0-191,20 0-33,-20 0-223,20 0 31,0 0 64,0 0-159,-20 0-65,19 0-64,21 0-32,-19 0-32,-1 0-32,18 0 0,-17 0-32,19 0 32,-21 0 0,21 0-64,0 0-32,-21 0 128,21 0-64,-20 0 0,0 0-32,-1 0 64,1 0 0,0 0-64,0 0 32,1 0 0,-3 0 0,2 19 64,0-19-64,1 0 32,-1 0-32,0 0 0,-1-19 0,1 19-32,0 0 32,0 0 0,0 0 0,-1 0 0,1 0 0,0 0 0,0 0 0,0 0 0,-1-20 0,1 20 0,0 0-32,0 0 0,19 0 32,-19 0-64,1 0 0,-1 0 32,0 0 0,19 0 32,-19 0-64,0 0-32,-20 0-64,20 0 0,-1 0-1,1 0-127,0 0 256,20 0 32,-21 0-32,1 0 32,20 0 0,-19 0 0,-3 20-64,22-20 128,-19-20-64,19 20 0,-22 0 32,3 0-32,-1 0 0,0-20 32,0 20 32,-1 0 0,1 0 0,0 0-64,0 0-32,0 0 0,-1 0-96,1-20-96,0 20 128,0 0-128,1 0 63,-3 0 65,-18 0 0,20 20 32,0-20 64,1 0-64,-21 0 64,20 0-32,-2 0-32,3 0-32,19 0 32,-20 0-32,19 0 64,-19 0-417,20 0-63,-1 20 288,-19-20-161,20 0 33,-21 0-161,1 0 289,21 0 128,-21 0-352,0 20-1026,-2-20 706,3 0-706</inkml:trace>
  <inkml:trace contextRef="#ctx0" brushRef="#br2" timeOffset="335843.2092">17111 13174 1569,'0'0'769,"20"0"-481,-20 0 257,0 0 415,0 0 33,0-20-192,0 20-417,0 0 481,0 0 545,0 0-674,0 0-319,0 0-129,0 0-192,0 0-32,0 0 224,0 0 481,0 0 160,0 0-160,0 0-225,0 0-287,0 0-161,0 0 0,19 0-64,-19-20 64,0 20 32,0 0 32,20 0-128,-20-19 32,20 19-32,-20-20 32,20 20-32,-20-20 32,20 0-32,-20 20 32,19-20 65,1 0 63,0 20-96,-20-20 0,21 1-32,-1 19-32,-20-20-64,18 20 64,2-20-32,1 0 0,-1 20 32,0-21 0,-20 21-32,19-19 32,1 19-32,0-20 0,-20 1 32,20 19 64,-20-20 96,20-1 33,-1 21-129,-19-20-96,20 20 32,0-19 0,0 19 0,-20-20-32,20 0 32,-1 0-32,1 20 0,0-20 96,0 0 32,-20 20 0,21-19 32,-3 19-64,2-20 65,-20 20-65,21-20 64,-1 20-96,-20-20 0,20 0-64,0 20 32,-1-19-32,1 19 0,-20-21 0,20 21 0,0-19 0,0 19 0,-1-20 0,1 20 32,0 0 0,0-20-32,0-1 0,-1 2 0,1-1 0,0 20 0,0-20 0,1 20 0,-21-19 0,18 19 0,-18-21 0,20 21 0,1-20 32,-21 20-64,20-19 32,-20 19 32,20 0-32,-2-20 0,-18 0 0,21 20 0,-1-20 0,0 0 32,0 0-64,-1 20 64,-19-19-32,20-1 0,0 20 0,-20-20 0,20 0 0,-20 20-32,20-20 64,-1 20-96,-19-20 64,20 20 0,-20 0 32,20-19 0,-20-1-64,20 20 32,-20-20 0,21 20 0,-21 0 32,18-20-64,2 20-32,-20-20 224,20-1-352,1 21 320,-21-19-128,20 0 0,0 19 64,-20-21-96,19 2 96,-19 19-160,20-20 128,-20 20-32,20-20 0,0 0-192,0 0 384,-1 20-160,1-20 0,0 1-64,0-1 32,-20 20 32,20 0-32,-1-20 0,-19 20 32,20 0-64,-20-20 32,20 20 64,-20-20-96,20 20 64,1-20-32,-21 1 0,18 19 0,2-20 32,0 0-64,1 20 64,-1-20-32,-20 0-96,18 20 192,3-20-96,-21 20 0,20-19 0,0 19 128,-20-21-96,20 21 129,-20-19-161,19 19-64,1-21 31,-20 2 130,20 19-97,-20-21 0,20 21 32,0-19 32,-1-1 128,-19 20-288,20-20 160,0 0-64,-20 20 0,20-20 0,0 0 0,-20 20 96,19-19-32,1-1 0,0 20 32,1-20-32,-1 0 32,-20 0 0,20 20-96,-2-19-64,3-1 192,-1 0-96,0 0 65,0 20-1,-1-20-64,-19 0 32,20 1-32,0 19 32,0-21 0,-20 1-64,20 1 32,-1-2 0,1 2-32,0-1-32,0 20 64,0-20 32,-1 0 32,1 0 32,0 0-96,1 0-32,-1 1 32,-2-1 64,-18 20-224,20-20 224,1 0-64,-1 0 0,0 0-96,-1 1 96,1-1-32,-20-1 32,20 2-96,20-1 96,-40 0-32,19 20 64,1-19-96,0-2-32,0 1 160,0 1-128,-20-2 96,19 2-96,1-21 64,0 20 0,0 0-64,-20 1 97,21-2-33,-1 2-97,-2-1 65,3 0 33,-21 0-98,20 0 33,0 0 129,0 1-194,-1-1 161,1-1-31,0 2-33,0-1 0,0-19 0,-1 18 0,1 1 0,0 1-65,0-1 65,0-20-32,-1 20 96,1 0-31,0 0-98,-20 1 65,20-2 32,1 2 1,-21-1-98,18 0 97,2 0-96,1 0 64,-1 0-32,0 1 32,-2-1 32,3 0-128,-1 0 32,0 0-64,0 0-224,-1 1 512,1-2-192,-20 21 32,20-19-224,-20-1 480,20 0-256,0 0-32,-1-1 0,1 2 0,20-1 64,-40 0-128,41 1 192,-41 19-192,18-21 128,2 1 0,1 1 0,-21 19-64,20-20 32,0 0 64,-20 0 0,19 0-96,1 0 64,0 1 32,0-1-32,0 0-32,-1 0 64,1 0 64,0 0 0,-20 0-32,20 1-31,-20-2 95,0 2-32,20-1-64,-20 0 32,19 0-64,1 0 32,0 0-32,0 1 0,1-2 0,-3-18-32,2 19 0,0 0 0,1 20 128,-1-20-64,-20 0 32,18 1 65,3 19-1,-1-20-32,0 0-64,0 0 32,-1 0 0,21 0 32,-20-20 64,0 21-128,-1-2 33,1 2-65,-20 19 64,20-20-128,-20 0 32,40 0-64,-19 0 96,-3 1 0,2-1-32,21-1 0,-21 2 0,-2-1 0,-18 20 32,21-20 32,-21 1 0,0 19-128,0 0 32,0 0-417,0 0-736,0 0-1185,0 19-3171</inkml:trace>
  <inkml:trace contextRef="#ctx0" brushRef="#br2" timeOffset="357669.4576">2817 11942 928,'0'0'11916,"0"-19"-10795,-20 19 64,20 0 320,-19 0-544,-1 0-352,0 0-449,20 19-96,-20-19-64,0 40-64,20-20 128,-19 20-32,19-1-96,0 1 160,0 0-96,19-1-96,1-19 64,0 20 64,0-20 64,0-20-32,-1 20 64,21-20-192,-20 0-833,21 0-1025,-3 0-2882</inkml:trace>
  <inkml:trace contextRef="#ctx0" brushRef="#br2" timeOffset="357986.4757">3175 12062 14573,'0'0'577,"0"0"-641,-20 0 512,20 0-256,-20 19-160,20 1-32,-20 20-32,20-20 32,20 19-96,-20-19-128,20 0-192,0 0 159,19-20 65,-19 0 288,20 0 0,-1-20 225,-19 0 223,0 0 257,1 1 96,-21-21 32,-21 20-128,21 0-225,-40-19-95,1 19-161,-1 20-352,1 0-321,19 0-736,0 0-1153,20 20-1153,0-20-3972</inkml:trace>
  <inkml:trace contextRef="#ctx0" brushRef="#br2" timeOffset="358275.4922">3572 12002 13260,'-20'0'1089,"0"0"-1057,0 0 160,20 0 289,-19 0-129,19 20-544,0 0 96,0 0-64,19-1-321,1 1 129,20 0 96,-20 0 160,-1 0 96,1 0 32,0-1 224,-20-19 224,0 20 449,0-20 288,-20 20 32,0-20-416,1 0-641,-1 20-224,0-20-1089,0 0-1153,0 0-3491</inkml:trace>
  <inkml:trace contextRef="#ctx0" brushRef="#br2" timeOffset="358470.5034">3671 12062 12203,'20'0'1185,"-1"-20"321,1 20 159,0 0-704,21-20-384,-21 20-449,18-20-32,-17 20-128,-1-20-32,0 20-609,-1 0-704,-19 0-513,0-21-961,0 21-3875</inkml:trace>
  <inkml:trace contextRef="#ctx0" brushRef="#br2" timeOffset="358635.5128">3770 11764 11530,'21'39'929,"-21"1"385,0-20 1024,0 19-641,0 20-928,0-18-641,0 19-128,20-1 32,-20-19-1249,0 19-1634,18-39-2562</inkml:trace>
  <inkml:trace contextRef="#ctx0" brushRef="#br2" timeOffset="359004.5339">4167 12181 13004,'0'0'288,"-20"19"801,20 1 2018,0 0-1377,0 0-769,0 0-481,0 19-320,0-19-224,0-20-705,20 21-1505,-20-2-2498</inkml:trace>
  <inkml:trace contextRef="#ctx0" brushRef="#br2" timeOffset="359689.5731">4445 11645 9705,'0'0'2050,"0"0"-1762,-20 0 1217,20 0 193,-19 0-769,-1 19-513,0 1-95,0 0 159,20 40-128,-21-1-95,21 1-33,-18-1-160,18 1 0,18 19 0,3-39 32,-1 20-96,20-21-64,-1-19-961,-19 20-641,20-40-992,-1 0-7079</inkml:trace>
  <inkml:trace contextRef="#ctx0" brushRef="#br2" timeOffset="360021.5921">4663 11863 14509,'0'-20'865,"0"20"-897,0 0 961,21 0 192,-1 0-577,18 0-191,-17 0-257,19 0 0,-20 20 0,-20 0-128,19-1-128,-19 2 128,-19-2-32,19 0 0,-20 2 224,20 19 0,0-20 160,-20 0-127,20-1-354,20 1 450,-20 0-321,20 0 192,19-20-224,-19 20-32,0-20-545,0 0-32,-20 0-672,19 0-1345,-19 0-2307</inkml:trace>
  <inkml:trace contextRef="#ctx0" brushRef="#br2" timeOffset="360186.6015">4704 12042 12972,'0'20'2562,"20"-20"-2562,-2 0 385,23 0 896,-21 0-352,19 0-865,1 0-128,0 0-193,-21 0-607,1 0-1475,-20 0-3554</inkml:trace>
  <inkml:trace contextRef="#ctx0" brushRef="#br2" timeOffset="360474.618">4862 11645 9513,'0'0'1889,"20"0"-1761,0 0 2435,-20 19-161,20 1-864,-1 20-513,21 0-161,-20-1 65,19 1-512,-19 0-97,0 0-320,21-2 192,-41 23-352,18-21 192,3-1 0,-21 1-128,-21 0-545,21 19-928,-18-19-1218,-2-1-1441,-1-19-8007</inkml:trace>
  <inkml:trace contextRef="#ctx0" brushRef="#br2" timeOffset="362678.7441">19711 11505 13612,'-20'-19'1025,"1"19"-1089,-1 19 32,0-19 32,0 40 417,-19-20 287,19 40-287,0-21-193,0 21 96,20-20 1,0-1-193,0-19-32,40 0 0,-1 0-64,1 0-160,19-20-257,1-20-415,-1 0-321,2 0 32,-23-20-161,3 21-928,-21-1 32,-20 0 1378,0 20 383,-20-20 577,0 20 1154,-21 20 1184,23 0-1185,-2 0-800,20-1-161,0 1 257,0 0 224,20 0-321,18-20-256,23 20-192,-22-20-63,21 0 31,-1-20 96,-39 20 256,19-20 257,-19-20-1,-20 21 1,0-1 0,-20-20-257,-19 20-352,19 0-224,-20 1 96,1 19-192,-1 0-769,20 19-224,1-19-609,19 20-1666</inkml:trace>
  <inkml:trace contextRef="#ctx0" brushRef="#br2" timeOffset="362960.7602">20446 11645 15150,'-20'-20'672,"0"20"-639,-19-20 863,19 20 161,20 0-704,-20 20-481,-1-20 128,42 20-193,-21 19-95,20-19 96,0 0 96,19 20 0,-19-21 64,0 1 32,0 0 32,-20 0 64,0-20 96,-20 20 64,0-20-64,0 0-224,1 0-128,-1 0-352,-20-20-930,40 20-1120,-21-20-7303</inkml:trace>
  <inkml:trace contextRef="#ctx0" brushRef="#br2" timeOffset="363133.7701">20585 11645 16944,'19'19'192,"1"-19"833,0 0 608,21 0-928,-3 0-513,3 0-128,-3 0-384,-17 0-545,-1 0-1089,0 0-1473,-20-19-1794</inkml:trace>
  <inkml:trace contextRef="#ctx0" brushRef="#br2" timeOffset="363306.78">20664 11287 11530,'0'59'1730,"21"-19"-449,-3 20 705,-18-1 192,20 21-833,-20-1-832,21-19-417,-21 19-96,20-39-480,-20 19-545,20-38-1057,-20-2-3524</inkml:trace>
  <inkml:trace contextRef="#ctx0" brushRef="#br2" timeOffset="364532.8501">21082 11923 14125,'0'0'1313,"-21"0"-608,1 0 320,0 0-865,0 19-192,1 0 64,-21 22-192,40-21 160,-20 0-96,20 0-64,0 19-161,20-19 193,20 0 160,-1-20 160,1 0 161,1-20 95,-3 0 0,3 0 97,-21 1 352,-20-1 96,0 0-192,-20 0-513,0 20-288,-21-20-64,3 20-289,-3 0-127,21 0-929,20 0-1090,0 0-2433</inkml:trace>
  <inkml:trace contextRef="#ctx0" brushRef="#br2" timeOffset="364993.8765">21499 11227 2081,'0'-20'8328,"0"20"-7335,-21 0 1217,21 0-128,0 0-1025,-20 20-608,20 0 159,-40 20-95,21 19-97,-1 1 1,0-1-97,0 2 64,20-2-63,0-19-225,20 19-128,0-19 0,0 0-257,19-21-159,1 21-545,-1-40-705,-19 0-800,21 0-1826</inkml:trace>
  <inkml:trace contextRef="#ctx0" brushRef="#br2" timeOffset="365354.8971">21677 11446 12171,'0'0'2050,"0"-21"-2178,20 21 704,-1 0 1058,1 0-513,0 0-609,20 0-447,-21 21 63,1-2-32,0 2-32,0-2-96,-20 2 32,0 18 32,-20-19 0,20 20 64,-20-20-32,0-1-64,1 21 192,-1-20-192,20 0 0,0 0 96,20-1-32,-1-19 0,21 20 0,0-20 1,-19 0-33,17 0-32,-17 0-577,-1 0-512,-20-20-769,0 20-2946</inkml:trace>
  <inkml:trace contextRef="#ctx0" brushRef="#br2" timeOffset="365526.907">21736 11605 16367,'0'0'1249,"0"0"-1313,20 0 1634,-20 0-193,20 0-929,19 0-384,-19 0-64,0 0-672,20 0-1378,-19 20-1986</inkml:trace>
  <inkml:trace contextRef="#ctx0" brushRef="#br2" timeOffset="365823.924">21975 11227 12812,'-21'0'929,"21"0"-865,21 0 1281,-1 0 865,18 0-897,3 20-288,18 20-160,-19-21-32,0 41-513,-1-20 0,1 19-31,-1-19-129,-19 20 128,0-20-256,-20 0 64,0 19-64,0-19-64,0-1-96,0-19-352,-20 20-577,0-20-673,1 0-1281,-1-1-4708</inkml:trace>
  <inkml:trace contextRef="#ctx0" brushRef="#br2" timeOffset="367304.0086">21120 12399 11306,'-18'20'3780,"18"-20"-3044,-20 0-159,20 19 640,0-19 128,-21 21-864,21-1-257,0 0-32,0-1 33,0 21-129,21 0 0,-1-20-96,-2 0-160,23-1-65,-1 1 1,-21 0 32,21-20 96,0 0-321,-21 0-832,1 0-1281,-20 0-2595</inkml:trace>
  <inkml:trace contextRef="#ctx0" brushRef="#br2" timeOffset="367692.0308">20942 12598 11947,'-59'20'2818,"39"-20"-2625,0 20 768,0-20 1153,20 0-673,0 0-1121,0 0 97,0 0 63,0 0-192,20 0-31,0 0-289,0-20 64,-1 0 32,1-20-64,0 21 0,20-21 32,-21 0-32,1 19 32,-20-18 0,0 19-32,20 20 0,-20 0-64,20 0-32,-20 0 64,21 0-257,-1 20 514,-2-20-225,2 20-33,1-20 33,-1 0-32,0 19-96,-1-19-640,1 0-450,0 0-767,-20 0-3044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0:21:54.86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 3298 15054,'-61'0'448,"41"0"-352,0 0 417,20 0 672,0 0-160,0 0-449,20 0 161,0 0-224,21 0-161,-3 0-128,23 0-64,-2 0 161,20 0-321,-19 0 0,-1 0 0,20 0-385,-18 0-255,-23-20-225,3 20-609,-1-19-1504,-21 19-3204</inkml:trace>
  <inkml:trace contextRef="#ctx0" brushRef="#br0" timeOffset="273.0156">1626 3099 15438,'-20'0'-769,"20"0"769,20 0 1474,0 0-257,1 0-96,17 0-448,3 0-417,18 0-224,-19 21 32,19-2 32,1 1-160,-21-1 64,-19 2-32,21-1-64,-41 0 160,20 19 32,-20-19 64,0-20 96,0 20 193,-20 20-33,-21-20-127,21 0-225,-19-1-193,19 1-1440,-20 20-2467</inkml:trace>
  <inkml:trace contextRef="#ctx0" brushRef="#br0" timeOffset="5534.3166">7522 6656 11979,'-20'-19'128,"0"38"-96,1 2-64,-1-2 352,0 21 225,0 0 191,0 0-63,20 19-289,0-19 33,0 19-161,20-19-64,20 0-96,-1-1-64,1-18-128,19-21-576,-19-21 351,19 2-672,-18-1-992,18-20-2564</inkml:trace>
  <inkml:trace contextRef="#ctx0" brushRef="#br0" timeOffset="5801.3318">7820 6875 9961,'-40'40'2082,"21"-20"-1281,19 0-129,0 19-383,0-19-33,39 0-32,1 0-32,0 0 0,19-20-128,0 0 1,2-20 95,-23 0 96,3-20 288,-1 20 193,-21-19-64,-19-1 95,-19 20-159,-21 0 128,-1-19-289,3 39-160,-23-20-63,22 20-225,-1 0 128,20 0-288,1 20-193,19-20-704,0 0-256,39 20-1217,1-20-2595</inkml:trace>
  <inkml:trace contextRef="#ctx0" brushRef="#br0" timeOffset="6090.3484">8456 6736 13612,'-21'-19'673,"-19"19"-545,21 0 801,-1 0-449,0 19 33,0-19-385,20 40-96,0-20-32,20 0 64,0 19-64,0-19 32,19 0-32,2 0 0,-21-20-32,-2 20 64,2 0-32,-20-20 128,0 0 513,-20 0-289,2 19-160,-23-19-160,1 0-352,21 0-961,-21 0-1442,40 0-4932</inkml:trace>
  <inkml:trace contextRef="#ctx0" brushRef="#br0" timeOffset="6301.3604">8594 6796 10057,'0'-20'3203,"0"20"-2690,20-20 1697,-20 20-64,20-20-481,20 20-544,-20-19-832,19 19-225,-19-21 0,21 21-192,-3-19-385,-18 19-384,1-21-448,-1 21-609,-20-19-448,0 0 96,0-2-2050</inkml:trace>
  <inkml:trace contextRef="#ctx0" brushRef="#br0" timeOffset="6471.3702">8694 6418 9929,'19'40'1762,"-19"0"-513,20-1 769,-20 1-32,20 20-417,-20-1-640,0 1-609,20 0-352,-20-21 128,21 1-128,-21 0-224,18-1-801,2-19-1057,0-20-2851</inkml:trace>
  <inkml:trace contextRef="#ctx0" brushRef="#br0" timeOffset="6666.3813">9091 6836 16527,'0'39'929,"0"-19"96,0 0 416,19 0-800,-19 19-353,0-19-256,0 0-160,0 0-993,20-20-1794,0 20-7751</inkml:trace>
  <inkml:trace contextRef="#ctx0" brushRef="#br0" timeOffset="6983.3995">9428 6260 12203,'-21'39'320,"3"0"1122,18 2 576,0 18-449,0 1-416,-20 19-288,20-19-385,20-1-319,-20 1-1,18 0-64,3-21-96,-1-19 64,20 20-192,-20-20-289,19-20-383,1 0-770,-20 0-2017,-1-20-9770</inkml:trace>
  <inkml:trace contextRef="#ctx0" brushRef="#br0" timeOffset="7285.4167">9646 6557 14029,'0'0'672,"20"0"-1152,1 0 1601,-1 0 128,18 0-192,-17 0-320,19 0-289,-1 20-223,-19-20-129,-20 20 0,0 1-96,0-2 96,-20 21-32,20 0-96,-20-21 160,20 1-64,-19 0 96,19 0-64,0 0-32,19 0 32,-19-1-160,20 1 0,0 0 0,0-20-192,-20 0-256,20 0-513,-20 0-929,0 0-1698,0-20-6982</inkml:trace>
  <inkml:trace contextRef="#ctx0" brushRef="#br0" timeOffset="7431.4251">9725 6756 9993,'-18'0'6054,"18"0"-6567,0 0 866,38 0 1120,3 0-512,-2 0-513,1-20-288,19 20-128,-19 0-160,-20 0-769,0 0-1825,-1-19-6118</inkml:trace>
  <inkml:trace contextRef="#ctx0" brushRef="#br0" timeOffset="7689.4398">9825 6319 10249,'20'-20'1313,"0"20"-480,20 0 1634,-1 0-385,1 39-225,-1-18-479,1 18-417,1 21-257,-3-20-159,-18 19-161,21-19-96,-23 19-192,3-19 1,-21 0-1,0 0-192,0 0-1,-21-1-575,3 1-994,-23 0-1281,21-1-3395</inkml:trace>
  <inkml:trace contextRef="#ctx0" brushRef="#br0" timeOffset="10050.5749">20207 6557 14765,'-39'0'737,"19"0"-384,-20 0-1,20 20-64,-19 21-128,19-3 129,0 23 31,0-22-128,20 21-160,20-21 0,0 21-32,20-40-160,-1 19-385,1-19-544,19-20-512,-19 0-1954</inkml:trace>
  <inkml:trace contextRef="#ctx0" brushRef="#br0" timeOffset="10345.5918">20446 6796 15182,'-20'0'640,"0"0"-575,1 0 255,19 20-288,0 0-32,0-1-32,0 21 32,19-20-352,21 20-449,0-21 128,-1 1 545,1-20 320,-1 0 225,21-20-33,-21 1 513,-19-1-64,21 0-225,-41-20 257,0 20 32,0-19-32,-41 19-129,21 0-191,-19 0-353,-1 20-128,1 0-192,19 0-224,-20 0-481,40 20-705,0 0-1024,0-20-1570</inkml:trace>
  <inkml:trace contextRef="#ctx0" brushRef="#br0" timeOffset="10627.6079">20942 6756 13933,'-20'-20'2242,"-19"20"-2178,19 0 705,-20 0-577,19 0-224,3 0 96,-2 20-32,20-20-32,20 20 128,-2 0-32,23 0-32,-1 0-96,-1-1 32,1 1 32,-20-20-32,19 0 64,-39 20-64,0-20-160,0 0 705,-20 0-225,1 20-256,-21-20-32,0 0-160,1 0-609,-1-20-896,19 20-1731,21-20-6981</inkml:trace>
  <inkml:trace contextRef="#ctx0" brushRef="#br0" timeOffset="10763.6157">21041 6756 14093,'61'0'1633,"-23"0"-1152,3-20 1152,-2 20-864,1 0-288,0-19-353,-1 19-256,-19-21-737,0 21-2915,-20-19-7655</inkml:trace>
  <inkml:trace contextRef="#ctx0" brushRef="#br0" timeOffset="10937.6256">21260 6498 13356,'0'19'32,"20"21"1826,-20-20 352,20 40-576,-20-20-193,0 19-736,19 1-545,-19-20-160,0 19-96,20-19-513,-20-20-1217,20-1-1889</inkml:trace>
  <inkml:trace contextRef="#ctx0" brushRef="#br0" timeOffset="11442.6545">21598 6935 12107,'0'0'-32,"0"20"96,-20-1 96,20 1-32,0 0-32,-21 0 97,21 0-97,21 0 32,-1-20 128,-2 0 417,3 0 223,-1 0-63,0-20 128,-20 0-96,20 0 0,-20 20-96,0-20-481,-20 0-256,0 20-449,0 0-511,-1-19-1218,3 19-2499</inkml:trace>
  <inkml:trace contextRef="#ctx0" brushRef="#br0" timeOffset="11794.6746">22033 6338 14541,'0'0'673,"0"0"0,-18 0 800,18 21-929,-20-1-63,0 39 288,-1 1-129,1-1-159,20 2-225,0 17 160,0-18-63,20 0-161,1-21-160,19 21-128,-22-40-32,23 19-289,-1-19-416,-21-20-256,21 0-1121,-20 0-2466</inkml:trace>
  <inkml:trace contextRef="#ctx0" brushRef="#br0" timeOffset="12155.6953">22252 6557 12107,'0'0'897,"0"-20"-385,20 20 1442,0 20-641,19-20-192,22 20-64,-23 0-384,3 1-128,-1-2-353,-21 0-96,-19 2-96,0-2-32,0 2 32,-19-2 64,-1 21 0,0-20 32,-21 0-160,41 0 64,-18-1-64,36 1 256,-18 0-192,41 0-192,-21-20-353,19 20-31,-19-20-513,20-20-320,-40 20-481,20-20-1377</inkml:trace>
  <inkml:trace contextRef="#ctx0" brushRef="#br0" timeOffset="12307.704">22312 6776 14061,'-60'0'2306,"60"0"-2274,0 0 1121,20 0-544,20 0 384,-1 0-64,22 0-577,-2 0-256,-19 0-224,-1 0-865,-19 0-1025,0 0-3299</inkml:trace>
  <inkml:trace contextRef="#ctx0" brushRef="#br0" timeOffset="12602.7209">22550 6379 13773,'0'-20'-257,"20"-1"578,0 21 1280,0-19-544,19 38 192,1-19 225,1 41-706,-3-2-63,23 1-64,-22 19-65,1 1 33,-20 0-257,-1-1-192,1 1-64,0 0-64,-20-21 0,0 1-64,0 0-96,0-20-192,-40-1-225,21 1-832,-21 20-449,20-20-1601,-19-20-8104</inkml:trace>
  <inkml:trace contextRef="#ctx0" brushRef="#br0" timeOffset="13843.7918">11493 9398 12812,'20'0'-128,"-20"0"416,0 0 1538,20 0-994,-1 0-383,1 0 31,20 0-256,-1 0-224,1 0 96,0 0-96,-1 0 0,-19 0 0,21 0-192,-23 0-192,-18 0-417,0 0-640,0 0-641,0 0-2114,-18 0-3299</inkml:trace>
  <inkml:trace contextRef="#ctx0" brushRef="#br0" timeOffset="14196.812">11691 9279 9320,'0'0'-384,"-20"0"800,0 0 994,20 0-1122,-39 20-160,19-20 0,-20 20 353,21-20 31,-21 20 225,20 0 480,-1-20-256,3 20-481,18-1-191,0 1 287,18-20 65,3 21-257,-1-2-256,20-19 0,-21 20-32,21 0-96,-20-20-224,0 19 64,-1-19-609,-19 0-1152,0 21-2884</inkml:trace>
  <inkml:trace contextRef="#ctx0" brushRef="#br0" timeOffset="15076.8624">22610 9418 1473,'0'0'13292,"0"0"-13388,0 0 769,19 0 993,21 0-1058,0 0-159,19 0-289,2 0 0,-2 0-256,0 0 32,-19 0-64,0 0-129,-21 0-639,-19 0-642,0 0-576,0 0-1185,-19 0-4741</inkml:trace>
  <inkml:trace contextRef="#ctx0" brushRef="#br0" timeOffset="15415.8818">22768 9299 9032,'20'0'192,"-20"-20"1826,21 20 0,-21 0-929,-21 0-288,21 0-32,-20 0-417,20 20-256,-38-20-32,17 20-32,-19-20 0,0 20 64,21 0 0,-21-20 32,20 20 321,20-1-1,0-19 33,0 20-1,20 1 193,0-2-513,19 1-32,1 0-448,21-20-257,-3 19-704,-17 2-192,-2-21-1698,-19 20-5574</inkml:trace>
  <inkml:trace contextRef="#ctx0" brushRef="#br0" timeOffset="28104.6075">7324 3715 6245,'-20'0'2146,"-1"0"193,21 0-642,0 0-351,0 0-161,21 0-385,-1 0 33,20 0-224,-1 0-257,21 0 32,-21 0-95,22 0-129,-3 0 0,22 0 0,-1 20-224,1-20 96,40 20 0,-21-20-64,39 0 96,1 20-128,-1-20 32,22 0 64,-20-20 0,18 20 0,0 0 96,1 0 257,-21 0 159,2 0-223,0 0 95,-41 0-192,20 0-32,-20 0-96,1 0-64,-1 20 0,0-20-64,0 0 64,-20 20-64,0-20 97,0 0-65,2 0 0,-22 0 0,0 0 0,-19 0 192,0 0-224,-21 0 64,21 0 160,-19-20 0,-1 20-128,-20 0 32,18 0-32,-18 0-224,0 0-769,0 0-608,0 0-161,-18 0-384,18 0 256,-20 0-2081</inkml:trace>
  <inkml:trace contextRef="#ctx0" brushRef="#br0" timeOffset="29238.6724">515 10452 14477,'-41'0'513,"3"20"-641,38-20 448,0 0 1442,0 0-673,0 0-929,0 0-64,0 0 416,20 0-223,-2 0-161,3 20-32,-1-20 128,20 0-96,19 0-64,-19 0 32,19 0-128,0 0-64,2 0-384,-23 0-385,3 0-1089,-21 0-1473,0 0-4325</inkml:trace>
  <inkml:trace contextRef="#ctx0" brushRef="#br0" timeOffset="29570.6914">792 10313 12940,'-39'0'320,"39"0"-416,-20 0 673,20 0 1184,0 0-576,20 0-544,-1 20-257,1-20 97,21 0-129,-3 20 0,3-20-223,-1 0-33,-1 19 0,1 2-64,-1-21-64,-19 19 128,0-19-64,0 20-128,-20 0 288,0 0-96,-20 0-96,-20 20 256,1-1-224,-1-18 32,-19 18-64,18-19 0,21-1-256,-18 2-609,17-1-1153,1-1-3106</inkml:trace>
  <inkml:trace contextRef="#ctx0" brushRef="#br0" timeOffset="34937.9984">8158 8703 5861,'0'0'865,"0"0"768,0 0 770,0 0-449,0 0-737,0 0-449,0 0-255,0 0-1,0-19-159,0 19-97,0-21-32,0 21-96,0-19-96,20-2-64,-20 2 32,19-1-32,1 0-64,0 0 0,0 0 64,0 1 32,-1-1 0,1-1 0,0 2 0,0-1 0,0 0 0,-1 1 32,1-2-64,0 1 64,1 20-32,-1 0 0,-20 0 0,0 0-32,18 0 0,-18 0 32,20 0 0,-20 20 0,21 1 0,-1-21 0,0 19 0,-1-19 0,1 20-32,0 0 32,20-20 0,-1 19-32,-19-19 0,20 21-96,-1-21 0,1 0-64,-19 0 31,17 0-63,3 0-96,-1-21 32,-1 21 63,-19-19 33,0 19-32,19-20-128,-19 0-65,0 1 129,0-2 224,0 1 64,-20 1 64,19-1 128,-19 0 160,0 0 33,0-20-129,0 21 193,0-2 95,0 2-128,0 19-127,0-20-65,0 0-96,0 20-128,0 0 0,0-20 0,20 20-96,-20 0 32,0 20 32,0 0 96,0-20 32,0 39 0,20-18 0,-20-2 96,0 1 33,0 0-161,0 20-32,20-20-32,-20-1 0,21 1 0,-21 1 32,18-21 0,2 19-32,1 1 0,-21-20 32,20 20-32,18-20 32,-17 0 0,19 0 0,0 0 0,-1 0-32,21 0 32,-21-20 0,22 20-32,18-20 32,-20 20 64,1-19 0,-1 19 160,0 0-160,1 0-31,-1-21-33,-18 21-64,18 0 96,1-20-96,-1 20 64,-19 0 32,19 0-128,-19-19 32,-1 19 32,-19 0 32,1 0-32,-1 0 64,0 0-128,-2 0 128,-18 0-96,21 0 64,-1 19-64,-20-19 64,20 0 0,0 0-64,-20 0 96,19 0-96,-19 0 64,0 0 0,0 20-32,0-20 64,0 0-64,20 21 64,-20-2-96,0-19 96,20 20-64,-20 0 0,20-1-32,-20-19 96,20 21-96,-20-21 32,19 20 64,-19-20-64,0 0 64,0 19 64,0-19 0,0 20 161,0-20-33,0 20-160,0 0-32,0 0-32,0-20-32,0 19 32,0 2-64,0-21-32,0 19-128,0-19-193,0 0-287,0 0-449,0 0-1634,0-19-5477</inkml:trace>
  <inkml:trace contextRef="#ctx0" brushRef="#br0" timeOffset="35566.0343">9091 7570 10409,'-20'-19'3460,"20"19"-2948,0 0-416,20 0 225,-20 0 287,39 0-95,1 0-225,-1 0-160,1 0-32,1-21 32,18 21 96,-39 0 65,18 0-193,-17 21-96,-21-21 0,0 19 32,0 2 32,-21 17-32,3-17 32,-2 19 32,20 0-32,0-21 32,0 21-64,0-20 0,20 0 32,-2-20 32,3 20 0,-1-20-31,0 0-1,0 0-321,-20-20-672,0 20-1409,0-20-5061</inkml:trace>
  <inkml:trace contextRef="#ctx0" brushRef="#br0" timeOffset="35718.043">9170 7789 13292,'0'0'96,"20"0"321,19 0 1024,1 0-192,-1-20-480,22 20-577,-23-20-96,-17 20-96,19-19-512,-20 19-1314,-20 0-2434</inkml:trace>
  <inkml:trace contextRef="#ctx0" brushRef="#br0" timeOffset="36091.0643">9587 7530 10762,'0'0'-96,"0"0"352,20-20 1570,-20 20-161,19 0-416,1 20-224,21-20-320,-3 0-257,-18 21-223,21-21 31,-2 0-256,1 19 96,-20-19-64,19 0-64,-19 0 128,0 0-32,-20 0 0,20 0-96,-20 0 64,0 21 160,-20-21-64,0 19 33,0 0-1,1 2-96,-1-1-32,0 0 32,0-20-64,0 20-32,1 0-224,19-1-609,-20-19-801,20 20-1761,0-20-9065</inkml:trace>
  <inkml:trace contextRef="#ctx0" brushRef="#br0" timeOffset="36287.0755">10083 7730 14830,'21'0'1217,"-21"0"-1185,-21 0 1313,1 19-672,-20-19-1,1 20 1,19 0-353,0 0-288,-19 0-192,39 0-352,-20-20-962,20 19-1665,20-19-3811</inkml:trace>
  <inkml:trace contextRef="#ctx0" brushRef="#br0" timeOffset="36627.095">10440 7471 8936,'0'0'897,"0"0"-801,0 0 2402,0 0-640,0 0-609,0 20-416,0-1-224,0 1-65,0 1-95,0 19 95,0-21 1,0 21-321,20 0-96,-20-20 0,0 19-96,20-19 96,-20 0-448,20 0-353,1 0-480,-21-20-2178</inkml:trace>
  <inkml:trace contextRef="#ctx0" brushRef="#br0" timeOffset="38825.2207">2183 11028 10025,'0'0'769,"-20"0"64,20 0 320,0 0 608,0 0-383,0 0-930,0 0-64,0 0 417,20 0-128,-2 0-33,3 0-63,-1 0-353,20 0-32,-1 0 129,1 0-257,19 0 96,20 0-96,2 0-64,18 0 96,-20 0-96,40 0-32,1-19 32,-2 19 0,21 0 32,-19 0 64,-1 0-96,-1 0 0,-38 0 32,-1 0-32,0 0-32,-38 0 64,-2 0 0,1 0 0,-40 0-288,20 0-1057,-40 0-1570,0 19-3235</inkml:trace>
  <inkml:trace contextRef="#ctx0" brushRef="#br0" timeOffset="40628.3238">8773 10929 10281,'0'20'32,"0"-20"-832,0 0 1921,0 0 512,21 0-800,-21 0-353,18 0-127,2 0 191,-20-20 1,20 20-97,1 0-63,-1 20-1,-2-20-64,3 0 0,-1 0-95,20 0-33,-1 0 0,-19 0-128,20 0-32,-1 0-32,1 0 32,-1 0-32,1 0 0,-20 0 0,19 0 0,2 0 0,-1 0 32,19 0-32,-19 0 32,19 20-32,-19-20 32,19 0-32,2 0 0,-23 0 0,23 0 96,-2 19-64,0-19 0,-19 0 0,19 0 33,-19 0-98,19 0 226,2 0-65,-2 0-32,20 0 32,-19 0 64,-1 0-96,1 0-32,20 0-32,-22 0 0,3 0 0,-2 0 65,1 0-1,-1 21 96,0-21 64,2 0-32,-3 0 65,3 0-193,18 19-32,-20-19-32,22 0-64,-23 0-32,1 0-193,2 0 225,-2 0 0,1 0-32,-1 0 96,0 0 32,1 0 32,-21 0-192,22 0 128,-41-19-160,-2 19-897,3 0-672,-21 0-1602</inkml:trace>
  <inkml:trace contextRef="#ctx0" brushRef="#br0" timeOffset="45353.5941">594 11605 13773,'-79'20'288,"59"-20"-160,-19 0 160,19 0 353,-1 0 704,21 20-832,0-20-417,0 0 833,41 0-609,-2 0-352,1 0 128,19 0-128,1 19 128,-1-19-64,-19 0 32,19 0-64,-18 0 0,-23 0-416,2 0-513,1 0-545,-1 0-928,-20-19-5894</inkml:trace>
  <inkml:trace contextRef="#ctx0" brushRef="#br0" timeOffset="45671.6123">792 11545 11370,'0'0'257,"0"0"-290,0 0 1539,0 0 63,0 0-1088,0 0-161,0 0-128,20 0-96,1 20 33,17-20 95,-18 0-32,21 20-192,-2-20 32,1 0-32,0 20 0,-21 0 32,1-20-32,0 20 32,0-1 32,-20 1 64,0 0 225,0-20 63,0 20-64,-20 0-95,20 0-33,-40-1 0,21 1-64,-1 0-160,-20-20-64,20 20-1377,1 0-3012</inkml:trace>
  <inkml:trace contextRef="#ctx0" brushRef="#br0" timeOffset="46973.6868">15006 3735 5285,'-19'0'736,"19"0"321,0 0 385,0 0 95,0 0 161,0 0-385,0 0-673,0 0-255,19 0 31,-19 0-31,20 0 63,0 0-64,0 0-191,0 0-33,19 20-64,1-20-64,19 0-32,2 0 32,18-20-32,-20 20 0,21 0 0,-1 0 0,1 0 0,-1 0 0,20 0-32,-20 0-32,2 0 32,18 0 32,0-20 0,-20 20 32,20 0-32,-20 0 0,0 0 32,-18 0-32,18 0 32,0 0-32,-19 0 0,20 20 32,19-20 64,0 0 128,-20 0 96,20 0 129,0 0-129,-19 0 129,19 0-1,-19 0-128,-1-20-31,1 20-97,-20 0-96,19 0 96,-20 0-32,20 0-128,-39 0 32,19 0 32,-18-19-32,-1 19-31,-1 0-98,1 0 162,-1 0-65,-19 0-64,20 0-65,-40 0-287,20 19-865,-20-19-2403</inkml:trace>
  <inkml:trace contextRef="#ctx0" brushRef="#br0" timeOffset="49641.8394">13776 8723 6213,'0'20'-448,"0"-20"32,0 0 480,-20 20 288,20-20 929,0 0 481,0 0-129,-20 20-191,20-20-481,0 0-321,0 0-159,0 20 63,0-20 385,0 0 128,0-20-32,0 20-641,0-20-223,20 0-33,-20 0-64,20 0-96,-1 1 0,1 19 0,20-21 64,-19 2 32,-3 19-64,22 0-128,1 0 96,-2-21-96,1 21-225,-1 0 97,1 0 64,0 0 96,-21-19 96,21 19-64,-20 0 64,0 0 0,19 0-64,-19 0-481,1 0-320,-1 0-224,18 0 320,-17-20 97,-1 20 127,0-20 449,0 20 96,-1-20 192,1 0 257,-20 1 127,20-1 1,0-1-97,0 2-63,-1-1 63,1-19-63,-20-2-129,20 2-128,-20-1 64,20-19 32,-20 19-191,0 0-33,0 20 64,0-20 256,0 20-96,0 20 33,0-19-65,-20 19 160,20 0-320,0-20-32,0 20-128,0 20 0,0-1 32,0 1 32,20 0 32,-20 20-32,0 0 96,20 0-64,-20-1 96,19-19-128,1 20-32,-20-1 128,20-19-64,1 20 64,-1-20-128,18-20 32,-17 20 0,-1-1 0,0-19-32,19 0-64,-19 0 0,0 21 96,19-21-32,1 0-1,0 0-127,-1 0 128,22 0-64,-23-21 96,23 21-160,-22 0 96,21 0 0,-21 0-32,1-19 128,0 19 0,19 0 0,-18 0 0,-3 0 0,3 0 64,-3 0 0,-17 0-64,19 0-32,-20 0 32,-1 0-64,21 0 0,-20 0-1,0 0-63,19 0 64,-39 0 64,20 0 0,0 0 0,-20 0 0,21 0 0,-21 0 0,18 0 0,2 0 0,0 0-32,-20 0 0,21 0-320,-1 0 0,-20 0 63,20 0 33,-20 0 224,18 0 64,-18 19 0,21-19 0,-21 0 0,20 0-32,0 0-32,-20 0 32,20 0 0,-20 0-64,19 0 32,-19 0 32,20 0-96,-20 21 64,0-21 32,0 0 128,0 0 96,0 0 65,20 0-33,-20 20-32,0-20-96,20 0-96,-20 0 64,0 0-96,20 19 0,-20-19 0,0 0 0,19 0 0,-19 20 32,0-20 128,20 0 33,-20 20-1,0-20 0,0 0 0,0 20-64,0-20-256,20 20 448,-20-20-223,0 19 63,0 2-96,0-2 64,0 2-96,0-2-32,0-19 96,0 20-96,20 0 32,-20 0 0,0-20-32,21 20-64,-21-20-513,0 0-1312,0 0-2948</inkml:trace>
  <inkml:trace contextRef="#ctx0" brushRef="#br0" timeOffset="50866.9094">14291 7312 6245,'-39'0'3139,"39"0"-2274,0 0 1121,-20 0-384,20 0 159,0 0-768,20 0-512,0 0-1,-1 0-224,21 0 1,1 0-65,-3 0-160,3 0 0,-21 0 32,0 20-128,-20-20 64,0 20 0,0 0-32,-20-1 32,0 21 128,0-20-160,-1 0 64,21 19-32,-20-19 32,20 1-32,20-2 0,-20-19 64,41 21 0,-21-21 32,19 19 64,1-19-288,-20 0 224,19 0-320,-39 0-160,20 0-705,-20 0-1025,-20 0-1922</inkml:trace>
  <inkml:trace contextRef="#ctx0" brushRef="#br0" timeOffset="51033.919">14232 7551 12940,'-20'0'1505,"40"0"-1505,0 0 801,19-21 64,1 1-64,19 20-65,-18-19-319,19-1-449,-21 20-481,-19 0-1537,0 0-2402</inkml:trace>
  <inkml:trace contextRef="#ctx0" brushRef="#br0" timeOffset="51566.9495">15145 7213 9833,'41'0'1089,"-41"0"-609,18 0 1634,-18 0-768,-18 0-770,-3 20-192,1 0-223,0-1-33,-19 1 32,19 0 0,-20-20 160,20 20 1,20 0-161,-19-20 0,19 0 32,0 0-96,0 0-64,0 20 225,19-20 63,1 0-384,0 19 384,20 1-288,-1-20 64,-19 20-96,21-20 0,-23 20-96,2-20-96,0 0-257,1 20-447,-21-20-1186,0 0-3620</inkml:trace>
  <inkml:trace contextRef="#ctx0" brushRef="#br0" timeOffset="51761.9606">14967 7510 9769,'0'20'3523,"20"-20"-3299,19 0 1634,-19 0-481,20 0-192,19 21-672,-39-21-193,19 0-256,-19 0-96,0 19-352,1-19-513,-1 0-1121,-20 0-1441,0 0-6086</inkml:trace>
  <inkml:trace contextRef="#ctx0" brushRef="#br0" timeOffset="52109.9805">15603 7173 8776,'0'0'288,"0"0"673,0 0 1057,0 0-513,0 20-223,0 0-129,0 20-32,18-21-321,-18 21-223,0-20-193,0 20-159,0-1-161,20 1 0,-20 0-128,21-1-385,-21-18-416,0-2-544,20 2-385,-20-2-960,0-19-6375</inkml:trace>
  <inkml:trace contextRef="#ctx0" brushRef="#br0" timeOffset="57634.2965">8494 12220 7591,'-18'20'1697,"-2"-20"-896,20 0 608,-21 0 385,21 0-96,0 0-193,0 0-448,0 0-320,0 0-161,0 0-383,21 0 63,-1 0-192,-2 0 64,43 0 0,-22 0-32,41 0 0,-1-20-96,0 20-32,21 0 64,-1 0-64,0 0 96,20 0-96,1 0 160,-21 0-192,20 0-224,1-20 448,-21 20-192,19 0 0,-19 20 32,20-20 32,-19 0-32,19 20 0,-20-20 96,-20 0-160,20 0 128,1 0-128,-20 0 160,19 0-128,-19 0 32,-1-20 32,0 20-96,-19 0 0,19 0 417,-20 0-418,-19-20 97,19 20-64,-38 0-96,19 0-128,-20 0-224,-1 0-257,-19 0-384,20 20-801,-20-20-352,0 0-993,0 0-5221</inkml:trace>
  <inkml:trace contextRef="#ctx0" brushRef="#br0" timeOffset="59264.3898">2301 12200 1697,'-19'20'7816,"19"-20"-6792,0-20-287,0 20 0,0 0 448,0 0-192,39 0-288,-19 0-449,39 0-160,1 0 192,19 0 161,1 0 127,-1-19-256,20 19-63,20 0-129,1-20 64,19 0-192,-1 20 0,2-20 0,-1 0 32,-21 0 0,1 20-64,-38 0 0,-2 0-64,-40 0-320,1 0-673,-20 0-1122,-20 0-3586</inkml:trace>
  <inkml:trace contextRef="#ctx0" brushRef="#br0" timeOffset="66714.8159">19413 10193 4228,'21'-19'2658,"-21"19"-160,0-20 1,20 20-609,-20 0-129,0-20-223,0 20-321,0-19-448,-20 19-353,20-21-256,-21 21-256,21 21 32,-40-21-96,21 19 0,-21 21 96,20-21 0,-19 22-1,19-2 65,-20 1 0,20 19 65,20-19-130,0 0 33,0 19 32,20-19-160,20-20 64,-1 20-96,21-40 96,-1 20 64,2-20 64,-23-20 0,23 1 0,-22-2 0,21 1-32,-40-20 0,19 1 224,-19-1 129,-20 1-65,0-1-32,-20-20-160,0 20-96,-19 1 0,-1 18 96,-19 2-64,-2-1-32,3 20 32,-3 0 32,2 20-64,19 20-32,21-20-32,-1-1-64,20 21-192,0-20 160,20 0 0,-1 0 63,21-1 97,0-19 129,-1 21-161,2-21-65,17 0 162,-17 0-322,-1 0-543,-1 0-1090,1 0-1570,-20-21-4387</inkml:trace>
  <inkml:trace contextRef="#ctx0" brushRef="#br0" timeOffset="66953.8296">19810 10035 13292,'-20'0'1409,"20"-20"-512,20 20 993,-20 0-993,20-20-64,21 20-161,-3 0-351,-17 0-257,19 0-64,-21 0-64,1 0-801,0 0-480,-20 0-1026,0 0-1056,0 0-2531</inkml:trace>
  <inkml:trace contextRef="#ctx0" brushRef="#br0" timeOffset="67097.8378">19930 10015 9737,'-21'20'1249,"21"0"-737,0-1 898,0 1-706,0 20-287,0-20-97,21 19-288,-21-18-128,0 18-416,0-19-577,0 0-1346,0 0-3426</inkml:trace>
  <inkml:trace contextRef="#ctx0" brushRef="#br0" timeOffset="67509.8614">20128 10293 9609,'0'20'2530,"0"-20"-2306,0 0 1954,0 0-64,20 20-768,0-20-257,-1 20-129,1-1-351,0 2-257,21-2-256,-21 1-96,19 0-128,1 0-192,-20-20-256,-1 20 127,1-20-127,0 0-481,-20 0-609,0 0-704,0-20-2115</inkml:trace>
  <inkml:trace contextRef="#ctx0" brushRef="#br0" timeOffset="67710.8729">20406 10293 6438,'0'0'4612,"0"0"-4484,-19 0 1890,-1 20 96,0 0-833,0 0-128,-19 20-416,19-1-449,-21 1-192,1-1-192,21-18-833,-1-2-2562,20 1-10698</inkml:trace>
  <inkml:trace contextRef="#ctx0" brushRef="#br0" timeOffset="68390.9118">20823 10115 3971,'-39'-21'9898,"19"21"-9290,0-20 770,20 20 159,0 0-256,0 0-608,0 0-385,0 0 64,20 20 129,0-20-289,-2 21-96,3-2 0,19 1-96,-1 0 32,-19-20 96,40 19-288,-41 2 128,21-21-32,-20 0 32,1 0 64,-1 20-192,-20-20 224,18 0-128,-36 0-32,18 19 64,-20-19 64,-1 20 32,-19 0-96,1 0 96,19-20 64,-20 20-96,1 0-32,19-1 32,-20-19-128,19 21-577,21-2-992,-18-19-1538,18 0-3075</inkml:trace>
  <inkml:trace contextRef="#ctx0" brushRef="#br0" timeOffset="68638.9259">21161 10393 2594,'0'19'11563,"-21"-19"-11403,-17 20 929,18-20 256,-21 20-1024,1 0-161,1 0-32,-1-1-32,20-19-96,-19 21 0,19-21-673,20 0-1889,0 19-4517</inkml:trace>
  <inkml:trace contextRef="#ctx0" brushRef="#br0" timeOffset="69585.9801">21756 10253 9192,'0'-19'961,"0"19"416,0 0 1474,0-20-1442,0 20-512,0 0-128,0 0-385,-20 0-127,0 0-65,20 0-256,-19 20 0,-1-1 96,0 1-32,0 0-64,-1 20 64,21-20 0,0 20 0,0-21-32,0 21 64,21-20-32,-1 0 0,0 20 0,19-40-96,1 19 96,-20-19-64,19 20 128,1-20-64,-20-20 192,21 20 0,-3-19 128,-17-2 193,-1-18-129,18 19 65,-17-20-33,-21 21-256,0-21 128,0 0-95,-21 20-33,3 0 224,-22 0 0,-1 1-191,-18 19-225,19 0-161,1 0-703,-1 0-1122,0 19-2435</inkml:trace>
  <inkml:trace contextRef="#ctx0" brushRef="#br0" timeOffset="79471.5455">19314 11465 14477,'0'-19'705,"0"-2"-545,0 21 192,-20 0 1,0 0-33,1 0-224,-1 0-96,0 21-32,0-2 32,-19 2 0,19 19 0,-20-1 32,19 1 0,21 19 32,-18-19 32,36 0-32,3-1-32,-1 1 0,20-20-32,-1 0 96,1 0-31,-1-20 31,21 0 32,-21 0 160,1-20-64,1 0 129,-21-20-161,-2 20 64,3-19 224,-21-1-191,0 0-65,0 1-64,-21-1 64,-17 0-32,18 21 33,-21-2 31,-18 2-288,-1 19 64,1 19-96,19-19-32,-19 21 64,39 18-257,-1-19-31,21 0 96,21 0-64,-1 0 128,20-1 160,-1-19 0,1 20 32,-1-20-32,1 0 0,-20 0-225,19-20-575,-19 20-1122,0 0-865,1 0-4067</inkml:trace>
  <inkml:trace contextRef="#ctx0" brushRef="#br0" timeOffset="79846.567">19632 11366 9192,'0'0'2819,"0"0"-2243,0 0 1026,0 0 608,0 0-1121,20 0-384,0 0-65,-1 0-95,1 0-289,0 0 0,0 0-31,0 0 95,19 0-192,-19 0-96,1 0 128,-21-20-256,20 20-352,-20 0-481,0 0-1249,-20 0-2178</inkml:trace>
  <inkml:trace contextRef="#ctx0" brushRef="#br0" timeOffset="80025.5772">19751 11366 13004,'0'0'672,"20"0"1186,-20 20 320,0 0-1185,0-1-640,0 21-257,0-19-96,0 19-289,0-21-287,0 1-577,0 0-1089,19 0-1122,-19 0-7334</inkml:trace>
  <inkml:trace contextRef="#ctx0" brushRef="#br0" timeOffset="80351.5959">19970 11565 13933,'0'0'608,"0"0"481,0 0 1121,19 0-1217,1 20-416,0-20-161,20 20-63,-1 0-65,1 0-192,-1-20-96,-19 19 32,20 1-64,-19-20-64,-1 0-96,-2 0-225,-18 0-63,0 0-577,21 0-769,-21 0-928,0 0-2788</inkml:trace>
  <inkml:trace contextRef="#ctx0" brushRef="#br0" timeOffset="80574.6086">20306 11486 12395,'-38'19'897,"38"2"-416,-21-2 2049,-19 21-800,20 0-930,1-1-159,-21 1-289,20 0-352,0-20-192,1-1-352,19 1-706,-20-20-2497</inkml:trace>
  <inkml:trace contextRef="#ctx0" brushRef="#br0" timeOffset="81338.6523">20922 11406 9480,'20'0'929,"-20"0"289,20-20 1440,-20 20-1024,0 0-1122,0 20-160,-20-1-159,0-19-33,-19 21 64,-1-2 128,20 2 65,-19-2 127,-1-19-31,19 21-65,1-21-192,2 0-31,18 19-193,0-19 0,0 20 96,38 0-32,3-20-96,-3 20 64,3 0-64,18 0-128,-19-1-32,0 1 64,-1 0 31,-19 0-63,0-20 0,-20 20-256,21-20-33,-21 0-223,0 0-225,-21 0-608,21 0-1026,0 0-3362</inkml:trace>
  <inkml:trace contextRef="#ctx0" brushRef="#br0" timeOffset="82052.6932">21637 11486 11434,'-21'0'193,"21"0"127,-18-21 1506,18 21-1218,-20 0-448,-1 0 321,1 21-65,0-2-288,2 2-64,-3-2 0,1 21-64,0 0-32,20-1-96,20 21-192,0-40-257,1 19 65,17-19 128,23 0 319,-22-20 130,1 0 383,-1 0 321,21-20 320,-21 0 32,1-19-256,-20 19-129,0-20 129,-20 20-224,0-19 127,0 19-63,-40-20-32,20 20-161,-19 1-288,-1-2-320,0 2-544,1 19-1474,-1 0-2851</inkml:trace>
  <inkml:trace contextRef="#ctx0" brushRef="#br1" timeOffset="96364.5118">21578 10035 3651,'-21'0'5125,"21"0"-3364,0-20 1,-20 20 128,20 0-289,-20 0-31,20-20-321,-18 20-96,18 0-224,0 0-224,0 0-225,0 0-288,0 20 129,0-20 95,18 20-64,2 19-63,21-19-1,-3 20-64,3 0-64,-1 20 0,19-21-95,0 21 31,1-21-64,-1 21 0,2-20-64,18-1 160,-20 1-128,-19-20 0,0 1-96,-1-2 192,-19-19-256,0 20 128,0-20-64,-20 0-33,0 0-159,-20 0-417,20 0-448,0-20-96,-20 20-609,20-19-2402</inkml:trace>
  <inkml:trace contextRef="#ctx0" brushRef="#br1" timeOffset="97475.5753">22809 10193 5701,'0'-19'1089,"0"19"1601,20 0 289,-20-20-929,0 20-352,0 0-225,0 0-320,0-20-192,0 20-192,0 0-96,-20 0-33,20 0-287,0 0-33,0 0-288,0 20 0,0-20 192,0 20-64,0 20 0,20-20 97,-20 19-129,0 1 160,18 19-160,-18-19-64,21 0 0,-21 0-32,20 0-32,-20-21 32,0 1-224,20 1-320,-20-21-898,0 0-1568,0 0-3525</inkml:trace>
  <inkml:trace contextRef="#ctx0" brushRef="#br1" timeOffset="100598.7539">21418 11366 6950,'-19'-20'1409,"19"20"161,-20 0 928,20 0-736,0 0-129,-20-20-63,20 20-353,0 0-64,0 0-256,20 0-449,-20 20 65,20 0-97,19 0 65,1 19-129,-1 1 97,22 0-161,-23 0-64,23 20-320,-2-20 160,-19 19-32,19-19 32,1-1-128,-21-19-32,2 0-96,-1 0 0,-22-20 63,-18 20-255,21-20 160,-42 0-160,21 0-65,0 0-448,-18 0-256,-2 0-641,20 0-2337</inkml:trace>
  <inkml:trace contextRef="#ctx0" brushRef="#br1" timeOffset="101234.7903">22511 11605 14830,'-20'0'1089,"20"0"576,0 0 289,0 0-737,20 0-640,-20 0 63,19 0-255,1 0-225,0 20-160,0-20 96,0 0-160,-1 0-160,1 0-353,0 0-352,0 0-352,0-20-128,-20 20-545,0 0-1441,-20 0-8264</inkml:trace>
  <inkml:trace contextRef="#ctx0" brushRef="#br1" timeOffset="101745.8196">23145 11406 10794,'-19'0'1409,"-1"-20"225,20 20 1216,0 0-864,-20 0-673,20 0-256,0 0-320,0 0-320,0 0-161,0 20 96,0-1 64,0 2-31,0 19 95,0 0-191,0-1-65,0 21-32,0-21-128,0 21 32,20-1-64,0-19 32,-20 0-288,19-20 448,1-1-288,0 2-160,-20-2-289,20-19-544,-20 0-992,0 0-2019</inkml:trace>
  <inkml:trace contextRef="#ctx0" brushRef="#br0" timeOffset="104396.9712">20703 11783 11306,'-18'0'673,"18"0"1729,0 0-672,0 0-769,0 0-353,18 0 193,2 20-224,21 0 95,-21 0-223,19 0-65,1 19-160,19-18-160,-19-2-32,-1 0-160,-19 2-448,20-1-385,-19-20-545,-1 20-1473,-20-20-6213</inkml:trace>
  <inkml:trace contextRef="#ctx0" brushRef="#br0" timeOffset="204454.6942">4267 3636 5925,'0'0'2338,"0"0"-1729,0 0 1953,0 0-223,0 0-994,0 0-544,0 0-97,0 19 33,0 2-353,0-1-95,-21 19 31,21 1 96,0 0-95,-20 20-129,20-1 0,-18-19-160,18 19 0,0-19 64,0 0-288,0 0-160,0-21-289,0 1-256,0-20-833,0 0-1280,0 0-5735</inkml:trace>
  <inkml:trace contextRef="#ctx0" brushRef="#br0" timeOffset="204900.7197">4048 3815 10025,'0'0'32,"0"0"-128,0 0 2114,0 0-545,0 0-736,0 0-193,0-20-31,20 20-257,0-20 64,-20 20 353,20-20-256,-1 0-193,1 20-32,0-20-128,0 1 0,1 19 0,-3-20-32,23-1-32,-21 2 32,0-1-32,-2 0-64,3 20-192,-1-19 160,0 19 32,-20 0 32,0 0-32,0 0 320,20 19 224,-20 1 65,19 19-225,-19-18-128,20-1-32,0-1-63,-20 21-386,20-40-896,0 20-3171</inkml:trace>
  <inkml:trace contextRef="#ctx0" brushRef="#br0" timeOffset="208140.905">6212 12956 5028,'20'-20'2146,"-20"20"-256,0-20 993,21 20-353,-21-21-672,0 2-449,0 19-288,-21-20-256,1 1-128,20 19-97,-40 0-255,20 0-97,-19 0-224,19 0-96,-20 39 64,1 1-96,-2 0 64,21-1-96,2 21 128,18 0-32,0-21 0,0 21-32,18-21 160,2 2-64,1-2 64,19-19 0,-1-1 65,1 2-65,-1-21-64,1 0-64,0 0-353,-19 0-95,-3-21-1282,2 21-800,-20 0-3620</inkml:trace>
  <inkml:trace contextRef="#ctx0" brushRef="#br0" timeOffset="208509.9261">6668 13035 14445,'0'20'288,"0"-20"769,0 0 1378,20 0-866,-20 0-512,40 0-224,-19 0-192,17 0-353,3 0-96,-21 0-32,19 0-32,-19 0-64,0 0-192,0 0-384,-1 20-865,-19-20-1186,0 0-2722</inkml:trace>
  <inkml:trace contextRef="#ctx0" brushRef="#br0" timeOffset="208659.9347">6787 13174 13965,'0'40'1473,"0"-20"257,21-20 352,-1 0-160,0 0-1314,-2 0-544,3 0-128,19 0-512,-40 0-1282,20 19-3075</inkml:trace>
  <inkml:trace contextRef="#ctx0" brushRef="#br0" timeOffset="209250.9685">7542 12856 12523,'0'0'1121,"0"0"-288,0 0 1377,0 0-704,0 0-834,0 20 257,0-1 32,21 2-384,-21 19-353,0-1 0,0 21-192,18-20-64,-18 19-64,0-19-256,0 0-737,20-1-705,0-18-1441,-20-2-6118</inkml:trace>
  <inkml:trace contextRef="#ctx0" brushRef="#br0" timeOffset="209561.9863">7860 12976 13773,'0'0'960,"0"0"-1824,0 0 928,0 19 288,0 1-192,0 20-128,0 0 0,20-1 0,-20 1 64,39 0-32,-19-20 97,0-1 511,19-19 33,-19 20 128,21-40-193,-21 20 289,19-19-32,-19-1 32,-20-20-224,0 20-1,0-19-448,-20 19-159,-19 0-97,-1 0-129,-1 20-447,2 0-865,-1 20-962,20-20-2337</inkml:trace>
  <inkml:trace contextRef="#ctx0" brushRef="#br0" timeOffset="209886.0048">8456 12995 14541,'0'0'224,"-21"0"-800,1 20 1152,0-20 321,1 20-576,-1 20-225,0-20-64,20 19 0,0 1-32,20-20 0,19 20 64,1-21 32,1-19 96,-3 0 321,3 0 159,-2-19 321,1-1 64,0 0-192,-20-20 64,-1 20-160,-19-19-321,-19 19-224,-1 0-32,-20 0-192,0 20 0,1-20-448,-22 20-641,43 0-1025,-23 20-3427</inkml:trace>
  <inkml:trace contextRef="#ctx0" brushRef="#br0" timeOffset="210327.03">9130 13134 15790,'0'40'897,"0"-20"-929,-20 0 321,20 0 127,-19-1-224,-1 22-192,-20-22-32,20 1-160,20 0-1314,-19-1-3394</inkml:trace>
  <inkml:trace contextRef="#ctx0" brushRef="#br0" timeOffset="210773.0556">9508 13055 4772,'0'0'8616,"0"0"-8296,-20-20 1122,20 20 159,0-20-672,0 20-480,0 0-129,-20 0-128,20 0 96,0 0-191,0 20 127,-20 0 64,20 0-192,-20 0-32,20 0-32,0 19 32,0-19-128,0 0 160,20 0-160,0 0 64,0-1 32,19-19-32,1 0 64,0 0-32,-21-19 96,21-1 1,-19-20 95,-1 20 256,-20 0 33,0-19-1,-41 19-159,21 0-161,-19 20-96,-21 0-96,21 0-513,-1 20-1408,20-20-1731,20 20-8680</inkml:trace>
  <inkml:trace contextRef="#ctx0" brushRef="#br0" timeOffset="211112.0749">9984 13055 17200,'0'0'416,"0"0"-416,-20-20 1057,20 20-416,-20 0-385,0 20-224,20 0-96,0 0 32,0 19-64,0-19-224,20 20-1,0-20-95,0 0-65,19-1 129,-19 1 352,20-20 224,-1 0 385,1-20-65,1 1 321,-23-1 128,3-20-160,-1 20-32,-20-19-417,-20 19-32,-1 0-191,-17 20-97,-3-20-32,3 20-64,-3 0-577,21 0-960,0 0-1314,20 20-2498</inkml:trace>
  <inkml:trace contextRef="#ctx0" brushRef="#br0" timeOffset="211423.0927">10521 13015 18769,'38'-20'417,"-38"20"-449,0 0 768,0 0 33,-20 0-481,2 0-352,-3 20 64,21 0-32,0 20-64,0-20-320,21 19 160,-3-19-97,23 0 321,-1 0 64,-1-20 0,1 0 321,-1 0 447,1-20 193,-20 0 0,0 0-576,-20 1 63,0-21-160,0 0-480,-20 20 513,-20-19-353,1 19-97,-1-20-511,-19 40-1250,19-21-1954,-1 21-11082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0:25:46.53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4643 3974 1345,'20'0'224,"-20"0"609,0 0 480,0 0-384,0 0-449,21 0 33,-21 0-289,0 0 192,0 0 353,0 0 544,0 0-192,0 0-384,0 0-352,0 20 31,0-20-160,0 19-96,0-19-96,0 20 0,0-20 1,0 21-33,0-2 32,0-19-32,0 20 64,0 0 0,0-20-64,0 19 32,0 2 0,0-21-32,20 19-64,-20 1 64,0-20 0,20 20 96,-20 0 96,18-20-31,3 20-97,-1-20 32,0 20-96,19-20 32,-19 19 0,20-19 128,19 0 32,-19 0-32,19 0-127,2 0-33,18 0-64,-20 0-65,20 0-287,-19 0 128,19 0-353,-18-19 481,18 19 64,0 0-96,-20 0-32,21-20-32,0 20 63,-1 0-735,-20-20-2628,1 20 674,-1 0 351</inkml:trace>
  <inkml:trace contextRef="#ctx0" brushRef="#br0" timeOffset="2026.1159">6451 4232 4356,'178'0'-1250,"-99"0"2275,21 0-96,-1-20 256,0 20 1506,0 0-1122,0 0-1024,21 0-321,-21-20-32,0 20-64,21 0-31,-21 0 63,20 0 192,1 0 161,-21 0-193,19 0-32,-19 0 64,0 0-63,0 0-33,1 0-32,0 0 64,-21 0-127,21 0-97,-21 0 0,0 20-32,0-20-32,1 0 0,-1 0 0,21 0 0,-41 0 0,21 0 0,-1 0 0,-20 0 32,20 0-32,-18 0 32,-2 0-32,1 0 32,-1 0-96,-19 0 0,19 0 32,-18 0 32,17 0 0,-17 0 0,-2 0 32,1-20-32,-1 20 0,-19 0 0,20 0 0,-20 0-32,0 0 0,-1 0 32,1 0-32,0 20 0,-20-20 0,20 0 0,-20 0-129,0 0-191,0 0 0,0 0 95,0 0 129,0 0 64,21 0-64,-21 0 64,0 0 32,0 0-32,0 20 128,0-20-32,0 0-32,0 20 32,-21-20-32,21 20 0,0-20 32,0 19-64,0 2 32,0-21 0,0 19 0,0 2 32,0-2-32,0 21 64,0-20-32,0 0 0,0 0-32,0-1 32,-20 1-32,20-20 32,0 0-32,0 20 0,0-20-64,0-20-96,0 20 0,0-20 96,20 20 32,-20-19 32,0-1 0,0 0 0,0-20-32,0 20 32,0 1 0,0-2 32,0 21 64,0-19 96,0 19-64,21-21-64,-21 21-64,18-19 0,-18 19 0,20 0 0,1-20 64,-1 20 65,-20 0-33,20 0-32,-2 0-32,3 0-32,-21 0 0,20 0 0,-20 0 64,20 0-32,0 0-32,-1 0 32,1 0 384,0 0-192,20 0-31,-21 0 95,1 0-128,20 0-64,-20 0-32,19 0-64,2 0 0,-3 0 32,3 0-32,18-20 0,-19 20 64,20 0 0,-21 0 32,22 0 33,-3 0-97,-17 0 64,18 0-96,-19 0-64,19 0 64,0 0 64,-19 20-64,19-20 64,1 0 0,-1 0 0,2 0 0,-2 0-32,1 20-32,19-20 32,-20 0 0,20 0-32,-18 0 0,18 19 128,-20-19 32,21 0-32,-1 0 33,0 21-97,-20-21-32,22 0 0,-2 0-64,0 0 32,0 0-64,20 0 0,-18 0 32,18 0 32,1 0 0,-21-21 32,20 21-32,0 0 0,0 0 32,0-19-32,21 19 0,-21 0-32,0 0-161,1 0 97,-1-20 32,20 20 0,-20 0 64,21 0 0,-21 0 0,19 0-32,-19-20 32,20 20 32,-19 0-32,19 0 0,-20 0 0,21 0 0,-21 0 0,20-20 32,-20 20-32,1 0 0,19 0 32,-20 0-32,-20 0 0,20-20 0,1 20 0,-21 0 0,20 0 0,-20 0 32,2 0 0,-2 0 0,0 0 64,0 0-64,-19 0 65,19 0-33,-20 0 32,22 0-32,-22 0-64,20 0-32,-19-20 32,19 20 32,-20 0-32,2 0 0,-2 0 0,1 0 0,-21 0 32,21 0 32,-21 0 64,22 0-128,-23 20 0,3-20 0,-3 0 32,3 0-32,-1 0 32,-1 0-32,-19 0 32,20 0 128,-21 0 64,1 0-128,0 0 1,21 0-65,-23 0 0,2 0-32,0 20 32,1-20-64,19 0 64,-21 0-32,1 0 0,0 0-32,20 0 32,-21 20 32,1-20-64,0 0 64,20 0 32,-21 0-64,21 0 32,-20 0 128,19 0 96,-19 0-32,0 0-31,1 0 63,-1 0-224,-2 0 128,3 0-128,-21 0 256,20-20 33,0 20 31,-20 0 0,0 0-128,20 0 1,-20 0-1,0-20-32,19 20 96,-19-20 225,0 1-33,0-2-223,0 2-193,0-1-32,0 0-96,0 1-321,0-2-191,0 1-321,-19 1-545,19-21-1312,-40 20-5094</inkml:trace>
  <inkml:trace contextRef="#ctx0" brushRef="#br0" timeOffset="2950.1687">6133 4272 6470,'-20'0'2242,"20"0"64,0 0 417,0 0-545,0-20-801,0 20-640,20 0-65,-20 0-319,19 0 191,1 0-96,0 0-63,20 0-161,-19 0-96,17 0-64,3 20-64,18-20-32,-19 0-384,-1 19-481,1-19-801,0 0-1825,-21 0-7495</inkml:trace>
  <inkml:trace contextRef="#ctx0" brushRef="#br0" timeOffset="5208.2979">10539 4331 64,'0'0'2882,"0"0"-4547,0 0 1216,0 0-382</inkml:trace>
  <inkml:trace contextRef="#ctx0" brushRef="#br0" timeOffset="5545.3172">10539 4331 1473,'20'-19'2146,"-40"19"-673,20 0-512,0 0-256,-18 0 192,18 0-64,0 0-353,0 0-64,0-21-255,0 21-97,18 0 0,-18 0 0,0 0 672,0 0 418,0 0-290,0 0-319,-18 0 31,18 0-127,0 0-161,0 0-128,-21 21 0,21-2 1,0 2-33,0-2 64,0 1-32,0 0 64,0 0 64,0 0-63,0 19 31,21-19-64,-3 0-32,-18 0-32,20-20-32,1 20 1,-1 0-65,0-20-32,-2 0-32,3 0-193,-21 0-127,0 0-417,20 0-384,-20 0-1601</inkml:trace>
  <inkml:trace contextRef="#ctx0" brushRef="#br0" timeOffset="7025.4018">11055 4630 6181,'0'0'4004,"0"0"-2434,0 0 928,0 0-704,0 0-737,21 0-64,-21 0 64,20 0-321,19 0-191,-19 0-129,20 0-31,-20 0-289,19 0-128,-19 0 32,20 0-32,-19 0-289,-3 0-415,-18 0-65,20 0-352,-20 0-641,0 0-993,0 0-2690</inkml:trace>
  <inkml:trace contextRef="#ctx0" brushRef="#br0" timeOffset="7269.4158">11135 4768 16047,'0'21'704,"0"-21"-960,20 0 1153,0 0-353,0 0-159,20 0-257,-1 0-96,-19 0 0,0 0-160,19 0-321,-39 0-255,20 0-994,0 19-896,1-19-1634,-21 0-1730</inkml:trace>
  <inkml:trace contextRef="#ctx0" brushRef="#br0" timeOffset="7969.4558">11890 4609 3715,'0'0'8232,"-21"0"-7880,21 0 2018,-20-19-1056,20 19-994,-18 0-32,-3 19-160,-19-19-128,20 0-32,1 21-32,-1-2 32,0 1 0,20 0 0,0-1 0,20 22 96,0-22-32,-1 21-32,1-19-64,20-1-224,-1 19 160,2-39-64,-1 20-33,-1 0-31,1-20 160,0 0 96,-1-20 0,-19 20 0,20-20 32,-21 0 64,1 1 64,-20-22 289,20 22 864,-20-21-865,-20 20 481,0-20-64,-19 20-416,-1 20-225,-19-20-160,19 20-64,-19 0-192,39 0-1186,-21 0-1697,21 0-7206</inkml:trace>
  <inkml:trace contextRef="#ctx0" brushRef="#br0" timeOffset="20830.1914">3870 4252 12780,'-21'0'608,"21"0"-512,0 0-192,21 0 224,-21-20 0,20 0-64,19 0 97,-19 0-65,20-20-32,-20 21 0,19-21 32,1 0 96,-20 1-64,19-1 32,-19 0-96,0 1-32,19 18-32,-19-18 0,-20 19-32,21 0-160,-21 0-224,0 20-737,0-20-1858,0 20-5701</inkml:trace>
  <inkml:trace contextRef="#ctx0" brushRef="#br0" timeOffset="21118.2079">4108 3755 8872,'0'0'0,"0"-20"0,19 20 96,1-20 160,0 1 513,0 19-32,19-20-513,-19-1-128,1 21-64,-1-19 32,0 19 32,-2 0-32,-18 0-64,0 0 128,0 0 225,21 0 383,-21 19-255,0-19-97,0 41-64,20-22-255,-20 21 31,20-20-64,-20 20-257,0-20-1184,20 20-2082,-40-1-5221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0:26:55.29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4346 6100 10185,'0'-20'545,"-21"20"-545,3 0 416,-2 20-352,-21 0 288,21 0 353,-19 19-128,-1 1-417,20 1 0,-19 37 192,19 2 1,0 0 159,0-1-224,40-19-31,0-1-97,20-19 0,19-20 0,-18 0 0,38-20 0,-20 0-31,1 0 63,19-20-128,-20-19 32,-19-1 0,1 0 0,-3 0-32,-38 0 64,0-19 257,-20 19-321,2-20-64,-23 21 0,-19-1 64,1 0 384,-20 0-256,18 40 353,-18-20-449,20 40-64,-1-20-64,41 40-32,-21-20-32,40 19 0,0-18-32,20-1 128,0 19-65,19-19 162,1-20 63,19 20 0,2 0-32,-2-20 0,0 0-64,-19 0 128,0 0-160,-1 0-64,-19 0-320,0-20-545,-20 20-1121,0-20-2050</inkml:trace>
  <inkml:trace contextRef="#ctx0" brushRef="#br0" timeOffset="254.0145">4742 6040 14221,'21'20'705,"-1"-20"256,0 0 672,0 0-800,19 0-417,1 0-159,-1 0-193,-19 0 32,0 0-160,0 0-449,1 0-736,-21-20-1249,-21 20-1218,21 0-7014</inkml:trace>
  <inkml:trace contextRef="#ctx0" brushRef="#br0" timeOffset="390.0223">4902 6100 5060,'0'40'5606,"0"-20"-4966,0-1 962,0 21-193,0 1-928,0-22-417,0 21-385,0 0-1216,0-20-1410,0-1-6021</inkml:trace>
  <inkml:trace contextRef="#ctx0" brushRef="#br0" timeOffset="2008.1148">5220 6438 8616,'0'0'352,"-20"0"1217,20 20 834,20-20-545,-1 20-449,1 0-256,0-1-288,39 1 0,-19 0-449,0 0-128,19 0-224,-18 1-32,-3-2-96,-17-19-320,19 19-321,-40-19-768,20 0-1346,-20 21-2274</inkml:trace>
  <inkml:trace contextRef="#ctx0" brushRef="#br0" timeOffset="2209.1263">5477 6398 14862,'-20'20'-97,"2"0"226,18 0 1632,-21 0-544,-19 19-736,20 1-257,0 0-224,1 0-96,-1 0-545,0-21-448,20 2-1185,20-21-2466</inkml:trace>
  <inkml:trace contextRef="#ctx0" brushRef="#br0" timeOffset="2504.1432">5597 5961 9256,'0'-20'481,"-20"20"800,20 20 288,-21 0-223,21 0-129,-18 19-448,18 1-193,0 20-320,0-21-192,18 1 0,3-20-64,-1 1-288,0-2-448,19-19-706,-19 0-928,0 0-4132</inkml:trace>
  <inkml:trace contextRef="#ctx0" brushRef="#br0" timeOffset="2650.1516">5716 6100 13837,'0'40'608,"0"-20"-512,0-1 417,20 2-129,-1-2-288,1 1-1185,-20-20-2210</inkml:trace>
  <inkml:trace contextRef="#ctx0" brushRef="#br0" timeOffset="2799.1601">5716 6021 15630,'-20'0'929,"20"0"-2082,0 0 480,20 0 577,0 0-1569,-1 0-7944</inkml:trace>
  <inkml:trace contextRef="#ctx0" brushRef="#br0" timeOffset="3024.173">5795 5921 15246,'0'0'64,"20"0"320,0 0 1282,-1 20-641,1 0-481,0 0-287,1 20 191,-21 19-320,0-19-64,0 0 32,0 0-96,-21-1-96,21 1-416,-20-20-769,0 0-1154,20-1-3586</inkml:trace>
  <inkml:trace contextRef="#ctx0" brushRef="#br0" timeOffset="3745.2142">6391 6140 9513,'-21'0'1793,"3"0"-31,18 0 480,-20 0-833,20 0-608,0 20 32,20-20-96,-2 19-1,23 2 1,-1-2-257,-1 22-191,21-22-129,-21 1 0,1 0-96,19-1-32,-39 2 0,21-1-32,-23-20 0,2 19 0,1-19 0,-21 0-32,-21 0 128,1 0-32,-19 20-32,-1 0-96,1-20 128,-1 20-128,0 0 64,1 0-288,19-1-289,-20 1-287,21 0-322,19-20-799,-20 20-2404</inkml:trace>
  <inkml:trace contextRef="#ctx0" brushRef="#br0" timeOffset="4035.2308">6848 6597 11883,'-40'21'2050,"-1"-2"-1922,2-19 1730,-1 19-225,1-19-1120,-1 21-353,20-2-96,-19-19-64,19 21-64,0-2-769,20-19-608,-20 0-1506,20 20-3491</inkml:trace>
  <inkml:trace contextRef="#ctx0" brushRef="#br0" timeOffset="4417.2526">7245 6179 10185,'20'21'4516,"-20"-21"-4868,0 0 993,0 19 1505,0 22-1153,0-22-96,0 21 31,-20 20-191,20-1-288,-20 1-289,20-1-96,0 2-32,0-23-224,20 2-1026,0-19-832,-2 18-2242</inkml:trace>
  <inkml:trace contextRef="#ctx0" brushRef="#br0" timeOffset="25373.4513">4465 10055 11178,'-20'-40'705,"20"40"-289,-20-20-320,1 20 193,-1 0 351,0 0-448,0 40-224,-19-1 32,-1 2 0,19 18 0,1 1 32,20-1-64,0 1 64,20-20-64,21 19 64,18-19 0,1-21 32,-1 2 32,20-21 353,-18-21 256,-3 2-65,3-21-320,-2 0-95,0-19-33,-39-1-128,0 20 96,-20-20 96,0 21 1,-40 0-161,-19-2-96,0 22-96,-22-1-1,2 20 97,20 20 33,-1-1-1,1 22-97,39-2 1,20 0 0,0 2 32,40-2 96,19 1-64,0-20 96,1-20-63,19 0-1,-18 0-32,-2 0-129,-19-20-607,-1 0-1987,-19 0-10345</inkml:trace>
  <inkml:trace contextRef="#ctx0" brushRef="#br0" timeOffset="25959.4848">5101 9895 10698,'20'0'2594,"-20"0"-2338,18 0 1218,3 0-97,-1 0-480,0 0-577,19 0-192,1 0 64,0 0-95,-21-19-65,1 19-161,0 0-831,-20 0-1251,0 0-3266</inkml:trace>
  <inkml:trace contextRef="#ctx0" brushRef="#br0" timeOffset="26131.4946">5259 9876 7879,'0'40'4580,"0"-21"-3491,0 1 865,0 20-352,0 0-866,0-1-640,0 2-96,0-22-352,0 21-353,0-21-640,20 2-897,0-1-3331</inkml:trace>
  <inkml:trace contextRef="#ctx0" brushRef="#br0" timeOffset="26377.5087">5498 10154 15726,'0'20'161,"0"-20"287,20 19 1506,0 2-353,19-1-960,-19-1-417,20 1-64,-1 0-192,-19 0 0,20 20-576,-21-40-609,21 19-193,-20 2-384,0-21-640,-20 0-3171</inkml:trace>
  <inkml:trace contextRef="#ctx0" brushRef="#br0" timeOffset="26550.5186">5755 10115 16399,'-39'59'384,"19"-19"-288,0-1 833,0-19 289,1 20-994,-1 0-416,0-21-930,20 21-671,0-20-994</inkml:trace>
  <inkml:trace contextRef="#ctx0" brushRef="#br0" timeOffset="26817.5339">5953 9796 8327,'-18'-20'5862,"-2"20"-6278,20-19 448,-21 19 672,1 19 129,20 1-417,-20 20-95,20 19-1,0-19-160,20 0-128,0 0-128,1 0-128,17-21-321,-18 1-191,21-20-481,-21 0-1122,19 0-3458</inkml:trace>
  <inkml:trace contextRef="#ctx0" brushRef="#br0" timeOffset="26968.5425">6073 9876 4900,'0'40'8040,"20"-21"-7880,-20 1 545,0 0 480,20 0-833,0 0-512,-20-20-929,19 20-1410,1-20-5380</inkml:trace>
  <inkml:trace contextRef="#ctx0" brushRef="#br0" timeOffset="27097.5499">6073 9796 15246,'0'0'-769,"0"0"-1985,0 0 2305,0 0-416</inkml:trace>
  <inkml:trace contextRef="#ctx0" brushRef="#br0" timeOffset="27343.5639">6172 9638 15534,'20'0'96,"0"0"64,0 19 1666,1 1-416,17 0-834,-18 0-384,21 20-96,-23-1 64,3 21-95,-21-21-1,0 21-64,0-20 0,0 0-32,-21-1-385,3 2-352,18-22-672,-20 1-1025,20 0-3716</inkml:trace>
  <inkml:trace contextRef="#ctx0" brushRef="#br0" timeOffset="28114.608">6986 9876 8776,'40'-20'4740,"-40"20"-4580,0 0 289,0 0 1633,0 0-1538,-20 20-544,-20-1-64,21-19-32,-21 21 64,20-2-32,-1 1 64,-17 0 0,18 0 64,20 0-32,-21-20 0,21 0 0,0 20 64,21-20 417,-1 20-65,0-20 97,-2 19-321,3-19 128,19 20-224,-20 1 33,-1-21-97,1 19 0,0-19-32,0 20-160,-20-20-257,0 0-448,0 0-544,0 0-224,-20 0-2435</inkml:trace>
  <inkml:trace contextRef="#ctx0" brushRef="#br0" timeOffset="28375.623">6787 10193 15598,'0'21'705,"21"-1"-801,-1-20 1249,0 0 737,-2 19-609,3-19-897,19 20-192,-20-20-127,-1 20-33,1-20-385,-20 20-768,20-20-320,-20 0-961,20 0-1955</inkml:trace>
  <inkml:trace contextRef="#ctx0" brushRef="#br0" timeOffset="29124.6658">7482 9816 4356,'0'-20'4324,"0"20"-3267,0-20 1281,0 20 224,0 0-608,0 0-1057,0 0-449,20 20 577,-20 0 0,20 20-160,-20-1-288,20 21-257,-20 20-160,21 0-64,-21-21-32,18 1-64,-18-1-576,20 1-1122,0-20-1409,1-21-10762</inkml:trace>
  <inkml:trace contextRef="#ctx0" brushRef="#br0" timeOffset="32047.833">7225 10154 11050,'-21'0'1057,"21"0"-993,0-20 1057,0 20 352,-20 0-448,20 0-416,0 0 320,0 0 0,0 0-160,0 0-33,-18 0 33,18 0-321,18 0-287,-18 0-1,20 0 192,-20 0-224,41 0 64,-21 0-160,-2 0-32,3 0-96,-1 0-672,0 0-1411,-20 0-1472,20 0-6022</inkml:trace>
  <inkml:trace contextRef="#ctx0" brushRef="#br0" timeOffset="82589.7238">4684 2166 2530,'0'-20'833,"20"0"736,-20 20-256,0 0 97,0 0 191,0-20-608,0 20-160,0 0-192,0 0 63,0 0 1,0 0-353,0 0-288,0 20 0,0-20 0,0 20 33,0 0-1,0 19 0,-20 1 160,20 20 0,0-1 65,0 1-161,-21-1-64,21 41-64,0-21 32,-20 1-32,20 19 0,0-19-32,0-1 160,0 20 96,0-20 33,0 2-161,0-2-128,0 0 32,0 1 0,0 0-96,-18-21 64,18 20 32,0-19 0,0 0 0,-20-1-32,20-19 64,0 20-32,0-21 0,0 1-32,0 0 32,0 0 0,0-1 0,0-19 0,0 0 0,0 0-32,0 0 0,0-20 0,0 19-32,0-19 32,0 0 32,0 21 32,0-21 0,20 0 32,-20 19-64,0-19 32,18 0 0,-18 0 97,20 21-33,-20-21 0,21 0-32,-1 0-64,0 0 0,-2-21-64,23 21 64,-21 0-64,19 0 64,21 0-32,-21 0 0,21 0 0,-1-19 0,20 19-32,-18 0 64,18 0-32,-20 0 0,21 19 32,0-19-32,-1 0 0,0 0 0,1 0 0,-1 0 32,0 0-32,0 0 0,1 21 0,0-21 0,-1 0 32,0 0-32,0 0 32,-18 0-64,18 19 64,0-19-64,-19 0 128,19 20 32,1-20-32,-22 0-160,23 20 128,-22-20 64,20 0-128,2 20 0,-2-20-32,0 0 32,0 0 32,0 0-64,2 0 64,-2 0-64,-20 0 32,20 0 32,1 0 1,-1 0 63,-20 0 64,22 0-64,-2 0-64,0 0 0,0 0-64,0 0 192,2-20-288,-2 20 128,0-20 32,0 20-64,2-20 0,-2 20 64,0 0-32,-20 0 128,21-19-128,-21 19 96,20 0-128,0 0 32,-18 0 0,18-21 32,0 21-96,1 0 96,-21-19-32,20 19 0,1 0 0,-20 0 64,-1 0-96,1 0 32,-1 0 32,0 0-32,22 0 0,-22 0-64,0 0 96,21 0 0,-21 0-64,2 0 0,-2 0-32,-1 0-32,3 0 160,-2 0-32,1 0 0,-1 0 0,0 0-32,2 19 32,-3-19 32,3 0-96,-2 0 0,1 0 0,19-19 32,-20 19 64,2 0-128,-2 0 64,0 0 32,1 0-32,-1 0 32,1 0-32,-1 19 0,0-19 0,2 0 0,-2 0 0,1 0 32,-1 0-96,1 0 96,20 0 32,-22 0-160,22 0 128,-20 0-64,-1 0 32,1 0 96,19 0-160,-20 21 160,2-21-64,18 0-32,-20 0 0,21 0-32,-1 0 160,1 0-224,-1 0 96,20 0-32,-20 0 32,2 0-64,18 0 160,-20 0-96,0 0 0,0 0 96,20 0-64,-18 0-32,18 0 64,0 0-160,0 0 128,1 0-64,-1-21 0,0 21 64,0 0-32,-20-19-32,21 19 96,-1 0-96,0 0 32,-20 0 64,20 0-96,1 0 64,-20 0-32,19 0-64,-20 0 64,21 0 96,-1-21-160,-20 21 128,0 0-128,20 0 96,-18 0 0,-2 0 33,0 0-162,0 0 129,0 0 33,2 0-65,18 0-65,-20 0 65,0 0 0,0 0-96,2-19 321,-2 19-354,0 0 129,0 0 0,0 0 0,2 0 65,-22 0-130,20 0 65,0 0 0,-19 0-32,19-20-64,0 20 32,-18 0 64,18 0-64,0 0 128,-19 0-64,19 0 0,1 0 0,-22 0 0,3-20-32,18 20 160,-20 0-256,1 0 160,-1 0-32,2 0 0,-2 0-32,-19-20 64,19 20-128,-19 0 192,-20 0-96,-1 0-32,1 0 32,-20 0 0,20 0 64,-20 0 0,0 0-64,0 0 0,0 0 0,0 0-32,0 0-32,20 0 32,-20 0-64,21 0 32,17 0 32,-18-20 64,21 20-32,-23 0-32,23-20 96,-1 20-96,-21 0 0,21-19 64,-20 19-32,0 0 0,-1 0 64,1 0 32,-20-21 96,0 21 33,0 0 31,0 0-96,-20 0-32,20-19-96,-19 19 32,19-20 96,-20 20-96,0-20 33,20 20 31,0-19-224,0-2-65,0 1 65,0 1 32,0-21 128,0 0-64,0 1 0,0-1 289,0-20-65,0 20 64,0-40-288,-20 21 64,20-20-160,0-1-64,0 1-128,0-20-33,0 18 65,0-18 64,0 0 128,0 20 32,20-21 64,-20 1 32,20-1-32,-20 21 320,0 0-320,0 20-32,0-2-96,0-18-32,0 0-96,-20-1 192,20 21 96,-20 19 128,0 0-160,-19 21 32,19-1 0,0 20-192,-1-21 224,-17 21-224,17 0 96,-19 0 0,1 0-64,-1 0 64,1 0 0,-1 0 0,-19 0 0,-1 0-32,1 0 128,-22 21-64,-18-21 0,-19 0 32,-21 20-160,-20-20-353,0 0 97,1 19-97,18-19 161,1 0 128,-20 0 160,-19 20 32,0-20 64,-2 0 32,-18 20 32,19-20-64,-19 20 32,-1 0-192,1-20 96,-1 20-192,1-20 32,0 0 64,-1 19-32,1-19 64,-21 20 64,21-20 96,-1 20 64,-19-20-96,19 20 0,1-20-64,-1 0 64,19 0-64,-18 0 0,0 0 32,19 0 0,1 0-64,0 0 96,-2-20 0,2 20-32,-1 0 0,20-20 160,-20 20 257,21-20-353,-2 20-96,2 0 0,-1-19-192,21 19 448,-2-20-352,-18 20 128,-2 0-96,22 0 96,-21 0-96,21 0 64,18-20 96,-19 20-384,-1 0 480,-18 0-288,19 20 96,1-20-32,18 0 0,-19 20 32,19-20 96,-18 19-224,-1-19 128,19 0-32,-18 0-64,19 0 64,20 0-65,-21 20 1,1-20 128,0 0-288,1 0 576,-1 20-223,-1-20-97,1 0 32,20 0-64,-1 20 64,1-20-32,0-20 64,0 20-160,-21 0 96,21 0 0,0 0 96,0 0 64,-1 0-128,1 0 32,20 0 0,-20 0 64,20 0-224,-20-20 64,-2 20 96,22 0 32,-20 0-320,19 0 865,1 0-321,19 0 64,1 0-288,0 0-192,19 0-705,20 0-1537,-19 20-4292</inkml:trace>
  <inkml:trace contextRef="#ctx0" brushRef="#br0" timeOffset="86279.9349">12823 6418 352,'20'-20'96,"-20"1"192,0 19 641,0 0 769,20-20 384,-20 20 128,0-21-192,0 21-609,0 0-192,0 0 96,0 0-448,19-19-352,-19 19-161,20 19-160,-20 2-128,20 18 96,-20 1 65,0 20 31,0-1-32,0 2-96,0-2-64,-20 0 0,20-39 225,0 0 191,0 0 161,-20-20 159,20 0-31,0-20-384,0 0-321,0-40-32,0 1-64,20-1-225,0 20 1,0-19-96,0 19 224,-1 20 32,-19 0 128,20 20-257,-20 20 129,0 0 128,20 20 32,-20-1 0,0 1-32,0 0 33,0-19-162,0-2 226,0-19-129,20 0 192,-20 0 64,21-19-160,-3-2-64,2-19-32,1 0-160,19 1 32,-22 19 32,3 0 96,-1 0-32,-20 20 128,20 0 96,-20 20 128,20 0-224,-20 20 65,0-1-65,0-19-64,19 20 0,-19 0-257,20-21-287,-20 2-417,20-21-608,0 0-1122,-20 0-2081</inkml:trace>
  <inkml:trace contextRef="#ctx0" brushRef="#br0" timeOffset="86387.9411">13459 6458 12523,'0'0'673,"0"20"-705,18 19 64,-18-19-544,20 20-3909</inkml:trace>
  <inkml:trace contextRef="#ctx0" brushRef="#br0" timeOffset="86546.9502">13497 6299 17584,'-20'-39'-416,"20"39"-289,0-21-128,0 21-2850,20 0-6503</inkml:trace>
  <inkml:trace contextRef="#ctx0" brushRef="#br0" timeOffset="86783.9637">13696 6597 10473,'20'59'1986,"-20"-59"-1441,0 0 1921,0-19-768,0 0-1506,20-2-192,-20-19-96,20 20-128,0-19-225,-1 19-223,-19 0 319,20 0 321,0 20 320,-20 0 641,20 20 128,-20 0-416,21 19-353,-3 1-192,-18 0-256,20-19-961,0-2-2274</inkml:trace>
  <inkml:trace contextRef="#ctx0" brushRef="#br0" timeOffset="89288.107">14987 6279 7623,'0'0'704,"0"0"-191,0-19 480,0 19-769,0 0-224,0 0 32,19 0 160,-19-21 129,0 21 127,0 0 161,0 0 127,0 0-63,0 0-129,0 0-191,0 0-33,0 0-32,0 0 97,0 0-193,0 0-192,0 0 0,0 0-96,0 0-96,0 0-321,0 0-31,0 0 127,20 0 129,-20 0 192,0 0 96,0 0 32,0 0 128,0 0 160,0 0 129,0 0 127,0 0 33,0 0 63,0 0 1,0 0-96,0 0-97,0 0 33,0 0-65,0 0 0,0 0-383,0 0-1,0 0 32,0 0 64,0 0-96,0 0 64,0-20-96,0 20 96,0 0-160,-20 0 64,1 0-96,19 0 32,-40 0-32,20 20-32,0-20 0,-19 21 96,19-2 0,-21 21-128,23-21 160,-2 2-64,-1 18 0,21 1 0,-20 0 32,20-20 0,20 19 0,1 1 0,-1-20-32,18 1 64,3-21 0,-21 19 32,19-19-128,1-19 128,-1 19-160,-19-21 0,0 21-385,-20 0-544,0 0-833,0 0-1633,0 0-7752</inkml:trace>
  <inkml:trace contextRef="#ctx0" brushRef="#br0" timeOffset="89599.1248">15224 6438 4452,'0'0'9481,"0"0"-9449,0 0 480,0 0 737,0 0-448,20 20-64,1-20-129,-1 20-159,19-20-417,-19 20-32,0-1-384,0-19-577,0 20-897,-1-20-1569,1 0-4645</inkml:trace>
  <inkml:trace contextRef="#ctx0" brushRef="#br0" timeOffset="89764.1342">15423 6398 10922,'-39'20'1185,"19"0"-1185,0 0 705,0 20 416,1-21-641,-21 21-416,40-20-160,-21 0-1377,21 1-3140</inkml:trace>
  <inkml:trace contextRef="#ctx0" brushRef="#br0" timeOffset="90153.1564">15781 6299 10794,'0'-20'160,"0"20"673,-20 20 640,0-20-1057,-1 39-384,3-18 129,-2 18 159,0 1-224,20 0 0,0-1-64,0 1 96,40 0 129,-22 0-97,43-21-96,-22 2 64,21-21 32,-21 0 224,21 0 33,-1-21 63,2-17 1,-23 17-33,-17-19 353,-1 0-32,-20-19-289,-20 19-288,-19 1-160,-22-2 224,3 22 161,-3-1-129,22 20-384,-21 0-1057,21 20-1666,19-1-4452</inkml:trace>
  <inkml:trace contextRef="#ctx0" brushRef="#br0" timeOffset="92996.3191">16951 6418 13644,'-18'0'1506,"18"0"-1090,0 0 705,0-20-544,18 20-321,23 0 225,-1 0 31,-21 0-448,21 0-64,0 20-96,-21-20-320,1 0-417,0 0-448,-20 0-1058,0 0-3234</inkml:trace>
  <inkml:trace contextRef="#ctx0" brushRef="#br0" timeOffset="93146.3276">17051 6299 11018,'0'60'160,"0"-21"-64,0 1 0,0 0-96,0-1-192,20 1-929,0-20-4164</inkml:trace>
  <inkml:trace contextRef="#ctx0" brushRef="#br0" timeOffset="93624.355">17885 5902 5541,'0'-41'2338,"0"41"-1954,20-19 2147,-20 19-161,0 0-1185,0 19-384,0 2 352,-20-1-96,20 19-481,0 21-287,0-21-257,0 1-128,0 20-545,20-21-800,-20-18-705,20 18-1634,-20-18-6245</inkml:trace>
  <inkml:trace contextRef="#ctx0" brushRef="#br0" timeOffset="93818.3661">17666 6319 15951,'-20'0'160,"40"0"-64,0 0 897,0 0-577,39 0-63,2 0 127,-2-20 129,20 20-513,-19 0-96,-1 0-257,2 0-511,-23 0-770,3 0-2626</inkml:trace>
  <inkml:trace contextRef="#ctx0" brushRef="#br0" timeOffset="94170.3862">17765 6478 13004,'-20'20'-160,"40"-20"-417,-20 0 1602,41 19-32,-21-19-320,19 20-33,1-20-127,0 20-225,-1 0-288,-19 0 0,-20 1-160,0-2-96,0 0-33,-20 2 65,0 19 192,1-21 224,-21 1 385,0 0 95,21 0 65,-21-20 128,20 20-513,20 0-224,0-20 257,20 19 31,20-19-192,-1 20 1,21-20-386,-1 0 1,-19 20 96,-1-20-672,1 0-898,-19 20-1313,-3-20-4324</inkml:trace>
  <inkml:trace contextRef="#ctx0" brushRef="#br0" timeOffset="95389.4559">19373 6021 8968,'20'0'2082,"-20"0"-833,0-20 993,0 20-864,-20 0-1058,1 0-192,-21 0 32,0 0 0,-19 0-64,0 20 97,-1-20-1,1 0 96,-2 0 64,2 19-127,19-19 31,21 20-96,19-20-224,0 20 64,39 0 192,1 0-160,39 0-96,1 0-128,-20-1 0,-1 2 32,0-21-289,-39 19-191,0 1-225,-40 1 448,0-2 225,-19 1 96,-21 0 96,-19-1 192,-1 22 385,22-22 416,17 1-161,21 0-351,20-20-385,0 20 256,40 0-63,19-20-65,2 20-160,18-20 32,-20 0-96,1 19-160,-1-19-64,-19 0-1090,-1 0-607,-39 0-2436</inkml:trace>
  <inkml:trace contextRef="#ctx0" brushRef="#br0" timeOffset="95644.4705">18917 6796 14413,'0'20'1794,"0"0"-1890,0-1 128,20 1-32,-20 0-1121,21-20-929,-21 20-2146</inkml:trace>
  <inkml:trace contextRef="#ctx0" brushRef="#br0" timeOffset="95808.4799">18858 6656 4195,'0'-19'12332,"0"19"-14061,19-19 1312,1 19 417,0 0-1025,0 0-897,1 19-640,-3-19-3011</inkml:trace>
  <inkml:trace contextRef="#ctx0" brushRef="#br0" timeOffset="95989.4903">19096 6696 17520,'-21'21'-96,"21"-21"128,21 0 833,-21 0-513,40 0-352,-20 0-448,-1 19-1570,1-19-3395</inkml:trace>
  <inkml:trace contextRef="#ctx0" brushRef="#br0" timeOffset="96132.4984">19057 6796 11530,'0'20'1986,"18"0"-1826,23-20 1346,-21 0-737,19 0-673,1 0-705,0 19-1153,-1-19-2978</inkml:trace>
  <inkml:trace contextRef="#ctx0" brushRef="#br0" timeOffset="96321.5093">19533 6776 15919,'0'20'896,"0"0"-383,20 0 1473,-20-1-1185,0 1-673,0 0-256,20 0-641,-20 0-1313,0-20-3684</inkml:trace>
  <inkml:trace contextRef="#ctx0" brushRef="#br0" timeOffset="96948.5451">18976 5663 4356,'0'40'1313,"0"-1"-1249,0-19 769,0 21-33,0-22-223,0 1 224,0-20 448,0 0 961,0-20-1377,0 1-769,0-1-32,20-21 32,-20 22 32,20-20-128,1 18 32,-1 1 128,-2 20 192,-18 0 481,21 20 288,-1 1-192,0 18-480,-20 0-289,20 2-192,-20-2-769,19-20-1602,-19 2-7142</inkml:trace>
  <inkml:trace contextRef="#ctx0" brushRef="#br0" timeOffset="97626.5839">19950 6160 7238,'39'-40'3011,"-39"20"-705,20 0-96,-20 20-1153,-20 0-800,1 0-353,-1 20-65,-21 0 129,21 20-32,-18 19 32,38-18 32,-21 18-64,21 1-192,21-1 96,17-19 96,3-1 0,18-19 96,1-20 224,-1 0 192,1-20 161,-1 1 288,-18-21-96,-3 0-353,-17-19 257,-21 19-193,0-19-223,-39-1-289,-22 20-193,2 0 97,-21 0 32,21 40-32,-20 0 0,18 20-64,2 20 224,39-1-224,20 1 96,20 1 0,21-2 160,18 0-96,0-18 96,21-1-96,-21-1 96,20-19-288,-39 0-801,19 0-2499,-38 0-10505</inkml:trace>
  <inkml:trace contextRef="#ctx0" brushRef="#br0" timeOffset="97908.6">20604 6557 5028,'20'61'-64,"0"-23"449,-20 2 447,0 0 770,-20 0 896,20-20-480,0 0 32,-20 0-480,20-20-513,0 19-225,-19-19-255,19-19-385,-20 19-384,0-20-673,20-20-1505,-40 0-4805</inkml:trace>
  <inkml:trace contextRef="#ctx0" brushRef="#br0" timeOffset="98038.6075">20505 6359 9480,'40'0'3428,"-40"-21"-3396,20 21 128,-20 0-512,0 0-3140</inkml:trace>
  <inkml:trace contextRef="#ctx0" brushRef="#br0" timeOffset="98406.6285">20685 5902 14477,'0'0'737,"18"0"-641,-18 0 1217,20 0-896,-20 0-417,21 0 32,-1 19-64,-20 1 32,20-20-96,-20 40-97,0-20 161,0 0 96,-20-1 65,20 1 287,0 0 96,0-20 1,0 20-193,20 0-192,-2-20 129,23 0-97,-1 0-128,-21 0-224,21 0-1346,-20 20-2306</inkml:trace>
  <inkml:trace contextRef="#ctx0" brushRef="#br1" timeOffset="102194.8452">14570 6537 6854,'-20'0'224,"20"0"-224,0 0 2242,0-20-96,0 20-608,0 0-97,0 0-96,0 0-384,0 0-96,0 0-96,0 0-193,0 0 33,20 0-161,-20 0-95,20 0 63,19 0-63,-19 0-161,20 0 0,-1 0-128,2 0-64,17 0 32,-17-19-32,18 19 32,1 0-32,-1 0-32,20 0 0,0 19-160,2-19 32,18 0 31,-20 0 65,0 0 64,0 0 32,20 0 33,-18 0-98,-2 0 66,0 0 63,-20-19 0,2 19-96,-3 0 0,-17 0 32,-1 0 96,-1 0-224,-19 0 128,0 0-64,19 0 32,-19 19 32,-20-19-32,0 0-32,20 0-64,-40 0-705,20 0-1249,-39 0-3395</inkml:trace>
  <inkml:trace contextRef="#ctx0" brushRef="#br0" timeOffset="105723.047">13220 7769 10730,'-59'0'512,"39"20"-448,-21 0-96,3 0 32,17 0 32,1-1 32,0 1-32,20 20 160,20-20 257,21 0-65,-3 20-127,23-20-129,-22-1 0,21 1-128,-21 0 64,-19 0-32,-20-20 32,0 20 544,0-20 834,-40 0-737,1 20-97,-1-20-256,1 0-288,-22 0-256,41 0-673,2 20-864,18-20-1410</inkml:trace>
  <inkml:trace contextRef="#ctx0" brushRef="#br0" timeOffset="105875.0557">13459 8008 14125,'0'0'961,"0"0"-929,0 0 0,0 0-801,0 0-2178,18 0-5733</inkml:trace>
  <inkml:trace contextRef="#ctx0" brushRef="#br0" timeOffset="106082.0675">13596 7908 14285,'0'20'1281,"0"-20"-960,0 0 704,21-20-353,-1 20-544,0 0-128,19 0 96,1 0-192,-20-20-256,19 20-577,-19 0-704,-20 0-514,20-20-1984,-20 20-4388</inkml:trace>
  <inkml:trace contextRef="#ctx0" brushRef="#br0" timeOffset="106329.0817">13716 7710 7719,'0'0'961,"0"0"224,0 20 512,0-1-1024,0 1-96,0 20 95,0 19 1,0-19 32,0 20-193,0-20-128,0-1 257,20 1-96,0 0-321,0-20 32,19-20-32,-19 20-128,21-20 32,-23 0-480,2-20-1185,0 20-2467</inkml:trace>
  <inkml:trace contextRef="#ctx0" brushRef="#br0" timeOffset="106523.0928">14173 8047 12940,'19'0'2786,"-19"0"-2690,0 20 1186,0-20-674,0 0-608,0 0-1153,0 0-2594</inkml:trace>
  <inkml:trace contextRef="#ctx0" brushRef="#br0" timeOffset="108679.2161">15503 7670 10345,'0'-20'192,"0"20"513,0 0 993,0-21-545,0 21 0,-20-19-352,20 19-641,-40 0-64,20 0-128,-19 19 0,-1 2 0,20-1 32,-19 20-32,19 19-32,-1-19 64,1 19-64,20 1 64,20-20 0,21 20-128,-2-41-33,21 21-63,-21-40 192,41 0 96,-21 0 289,0-20 95,2 0 64,-23-19 129,3-1-160,-21 0-129,-20 0 128,0 1-159,-40-1-33,1 0-192,-1 1-96,-19 19-64,-2 0 32,2 0-32,19 20 32,1 0-64,-1 20-64,20 0-65,20 0 161,0-1 32,20 1 96,20 20-96,-1-40 160,1 20-96,19 0 33,2-20-65,-23 0-97,3-20-511,-3 20-1026,-17-20-1537,-1 20-7014</inkml:trace>
  <inkml:trace contextRef="#ctx0" brushRef="#br0" timeOffset="108853.226">15840 7570 14189,'20'0'1858,"0"0"-1954,-20-19 896,39 19-191,-19 0-577,0-21-64,0 21-609,1 0-768,-3 0-1890,-18 0-5574</inkml:trace>
  <inkml:trace contextRef="#ctx0" brushRef="#br0" timeOffset="108975.233">15959 7551 4644,'0'19'5701,"0"21"-5220,0-21 95,0 22-448,20-21-224,-20 20-1249,21-1-897,-21-19-1377</inkml:trace>
  <inkml:trace contextRef="#ctx0" brushRef="#br0" timeOffset="109235.2479">16119 7769 13036,'0'20'1505,"0"-20"-1665,18 0 2114,-18 20-833,21 0-576,19 0-225,-20-1-64,-1 1-224,21 0-64,0 0-320,-21 0-353,21 0-224,-20-20-1217,1 0-3043</inkml:trace>
  <inkml:trace contextRef="#ctx0" brushRef="#br0" timeOffset="109422.2586">16376 7769 12812,'-20'20'0,"0"0"192,1 0 1025,-21 19-673,20-19-159,-19 20-321,19 0-96,0-21-1313,0 22-2019,20-22-4803</inkml:trace>
  <inkml:trace contextRef="#ctx0" brushRef="#br0" timeOffset="109690.2739">16455 7530 11755,'0'-39'384,"0"39"-672,0 0 1409,-20 0-449,20 0-479,0 19 479,-18 22 33,18-1-353,0-21 1,0 21-225,18-20-64,-18 20-32,20-20-96,0-20-545,1 19-672,17-19-1153,-17 0-7015</inkml:trace>
  <inkml:trace contextRef="#ctx0" brushRef="#br0" timeOffset="109841.2825">16595 7591 12523,'0'38'128,"0"-38"33,0 21 703,20-1-703,-20 0-450,19-20-832,1 0-2050,-20 20-6084</inkml:trace>
  <inkml:trace contextRef="#ctx0" brushRef="#br0" timeOffset="109963.2895">16615 7530 10698,'0'-20'2818,"-20"1"-2818,20 19-480,20 0-1570,-20 0-8616</inkml:trace>
  <inkml:trace contextRef="#ctx0" brushRef="#br0" timeOffset="110180.3019">16674 7391 14477,'20'0'64,"0"20"929,-1-20 385,1 20-866,0 20-320,0-20 32,0 19-192,-20-18 0,0 19-64,0-2-224,0-17 0,0-1 32,-20 0-449,0 0-1249,20 0-1569</inkml:trace>
  <inkml:trace contextRef="#ctx0" brushRef="#br0" timeOffset="110562.3238">17051 7650 13869,'-19'0'768,"19"-21"-351,0 21 1953,0 0-1729,19 21-161,21-21-192,0 20-160,-21-20-31,21 20-194,-20 0 162,19-20-130,-19 20 194,0-20-161,-20 19 32,0-19 0,0 0 0,0 20 96,-20-20 96,0 0-160,1 20 32,-1 0 0,-20-20-64,1 20 32,19 0-96,0-1-513,0 1-1024,0 0-1794,20 0-6759</inkml:trace>
  <inkml:trace contextRef="#ctx0" brushRef="#br0" timeOffset="110772.3358">17389 7908 14285,'20'0'545,"-20"0"-1410,-20 20 1954,-1-20-929,-17 20-32,-23 0 192,22-1 1,-1 2-193,0-1-96,21-1-64,-1 1-993,0-20-1377,20 20-4357</inkml:trace>
  <inkml:trace contextRef="#ctx0" brushRef="#br0" timeOffset="113008.4637">17745 7670 13292,'-18'-20'1089,"18"20"-769,0 0 1250,0 0-769,18 20-257,-18 0 353,20 0-64,-20 19-96,0 1-65,0 0-384,0-1-159,0 1-65,0 0 0,0-20-160,0 20-545,0-20-288,0-1-480,21-19-1890,-21 0-5093</inkml:trace>
  <inkml:trace contextRef="#ctx0" brushRef="#br0" timeOffset="114364.5413">19274 7789 12299,'20'20'256,"0"0"97,-20 19 768,0-19-609,20 0-384,-20 20-96,0-20 0,0-1-96,0-19-480,0 21-481,0-21-545,0-21-3266</inkml:trace>
  <inkml:trace contextRef="#ctx0" brushRef="#br0" timeOffset="114471.5474">19274 7650 12908,'0'-21'128,"0"21"-4901,0 0 353</inkml:trace>
  <inkml:trace contextRef="#ctx0" brushRef="#br0" timeOffset="114839.5684">19592 7510 10698,'-19'-39'800,"-1"39"129,0-20-64,-21 40-801,23-20-128,-2 39 64,0 2 0,20-1 32,0-2 32,0 23-64,20-21-32,-20-1-320,20 21-225,-2-40-1184,3 19-65,-1-19 64,0 0-1441,-20-20 1409,0 0 1282,0-20-1056,-20 20 1568,0-20 2369,-1-19 321,3 19-608,18 0 1730,-20 20-1122,20-20-832,20 20-545,-2-20-512,23 20-384,-21 0-353,19 20-160,1-20-769,-20 20-1986,0 0-4324</inkml:trace>
  <inkml:trace contextRef="#ctx0" brushRef="#br0" timeOffset="115425.6019">20685 7749 14541,'-21'-19'1634,"21"19"-1762,0 0 192,-20 19-64,20 1-32,-20 0-257,20 0 33,0 20-64,20-21-353,0 1-63,19 0 255,-19-20 513,21 0 320,-21-20-95,-2 0 255,3 1 65,-1-1-97,-20 0-288,0 0-192,0 0-64,0 20-448,0 0-930,0 20 1090,0 20 128,20-1-96,-20 21 288,20-1 0,-20 21 32,0-20 32,0-20 128,0 0 641,0-21 672,-20 1 289,0 0-129,0-20-352,-19-20-608,19 0-417,-21 1-192,3-21 0,-3 20-288,21-20-288,0 0-673,1-19-737,19 19-801,0 20-2690</inkml:trace>
  <inkml:trace contextRef="#ctx0" brushRef="#br0" timeOffset="115655.6151">21082 7372 2274,'0'-20'14381,"-21"20"-14349,21 0 257,0 0 639,0 20-543,-20 19-161,20 1 128,-20 0-159,20-1-161,0-18-96,0 19-353,20-21-256,-20 0-608,20 2-1089,1-21-1089,-1 0-6663</inkml:trace>
  <inkml:trace contextRef="#ctx0" brushRef="#br0" timeOffset="115792.6229">21181 7510 15246,'0'20'-448,"0"1"159,0-2 513,0-19-192,20 21-608,-20-21-897,19 19-1891</inkml:trace>
  <inkml:trace contextRef="#ctx0" brushRef="#br0" timeOffset="115907.6295">21201 7411 13805,'0'-20'-32,"0"20"-2243,0 0-1344</inkml:trace>
  <inkml:trace contextRef="#ctx0" brushRef="#br0" timeOffset="116116.6415">21260 7332 11370,'20'-20'-128,"0"20"1826,-20 20-673,39 0-609,-19 19 353,0-19-321,0 40-320,-1-21 1,-19 2-65,0-1 0,-19-21-64,19 0 64,-20 2-481,0-21-864,20 20-1794</inkml:trace>
  <inkml:trace contextRef="#ctx0" brushRef="#br0" timeOffset="116304.6522">21598 7610 16879,'39'0'-192,"1"0"961,-20 0 672,19 0-1280,-19 0-161,0 0-257,-20 19-1825,0-19-4676</inkml:trace>
  <inkml:trace contextRef="#ctx0" brushRef="#br0" timeOffset="116440.66">21578 7730 13869,'38'19'64,"-17"-19"1761,19 20-447,-1-20-1026,1 0-288,0 0-256,-21 0-1730,1 0-3747</inkml:trace>
  <inkml:trace contextRef="#ctx0" brushRef="#br0" timeOffset="117444.7174">22292 7451 11627,'0'0'672,"0"0"994,0 0 1120,0 0-1857,0 20-224,0 0 352,0-1-224,0 22-161,0-1-95,0-2-65,0 3-127,0-1-257,20 19-128,-20-19 160,19 0-416,-19-21-513,0 1-544,0 0-481,0-20-1537,0 20-10826</inkml:trace>
  <inkml:trace contextRef="#ctx0" brushRef="#br0" timeOffset="118352.7694">15443 8763 14669,'-20'-20'96,"1"20"65,19 0 159,-20 0 64,0 0-95,-20 20-161,21 20 32,-1-1 64,-21 21-64,21 0-32,20-1 129,0 1-1,20-20-32,21-1-160,18 1-64,1-20 64,-1-20-32,20 0 96,0 0 97,-18-20-1,-2-20-96,-19 1-32,-20-1 0,-20 0 0,0 0-32,-20 1-160,-20-1-64,-19 20 64,-20-20-96,18 20 96,-18 0 96,20 20 32,19 20-96,20 0-1,0 20 130,20-1-33,20 1 160,0-20-128,20 0 32,-1 0-96,21 0 0,-1-20-192,-18 0-289,-3 0-1537,23-20-2594</inkml:trace>
  <inkml:trace contextRef="#ctx0" brushRef="#br0" timeOffset="118526.7793">15801 8644 14894,'59'-21'1537,"-39"21"-1185,19-19 1282,-19 19-1122,0 0-415,0-20-226,-20 20-287,0 0-1025,0 0-2948</inkml:trace>
  <inkml:trace contextRef="#ctx0" brushRef="#br0" timeOffset="118647.7862">15880 8684 13228,'0'59'480,"20"-19"65,-20-20 288,19 19-449,1-19-256,0 0-608,0 0-1250,1 0-3010</inkml:trace>
  <inkml:trace contextRef="#ctx0" brushRef="#br0" timeOffset="118814.7958">16158 8842 14317,'20'20'1826,"0"0"-1057,0 0 255,19 0-799,-19 20-161,20-21-641,-1 1-992,-19 0-834,0 0-2850</inkml:trace>
  <inkml:trace contextRef="#ctx0" brushRef="#br0" timeOffset="118994.8061">16336 8803 15182,'-39'39'1057,"-1"-19"-609,20 20 1442,-19-1-1121,19 1-609,0-20-192,20 20-416,0-20-1506,20-20-2819</inkml:trace>
  <inkml:trace contextRef="#ctx0" brushRef="#br0" timeOffset="119218.8189">16475 8485 16879,'-20'39'97,"20"-19"-161,0 0 512,0 0 417,0 19-545,0-18-224,0 19-160,20-21-544,1 1-866,-1 0-992,-2-20-2307</inkml:trace>
  <inkml:trace contextRef="#ctx0" brushRef="#br0" timeOffset="119376.8279">16595 8564 14093,'0'59'192,"0"-38"-64,20-2 0,-1 2-96,-19-2-512,20-19-545,0 0-1153,0 0-6374</inkml:trace>
  <inkml:trace contextRef="#ctx0" brushRef="#br0" timeOffset="119491.8345">16615 8485 13965,'-20'0'320,"20"-21"-1954,0 21 1090,20 0-2275</inkml:trace>
  <inkml:trace contextRef="#ctx0" brushRef="#br0" timeOffset="119708.8469">16753 8425 12780,'40'39'2338,"-20"-18"-769,-1-1 802,1 19-1026,0-19-641,-20 20-543,21-21-97,-21 21-32,0 0-128,0-20-225,-21 0-255,1 0-449,0 0-1249,1 0-3107</inkml:trace>
  <inkml:trace contextRef="#ctx0" brushRef="#br0" timeOffset="120436.8886">17547 8663 6726,'0'0'4997,"0"0"-4709,0 0 1153,0 0-128,0 0-1216,-19 21-1,-1-21 160,0 19 64,0-19-192,-19 20 65,19 0 159,-21 0 224,3-20-31,18 20-193,-1-20-63,1 20-1,0-20-64,20 0-96,0 0 32,20 19 321,0 1-225,1-20-32,17 20 0,3 0-95,-1 0-33,-1-20-64,1 20 128,-20-20-288,-1 0-32,1 19-161,-20-19-351,0 0-1090,0 0-1697,-20 0-9706</inkml:trace>
  <inkml:trace contextRef="#ctx0" brushRef="#br0" timeOffset="120834.9113">17330 8922 7847,'0'0'3331,"0"0"-2018,0 0 1762,0 0-1185,0 0-1057,18 19 352,-18-19 64,20 0-416,-20 21-321,21-21-319,19 19-161,-21 1-32,1-20-257,20 20-864,-20 0-640,19-20-1218,-19 0-4004</inkml:trace>
  <inkml:trace contextRef="#ctx0" brushRef="#br0" timeOffset="121857.9699">17925 8882 2722,'-20'20'11307,"20"-20"-11403,20 0 1409,0 0 897,-20 0-1377,19 20-353,21-20-191,-20 0-193,0 0-96,-1 0-449,1 0-736,0 0-609,-20-20-1761,20 20-7559</inkml:trace>
  <inkml:trace contextRef="#ctx0" brushRef="#br0" timeOffset="122074.9823">18302 8644 12299,'-20'19'3395,"20"2"-3363,0-2 1282,0 21 672,20 0-673,-20-1-256,20 1-385,-20 20-319,20-20-385,-20-1-193,19 1-703,-19 0-514,0-21-768,20 2-2755</inkml:trace>
  <inkml:trace contextRef="#ctx0" brushRef="#br0" timeOffset="122617.0133">19573 8981 13676,'0'20'1634,"0"-20"-1698,0 20 1025,0 0-96,0 0-641,19 19-160,-19-18-160,0-2-192,20 1-289,-20-20-480,0 0-673,20 0-864,-20-20-3460</inkml:trace>
  <inkml:trace contextRef="#ctx0" brushRef="#br0" timeOffset="122723.0193">19592 8822 11627,'0'0'3395,"0"0"-5189,0 0-4196</inkml:trace>
  <inkml:trace contextRef="#ctx0" brushRef="#br0" timeOffset="123085.04">19930 8663 14189,'-41'-40'0,"23"21"480,-2 19 289,-1 0-673,-19 19-96,40 21 32,-19 0 160,19 20 193,19-20-161,1 19-192,0 1-128,1-20-481,-1-1-480,-2 1-320,2 0-801,1-40-160,-21 19 288,-21-19-1409,21 0 1345,-38-19 1249,18-1 2466,-1 0 1346,1 0 288,0 0 545,20 20-1090,0-20-736,20 20-513,21-19-127,-3 19-481,3 0-545,18 0-288,-19 0-577,0 0-1857,-1 0-6246</inkml:trace>
  <inkml:trace contextRef="#ctx0" brushRef="#br0" timeOffset="123676.0738">20902 8882 10409,'-19'0'4132,"19"20"-4164,0 0 192,0 20 33,0-21-65,19 21 0,1-20-96,0 0 0,20 0 160,-21-20 256,1 0 481,0 0-32,0-20-64,-20 0-513,0-20-63,0 20 95,0 1-384,0-2-128,-20 21-449,20 0-416,0 21 737,0 18 256,20 21 32,-20 19 0,21 1 0,-21-21 0,20 21-32,-2-21 128,-18-19 288,0-20 673,0 0 160,-18-20 193,-2 0-289,-21 0-673,1-20-320,1 0-160,-1-20-160,1 1-320,-1-1-641,-1-20-1122,23 1-3330</inkml:trace>
  <inkml:trace contextRef="#ctx0" brushRef="#br0" timeOffset="123944.0892">21260 8464 13132,'-20'-19'2530,"20"19"-1569,-20 19 256,20-19-320,-19 41-32,-1-2-160,20 1-161,0-1-320,0 1-127,0 0-65,0 0-32,20-20-64,-1 0-225,1 0-479,0-20-354,0 0-447,0 0-1858,-1 0-4805</inkml:trace>
  <inkml:trace contextRef="#ctx0" brushRef="#br0" timeOffset="124080.097">21359 8623 12972,'-20'21'3940,"20"-2"-4101,0 2 161,0-2 128,20 1-95,-20-20-162,20 20-607,0-20-930,-1 0-3779</inkml:trace>
  <inkml:trace contextRef="#ctx0" brushRef="#br0" timeOffset="124216.1047">21379 8505 16047,'-20'0'1793,"20"0"-2177,0 0 96,20 0-129,-20 0-1376,20 19-2820</inkml:trace>
  <inkml:trace contextRef="#ctx0" brushRef="#br0" timeOffset="124413.116">21478 8425 15919,'21'20'288,"-21"-1"641,18 2 0,2 18-705,21-19-128,-21 20 0,-2-1-128,-18 1 0,21 0-256,-21-20-385,-21 20-320,3-20-1153,18 0-4068</inkml:trace>
  <inkml:trace contextRef="#ctx0" brushRef="#br0" timeOffset="124787.1374">21995 8822 17936,'20'0'353,"-2"0"1505,3 0 352,-1-19-1474,20 19-287,-21 0-321,21 0-288,-20 0-481,0 19-1665,-20-19-2659</inkml:trace>
  <inkml:trace contextRef="#ctx0" brushRef="#br0" timeOffset="124937.146">21995 8902 12107,'0'20'2146,"20"-1"-1954,19-19 1442,-19 0-737,0 0-705,19 0-224,-19 0-1217,0 0-2723</inkml:trace>
  <inkml:trace contextRef="#ctx0" brushRef="#br0" timeOffset="125350.1696">22709 8803 15246,'0'-20'512,"0"0"-415,-20 20 2241,0 0-1698,0 0-608,-19 20 161,19 0-225,0 19-33,0 1-63,20 0-32,20 0-224,-20 19-225,40-39-159,-1 20 255,1-21 385,1-19 256,17 0 224,1 0 161,2-19 480,-2-21 192,-39 20-160,0-20-224,-20 0-481,-20-19-224,-20 19-96,1 1 0,-22-1-64,2 20-320,1 0-609,17 20-1730,1 20-11851</inkml:trace>
  <inkml:trace contextRef="#ctx0" brushRef="#br0" timeOffset="125537.1803">23325 9041 17936,'18'0'-1953,"-18"0"-1795,0 0-6053</inkml:trace>
  <inkml:trace contextRef="#ctx0" brushRef="#br0" timeOffset="145491.3216">13438 6974 9160,'0'0'833,"-20"-19"1217,20 19-64,0-20-289,0 20-351,-20 0-353,20 0-481,-20-20-288,20 20-192,-19 20-32,-1-20-160,0 20 224,0-1-224,0 1 224,1 20-192,19-20 96,0 19 32,0-18-32,0 19 32,19-21-96,21 1-32,0 0-96,-1-20-65,1 0 97,-1 0 224,1-20-64,1 0 32,-3 1 96,-17-2 224,-21 2 1,0-2-193,0-18 0,0 19-64,-41-20-64,23 20 0,-23 1 96,1 19-64,1 0 128,-1 0-160,1 0-96,19 19 192,0 1-128,0-20-128,20 20-32,20 0 96,0 0 96,19-20 32,1 0-64,19 20 128,-19-20-128,1 0-64,-3 0 32,-17 0-481,-1-20-1569,0 20-3683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0:29:49.96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10242 1887 1761,'0'0'1089,"0"0"865,0 0-641,0 0-64,-21 0 545,21 0-288,0 0-578,0 0-319,0 0-64,0 0-225,21 0-160,-21 0-96,0 0 0,20 0 32,-20 0-64,20 0 0,0 0 0,-1 21 32,1-21-64,0 0 32,0 0 32,0 0-64,19 0 0,-19 0 0,20 0-64,-1 0 32,2 0-64,-21 0-32,18 0 32,23 0 32,-22 0 64,1 0-32,0 0 32,-1 0-96,1 0-64,-1 0-64,1 0 95,1 0 65,-3 0 0,3 0 32,18 0 32,-19-21 0,19 21 0,1 0 32,-21 0 0,22 0-64,-23 0 64,3-19-32,-1 19 0,19 0 0,-19 19-32,19-19 32,-19 0 0,19 0-64,-18 0-32,-3 0-32,23 0-192,-22 0-257,1 0 33,19 0 159,-19 0 129,19 0-64,2 0 128,-23-19 128,23 19-33,-2 0 65,1 0 64,-1-21-96,-19 21 0,19 0-608,-18 0-385,17 0 288,-17 0 609,-2 0 128,21 0 0,-21 0 0,-19 0-32,20 0-161,-1 0-95,-19 21-353,20-21-768,-1 0-289,22 0 385,-23 0 865,23 0 672,-22 0 1089,21 0 545,-21 0-609,21 0-448,-21-21-161,22 21-319,-23 0-161,23 0-160,-21 0 128,19 0-96,-19 0 288,-1 0 385,1 0 256,-1 0-385,1 0-256,1 0-160,-2 0 33,1 0-65,-1 0 96,21 0 352,-21 0 225,1 0-32,19 0-65,-19 0-319,1 0 31,18 0-64,-19 0-95,19 0-129,-19 0-32,19 0-64,1 0 0,-21 0 32,22 0-32,-2 0 0,-19 0 0,19 0 32,0 0 0,1 0-32,-1 0 64,20 0 96,-18 0 289,-2 0 127,21 0-31,-21 0-1,0 0-256,22 0-31,-2 0-97,-20 0 0,20 0-96,-19 21 32,19-21-96,-20 0 64,2 0-32,-3 0 32,3 0-64,-22 0 0,21 0 0,-40 0-256,19 0-1153,-39 0-2915</inkml:trace>
  <inkml:trace contextRef="#ctx0" brushRef="#br1" timeOffset="11428.6537">10778 3040 4099,'0'19'-256,"0"-19"224,0 20 1025,0-20-256,0 20 160,0-20-1,0 21 354,0-2-450,0-19-223,0 20-65,20-1-255,-20 2-33,0-1-128,0 0 0,20 0 0,-20-1 32,0 1-32,0 0 32,19 0 225,-19 20-1,0-20 0,0-1-31,0 21-193,20-20-32,-20 0-96,20 19 96,-20-19-32,0 1-32,20-2-32,-20 21 96,20-21 0,-20 22 65,0-2 191,19-19 32,-19 20-320,0 0 128,0-21-63,20 21-1,-20 0-32,0-20 32,0 20-128,0-21 32,20 22-32,-20-22 64,0 21-32,21-21 64,-21 2-96,20 18 32,-20-19-32,0 0 32,18 20 0,-18-21 64,0 21 0,0-19 0,0 18-31,20-19-1,-20 20 64,0-1 0,0-19 64,0 0-96,0 20 0,21-20 0,-21-1-96,0 2 32,0 18-32,0-19 32,0-1 0,0 22-32,0-22 0,0 2 0,0-2 32,0 22 32,0-22-64,0 1 0,20 0 0,-20 0 0,0 0 0,0 0 97,0-1-129,20 1 64,-20 0 0,0 0 32,0 0-64,19 0 0,-19 0 32,0-1 0,20 2 0,-20-2-32,0 1 96,20 20-96,-20-20 96,0 0-64,20-1 96,-20 22-160,0-22 96,20 1-64,-20 20 64,0-20-96,20 0 128,-20 19-64,0-19 0,19 0 128,-19 0-63,0 0-33,20 0 96,-20 19-224,0-19 128,20 0 32,-20 1-160,0 18 32,0-20 32,0 1 32,20 21-32,-20-22 32,0 1 128,0 20-288,0-20 224,0-1-32,21 1-64,-21 20-32,0-20 64,0 0-32,18-1 0,-18 1 32,0 0 32,20 0-64,-20 0 32,0-20 32,0 20-64,0 0 96,20-1-64,-20-19-32,0 21 0,0-2 32,0-19-64,21 20 32,-21-20-32,0 21 64,0-2 32,0-19-96,0 20 64,0 0-64,20-1 128,-20 2-128,0-1 32,0-1 64,0 1-64,18 0 65,-18 0-1,0 20 0,0-21-64,21 1 160,-21 0-192,0 0 96,20 21-64,-20-22 32,0 0 0,0 21 0,20-19 0,-20-2-32,20 1 96,-20 20-96,0-20 32,19 0 32,-19 19 0,0-19-32,20 20 32,-20-20-64,0 19 64,0 1-32,20-20 0,-20 19-64,20 1 64,-20-19 0,0 18-32,20 1 0,-20-20 129,0 19-65,19-19 32,-19 20-32,20-1 0,-20-19 32,0 20-96,20-20 160,-20 19-160,0 2 64,20-22-32,-20 21 64,0-21-64,20 22 64,-20-21 0,0 20-31,19-21-65,-19 21 0,0 0 96,0-20-96,20 19 32,-20-19-64,0 20 32,20-20 32,-20-1 32,20 22-64,-20-22 64,0 21 32,21-20-64,-21 0-32,0 0 32,0 19-32,18-18 32,-18-2-64,0 1 32,0 0 0,20 0 128,-20 0-128,0 19-64,0-19 64,0 1 0,0-2 0,21 1 0,-21 0 64,0-1-64,0 2 0,0-1 32,20-1-32,-20 1 64,0 0 0,0-20 0,0 20 64,0 0-128,0-1 96,0 2 33,0-2-33,0 2 0,0-2-32,0 1-64,0 0 0,0 0 32,0 0-64,0 0 0,0 19 64,20-19-32,-20 0 0,0 0 0,0 0 0,0-1 32,0 2-64,0-2 32,0 1 64,0-20-128,0 20 96,0 0 0,0 0 0,0 0-96,18-1 32,-18 2 128,0-2-96,0 1 0,0 0 32,0 0 32,21 0-160,-21 0 96,0 0 0,0-1 0,0-19-32,20 20-64,-20 0 288,0 0-256,0 0 64,0 0 64,0-1-64,20 1 32,-20 1-96,0-2 64,0 1 64,20 0-64,-20-1-96,0 2 192,20-1-128,-20 20 96,0-21-96,0 2 32,19-2 0,-19 1 32,0 0-32,0 20 64,20-20-128,-20-1 96,0 1-96,0 0 128,20 0 32,-20 20-192,0-21 128,0 2-64,0-2 32,20 1 0,-20 20 0,0-20 32,20 0-32,-20 0 64,0-1-160,19 1 96,-19 1 32,0-2-64,20 21 96,-20-21-64,0 2-32,0-1 96,20-1-64,-20 1 0,0 20-32,0-20 128,21 0-160,-21-1 64,0 2-64,0-2 96,0 1-32,20 0 32,-20 0-128,0 0 192,0-1-128,0 2-32,18-2 160,-18 1-96,0 1 0,0 18-64,20-19 64,-20-1 64,0 22-64,21-22-64,-21 21 96,0-20 96,0 0-32,0 19 193,20-19-129,-20 20 32,0 0-64,0-20-64,0 20-64,0-21-64,0 1-64,0 1-224,20-2-193,-20-19-416,0 0-897,0 0-1441,0-19-9545</inkml:trace>
  <inkml:trace contextRef="#ctx0" brushRef="#br2" timeOffset="20932.1973">11473 2940 3235,'0'0'1857,"0"0"-1184,-21 20 256,21-20-449,0 0-95,0 20 383,0-20 385,0 20 33,0-20-225,0 20-65,0-20-127,0 20-160,0-1-225,-18 1-192,18 0-128,0 1-32,0-2 64,0 1 97,0-1 127,0 22 96,-20-21-31,20 19-33,0-19-96,0 20-64,0 0 1,-21-20-33,21 19 160,0-19-256,0 20 96,0-20-32,0 19-96,0-18-32,0 18 64,0-19-64,0 20-64,0-1 160,0-19-96,0 20 97,0-20-194,0 20 97,0 0 33,-20-21-33,20 21 32,0-20-97,0 0 162,0 19-129,0-19 0,0 1-1,0 18 1,0-19 64,0-1-32,0 2 0,0 18-64,0-19 96,0 20-32,0-20-32,-20 20 0,20-21-96,0 2 32,0 18 32,0-19-64,0 0-32,0 0 96,0 0 32,0-1 32,0 1 0,0 0 0,0 0 0,0 0-32,0 0-96,0-1-1,0 2 1,0 18 128,0-19-96,0-20 32,0 19 64,0 2-32,0-1 32,0-1 32,0 2-32,0-2 0,0 2 0,0-1-32,0-1 0,0-19 0,0 20 32,0 0 0,0 0 0,0 0 96,0 19-192,0-19 96,0 0 0,0-20 0,0 20-32,0 0 32,0 0-32,0 0 64,0-1-32,0 2 32,0-2-32,0 1 32,0 1-32,0-2 0,0 1 32,0 19-64,0-18 0,0 18-64,0-19-96,0 20 32,0-20-32,0 0 159,0-1-31,0 1 64,0 0 64,0 0 1,0-20 31,0 20-32,0 0-32,0 0-32,0-1 0,0 1 0,0 0 0,0 0 0,0-20 32,0 21-32,0-2 0,0 1 32,0-1 0,0 1 0,0 1 32,0-1-64,0-20 32,0 19 0,0 1 0,20-20 32,-20 19 32,0 2-32,0-21 0,0 20-32,0-1 32,0 1-32,0-20-64,0 20 193,0 0-129,0 0-32,0-20 32,0 20-32,0-1 0,0-19 32,-20 20 32,20 0 32,0 0 64,0-20 64,0 20-96,0 0-192,0-20 96,0 20-96,0-1 96,0-19 0,0 21-32,-18-2 0,18-19 64,0 20-32,0 1 32,0-21 64,0 19 33,0 1-129,0-20 64,0 20-128,0-1 0,0-19 32,0 21-32,0-21 128,0 20-96,0-20 32,0 19-32,0-19 64,0 0-32,0 20-64,0-20 0,0 20 32,0-20-192,0 20 416,0-20-256,0 20 64,0 0-32,0-20 0,0 19 32,0-19-32,0 20 32,0-20-96,0 20 96,0-20-288,0 20 544,0-20-320,0 20 64,0-20-32,0 21 0,0-2 0,0-19 0,0 19 0,0 2 0,0-21 0,0 19-96,0 2 96,18-21 32,-18 19 64,0 1-160,0-20 96,0 20-32,0 0 64,0 0-32,0-20 0,0 20 32,0-1-64,0 1 96,20-20-160,-20 20 128,0 0-64,0 0 96,0 0-128,0-1 160,0 1-32,20 0 1,-20 0-97,0-20 0,0 20 32,0 0-32,0-1 64,0 2-64,21-2 128,-21 2-96,0-21-64,0 19 32,0 1 32,0 0 0,20 0-32,-20 0 0,0-1 64,0 1-32,0 0 96,0 0-96,0 0 32,18 0-96,-18-1 32,0 1 0,0 0-32,0 0 64,0-20-32,0 20 0,21 0 32,-21-1 0,0 1 0,0 1 0,0-2 32,0 2-96,0-2 32,0 0 32,0 2-32,0-1-32,20 0 32,-20-20 32,0 20 32,0 0-128,0-1 32,0 1 128,0 0-128,0 0 32,20 20 0,-20-21 0,0-19-64,0 20 128,0 0-96,0 0 0,20 0 96,-20 0-32,0-1-32,0 2 64,0-1-64,0-1 129,0 1-33,0 0-128,19 20 64,-19-20-64,0 0 64,0-1-96,0 2 96,0-2 32,0 1-96,0 0 64,0 20 0,0-20-32,0-1 0,0 22 32,20-22-32,-20 1-64,0 0 96,0-1-96,0 22 64,0-22 32,0 1-64,0 0-32,0 20 64,20-21-32,-20 21 32,0-19 0,0-2 0,0 21-33,0-20 66,0 0-98,0 0 162,0-1-162,0 1 65,0 20 33,0-20-98,0 0 65,20-1-32,-20 21 64,0-20 0,0 0-96,0 0 96,0 0-64,0 0 129,0-1-65,0 2-64,0-2 160,20 1-192,-20 0 64,0 0 0,0 0 64,0 0-32,0 0 0,0 19 0,19-19-64,-19 0 352,0 0-128,0 19-224,0-19 32,0 1 32,0-2 32,0 21-96,20-21 32,-20 2 0,0-1 128,0 0-192,0 0 128,0-1-128,0 21 128,20-20 0,-20 0-32,0 20-32,0-20 0,0 19 97,0-19-33,0 20-128,0-1 160,0-18-64,0 18 32,0 1 0,0 0 32,0-20-192,0 19 192,0-18-160,0 18 128,20-19-96,-20 20 160,0-20-224,0 19 128,0 1 0,0-20-32,0 19 32,0 1-32,0 0 32,0-20 64,0 19 64,0 1-96,0 1-64,0-2 96,0 0-64,0 2 32,0-2-128,0 1 128,0 0-96,0-21 64,0 21 161,0 0-161,0-20 0,-20 19 0,20-18-32,0 18 0,0-18-257,0-2 482,0 1-193,0 20-32,0-20-64,0 0 160,0 19-32,0-19-160,0 0 96,0 19-257,0-19 482,0 0-289,0 0-32,0-20-257,20 20-736,-20-40-640,20 0-1410,-20 0-10090</inkml:trace>
  <inkml:trace contextRef="#ctx0" brushRef="#br3" timeOffset="70385.0258">9448 4291 5957,'0'0'2370,"0"0"-448,0 0-577,20 0-31,-20 0-257,0 21-257,20-21 33,-20 0-128,20 19-225,-1-19 65,-19 21 63,20-21-31,0 19-32,-20 1-161,20 0-64,0 0-96,-1 0 65,1 0-97,-20-20 0,20 19 32,1 1 0,-1 0-95,18 0 31,-17 0-32,-1 0-96,0-1 96,-1 2 0,1-2-64,20 1 0,-40 0 32,39-1-96,-39 2 32,20-1 32,0-1-64,0 2 32,0-2 33,-1 2-65,1 18 0,0-19 0,0 0 32,1 0-64,-3 0 128,2 0-289,0-1 129,1 1 96,-1 0-96,-2 0 96,3 0-32,-1-20 129,0 20-194,0 0 97,-1-1-32,-19-19 0,20 21 129,0-21-193,0 19-33,0 1 194,-20-20-129,20 21 160,-1-21-224,1 19 128,-20-19-64,20 20 32,0 0 64,1-20-32,-3 19-96,-18 2 96,20-21-96,1 20 160,-1-1-96,-20 1 0,20-1 0,-2 2 0,3-1 0,-1-20 0,0 20 32,0-1-96,-1 1 128,1 0-32,0 0-32,0 0-64,0 0 160,-1 0-160,-19-20 192,20 19-288,0 1 224,0 0-32,0 0 32,-1 1-160,1-2 96,0 1 32,1-1-32,-21-19 0,20 20 0,-2 1-32,2-1 160,-20-1-224,21-19 160,-1 20-96,0-1 32,-20-19-32,19 21 32,1-21 0,-20 20 64,20-1-64,0-19 0,0 20-32,0-20 64,-20 20 0,19 0 64,1 0-192,0 0 96,-20-1-32,20 1 0,1-20 64,-3 20 0,2 0 0,-20 0-32,20 0-32,1-20 64,-21 20-64,20-1 96,-2-19-64,-18 21 0,21-2-32,-1 1 64,-20-20 0,20 21-32,-20-2 0,20-19 0,-20 20-32,19 0 64,1-1 32,-20-19-32,20 21-32,-20-1-32,20-1 96,0 1-32,-20-20-64,19 20 64,-19 0 0,20 0-32,0 0 0,-20-20 64,20 19-32,0 1 32,-20 0 0,19 0-64,1 0 32,-20 1-32,20-2 0,0-19 0,1 19 64,-21 2-32,18-2 65,2 2-97,-20-2 0,21 1 64,-1 0-32,0 0-96,-20-20 96,18 20-32,3 0 0,-1-1 32,0 1-64,0 0 32,0-20 32,-20 20-32,19 0 32,1 0 96,-20-1-192,20 1 96,0-20-32,-20 20 64,20 0-96,-1 0 32,1 0 32,0-1-32,-20 2 32,21-21-32,-1 19 32,-20 2-32,18-2 64,2 1-64,1 0 32,-1 0 0,-20-20 0,20 20-32,-1-1 64,1 1-64,0 0 128,0 0-224,-20 0 128,20 0 0,-1-1-32,1 1 32,-20 0-192,20 0 576,0 0-416,0 0 97,-1-1-130,1 22 162,0-22-65,0 2-257,1-2 450,-3 0-97,22 2-320,-19-1 288,-1 0-96,-2 0-32,3 19 160,-1-19-224,0 0 160,0 0-32,0 0-32,-1 19 32,21-19-64,-20 0 128,0 0-128,-1 20 64,1-21-32,20 2 0,-19 18 0,-3-19 33,23 0 31,-21 0 0,18 20 64,-17-20-192,-1-1 64,0 21 0,0-20 64,-1 20-96,21-20 0,-20 19 64,-20-19-32,39 1 0,-19 18 128,-20-19-192,40-1 64,-19 2 96,-3-1-224,2-1 160,21 1-64,-21 0 161,-2 0-226,2 0 65,1-1 97,-1 2-33,0-2-96,0 2 64,-1-2 0,1 1-64,0 0 64,0 0 32,0 0-64,-1 0 0,1-20 32,0 19-64,0 1 96,1 0-128,-3 0 128,2 0-64,-20 0 32,20-1-64,1 2 64,-1-2-64,-2 1 32,23 0 96,-21 0-128,0 0 96,-1 0-96,1-1 32,0 2 32,0-2 64,0 1-160,-1 0 96,1 0 0,-20 0-32,20 0 0,0 0 0,0-1 32,-1 1-32,1 0 64,0 0-192,1 0 160,-1 0-32,-2-1 96,2-19-96,1 20 32,-1 1-64,0-2 64,0 1 32,-1 0-64,1-20 0,0 19 96,0 2-160,0-1 160,-1 0-64,1-20 64,0 20-224,-20-1 160,20 2 32,0-2-32,-1-19 0,1 20 32,-20 0-64,20-20 65,1 20 31,-21-20-128,20 20 32,-2-20 0,-18 20 32,20-20 32,-20 0-32,0 0-32,0 19 0,21-19 0,-21 0-32,0 0-128,0 0-321,-21 0-384,21 0-1185,-20-19-1953,-18 19-6439</inkml:trace>
  <inkml:trace contextRef="#ctx0" brushRef="#br0" timeOffset="95967.4891">9170 5047 768,'0'0'4452,"0"0"-3106,0 0-97,0 0 513,0 0 384,0 0-545,0 0-640,0 0-32,0 0 160,0 0-352,0 0-321,20 0 64,-20 0-191,0 20 63,19-20-32,-19 0-63,20 20-129,-20 0 96,20-20-64,0 19 0,1 2-64,-3-2 161,2 1-65,1-20-32,-1 21 32,0-2-128,-2 1 0,-18 0 0,21-1 32,-1-19-64,0 21-96,0-1 225,0-1-161,-1 1 32,1-1 64,-20 2-64,20-1-32,0 0 96,0-1 0,-1 1-32,1 0-192,0-20 224,1 20-32,-1 0-64,-20 0-32,18 0 96,2-20-32,1 19 0,-1 1-32,-20-20 32,20 20 32,-1 0-128,-19-20 96,20 21-64,0-21 0,-20 19 96,20-19-32,-20 20-32,20-20 0,-1 19 0,-19-19 0,20 20 0,0-20 0,-20 21-32,0-21 64,20 20-32,-20-20 0,20 0 0,-20 19 0,0-19 0,19 20 0,1-20 0,-20 19 32,20-19-32,0 21 0,-20-21 32,21 20 64,-3-20-224,-18 0 160,20 19-64,-20-19 64,20 20-32,-20-20 0,21 0-64,-21 20 128,0-20-96,20 0 96,-20 20-96,18-20-32,-18 20 64,21-20 64,-21 20-64,20-20-32,-20 19 32,20 1-32,-20 0 64,20-20-32,-20 20 32,19 0-96,1 0 128,-20 0-96,20-1 32,-20-19-32,20 21 96,-20 18-128,20-18 96,0-2 96,-20 1-224,19 0 128,1-1-96,-20 2 160,20-1-128,0-1-32,-20 21 96,21-20 0,-3 0-32,2 0 0,1-1 0,-21 1 0,20 0 96,0 0-192,-2 0 96,-18 1 0,21-2-32,-1 0 128,0 2-96,0-2 0,-1 2 64,1-2 0,0 1-96,0-20 32,0 20 96,-20 0-128,19 0 64,1-20 65,0 20-194,0-1 194,-20-19-162,20 20 65,-20-20 65,19 20-33,-19 0-64,20-20 64,-20 20-32,20-20 32,-20 20-32,21-20 32,-21 19 64,20 1-96,-20-20 32,18 20-32,-18-20 64,20 20-96,1-20 128,-21 20-96,20 0 32,0-20-32,-20 0 32,19 19-64,1 2 96,-20-21-64,20 19-32,0-19 192,-20 21-256,20-21 96,0 19 96,-20-19-160,19 20 32,-19-20 128,20 20-128,-20 0 32,20-20 0,0 20 0,-20-20 0,21 19 64,-21-19-96,18 20 64,-18-20-32,20 20 32,-20 0-32,20-20-32,1 20 64,-21-20-32,20 20 0,-20-1 0,18-19 0,-18 20 0,21 0 0,-1-20 96,-20 20-128,20 0 32,0-20 64,-20 20-160,19-1 96,-19-19 128,20 20-224,0 1 128,-20-21-32,20 19-32,0-19 64,-20 21 64,19-2-192,1-19 160,0 19-64,-20 2 0,20-21 32,0 20-32,-1 0 32,1-20-32,0 20-32,0 0 96,1-20-32,-3 19-128,2 1 192,-20-20-96,21 20 32,-1 0-64,-20-20 32,20 20 32,-2 0 0,3-20-64,-1 19 32,-20 1 32,20 0 1,0 0-33,0-20 0,-1 20 0,1 0 32,0-1-64,0 2 64,0-1 0,-1-1-32,1-19 0,0 20-32,1 0 64,-1 0 0,-2 0-32,2 0 32,1 0 32,-1-1-64,0 2 96,-1-2-192,1 1 128,-20 0 0,20 0 0,0 0-64,0 0 128,-1-1 32,1 1-128,0 1 96,0-21-160,0 39 128,-1-39-64,1 20 64,0-1-32,0 2 64,1-1-96,-21-1 64,18 1-32,2 0-32,0-20 64,1 20-32,-1 0-32,-2-1 97,3 2-130,-1-2 33,0 2 33,0-2 31,-20 1-32,20 0-32,-1 0 32,1 0 32,0 0-128,0-1 256,0 1-288,-1 0 160,1 0 0,0 0-32,0 0-96,1-1 224,-3 2-224,-18-2 96,20 1 0,1 0-64,-1 0 64,0 0-32,-2 0 96,3-1-96,-1 2-32,0-2 64,0 1 0,-1 0-64,1 0 128,0 0-64,0 0 32,0 0-96,-20-1 64,19 1-64,1 0 64,20 0-64,-19 0 128,-3 0-96,22 19 32,-19-18 32,-1-2-160,-2 1 224,23 19-160,-21-18 64,20-1 0,-21 20 33,21-21-33,-20 21 0,19 0 0,1-20 0,-20 20 0,19-1-32,-19-19 64,21 20-64,-21-20 32,-2 20-32,3-21 0,-1 1 0,0 0 0,0 0-64,-20 0-64,19 0-225,-19-20-448,0 20-320,0-20-384,0 0-609,0 0-2274</inkml:trace>
  <inkml:trace contextRef="#ctx0" brushRef="#br0" timeOffset="99112.669">10162 3735 6021,'0'0'641,"0"0"960,0 0-31,0 0-33,0-20-320,0 20-192,0 0-288,0 0-224,0 0-193,0 20 320,0-20 257,0 20-96,0 0-192,21 0-129,-1 0 1,-2 0-161,23-1 224,-21 2-127,19 18-65,-19-19-224,20 0 161,0 20-97,-1-21 160,-19 1 0,21 20-352,-23-20 64,23 0-32,-21-1 129,18 2-129,3-2 160,-21 1-96,19 0-32,-19 0 0,20 0-32,-20 0 64,-1-1 0,21 2 0,-20-2-32,0 2 32,-1-2-31,1 1-33,0 0 0,1 0 0,-1-20-64,-2 20 64,-18 0-64,20-1 96,1 1-32,-1 0-32,0 0 0,-20 0 64,19 0-64,1-20 32,0 19-64,0 2 32,0-2 0,0 1 32,-1 0-32,1-1-32,-20 2 96,20-21-128,0 20 96,-20-1-64,21-19 32,-21 21 32,18-2-32,2 2 0,-20-1-32,20-20 32,1 19 0,-1 1 32,-20 0-64,18 0 64,3 0-288,-21 0 480,20-1-384,0-19 31,-20 20-127,20 0 545,-1 0-354,-19-20 97,20 20-64,0 0 0,-20 0 129,20-20-65,0 19-32,-1 2-32,1-2 96,0 1-96,0 1 96,-20-2-128,20 1 64,-1 0 64,1-1-128,-20 2 32,20-1 160,0-1-256,1 1 224,-21-1-192,18 2 160,2-1-64,1 0 0,-1-1-32,-20 1 64,20 0-64,-2 0 32,-18 0-65,21 0 98,-1 0-33,0-1 64,-20 1-32,20 0-64,0 0 64,-1 1-32,1-2 0,0 1 32,0-1-64,0 1 32,19 1 0,-19-1 0,-20-1 96,21 1-192,-1-20 96,-2 19 0,2 2 0,1-1 32,-1-1-32,19 1-32,-19-20 64,0 20 0,0 0-96,0 0 64,-1 0 64,1-1-32,0 1-64,0 0 32,0 0 0,-1 0 32,1-20-32,-20 20-32,20 0 32,0-1-32,1 2 96,-3-2-64,2 1 0,0 1 0,1-2 96,-1 1-160,-2 0 64,3-1-32,-1 2 96,0-1-128,-20-1 128,20 1-96,0 0 96,-1 0-64,1 0 0,0 0 32,0-1 0,-20 1-32,20 0 64,-1 0-128,1 0 192,0-20-96,0 40 0,-20-21 0,21 2 32,-3-21-32,2 19 64,1 2-32,19-2-32,-22 1 0,3 0 0,-1 0 0,-20 0-32,20 0 0,0-1 0,-1 1 32,1 0-32,0 0 0,0 0 32,0 0 1,-1-20-1,1 19 0,0 1-32,0 0 0,1 0 0,-3 0 64,2 0-128,0-1 128,-20 2-64,21-2 32,-1 2-64,-2-2 0,2 1 64,1 0 0,-1 0 96,0 0-128,0-1-64,-1 1 128,1 0-64,0 0 0,0 0 160,0 0-320,-1-1 256,1-19-96,20 20 0,-19 0 32,-3 0-64,2 0 32,0 0 160,1-1-256,-1 1 192,-2-20-160,3 21 64,-1-2 0,0 2 0,0-2 0,19-19 64,-19 19-96,0 2 160,0-1-192,19 0 32,-19 0 96,0-20-96,0 20 64,-1-1-32,21 1 0,-19 0 64,-1 0-96,-2 0 96,2 0-32,21-1-32,-21 1 0,0 0 32,19 0-64,-19 0 32,0 0 0,19-1 32,-19 2-64,0 18 64,0-19 0,0 0-32,-1 0-32,1 0 64,21 0 32,-21 0-96,-2-1 32,2 2 0,1-2 32,-1 1-32,0 0 0,-1 0-32,1 0 96,20-20-32,-20 20-96,-1-1 96,1 1 0,0 1-32,0-2 0,0 1 0,-1 0-96,1-20 192,0 19-96,0 2 0,-20-1 0,21-1 0,-3-19 0,2 20 32,0 0-32,1 0 32,-1 0-64,-20-20 64,20 19-64,-1 2 64,-19-2-64,20 2 96,0-21-64,-20 19 0,20 1-32,0-20 64,-20 20-32,19 0-32,-19 0 32,20-20 32,0 20-32,-20-20 0,20 19 0,-20-19 0,20 20 0,-20-20 33,19 20-33,-19 0-33,20-20 1,-20 20 129,20-20-129,0 20 64,-20-1 0,21-19-96,-3 21 96,-18-2-97,20-19 65,-20 20 33,21 0-66,-21-20 66,20 20-33,-20 0 0,20 0 0,-2-20-33,-18 19 33,21 2-32,-21-21 64,20 19-96,0-19 128,-20 20-64,0-20 0,0 0-96,0 20 64,0-20-384,0 0-193,0 0-544,-20 0-704,0-20-834,-19 20-6438</inkml:trace>
  <inkml:trace contextRef="#ctx0" brushRef="#br0" timeOffset="101277.7928">14550 9220 7174,'-20'0'929,"0"20"705,20-20 1216,-19 0-672,-1 20-640,20-20-289,-20 0-256,20 0 0,0 0-160,20 0-353,-20-20-63,20 20-321,-1-20-32,21 0-32,0 0 0,-1 0-64,21 0 128,-21 1-160,22-2 96,-23-18-32,3 19 0,-2 0-192,1 0 480,0 20-288,-21-20-32,21 1 32,-40 19 96,20-21-288,0 2-193,-20 19-31,0 0-160,0-20-385,0 20-673,-20 0-1793,20-20-2659</inkml:trace>
  <inkml:trace contextRef="#ctx0" brushRef="#br0" timeOffset="101550.8084">14907 8822 4548,'0'-19'3267,"0"19"-2979,20 0 1730,0-20 0,20 20-641,-21 0-95,21 0 127,-20 0-224,19 0-512,1 0-65,-20 0-191,19 0-65,1 0-224,1 20-64,-21-20-160,-1 0-32,1 0-192,-20 19 31,-20 1 97,1 0 160,19 0-96,-40 0 64,40 0-160,-21-20-353,1 19-224,0 2-1152,2-2-2211</inkml:trace>
  <inkml:trace contextRef="#ctx0" brushRef="#br0" timeOffset="101948.8312">14629 8962 10473,'0'0'833,"0"-21"-641,0 21 1762,0 0-352,-20 0-1026,20 0-576,-19 21 32,19-2 128,-20 1 129,0 20 127,20-20 129,-20 19-129,0 1-256,20-20-64,0 0 32,0 0-31,0 0 223,20 0 64,0-20-224,20 0 33,-21 0-97,21 0-96,-20 0-64,0 0-385,-1 0-864,1 0-1698,-20-20-7847</inkml:trace>
  <inkml:trace contextRef="#ctx0" brushRef="#br0" timeOffset="102827.8814">13894 9598 6726,'-18'19'4324,"18"-19"-4228,0 0 32,0 0 865,0 0-865,0 0-224,0 0 64,0 0 64,0 0-32,0 0 128,0 0 225,0 0 95,0 0-128,0 0-160,-21 21-63,21-21 159,0 0-32,0 0 0,-20 0 257,20 0-33,0 19-64,-20-19-31,20 0-65,0 0-64,20 0 97,-20-19 63,20 19-192,-20 0-32,21-21 0,-3 2 417,2 19-257,0-20 129,1 20-97,-21-20-192,38 0-96,-17 20-64,-1-21 0,0 21-32,0-19 0,-1 19-192,-19-20 0,20 20-129,-20 0-63,0 0-160,0 0-97,0 0-256,0 0-1153,0 0-3555</inkml:trace>
  <inkml:trace contextRef="#ctx0" brushRef="#br0" timeOffset="103178.9015">14074 9379 10057,'0'0'1025,"0"0"-801,0 0 1538,0 0-737,19 0-737,-19 0-224,20 0 64,-20 0 129,20 0-225,0 0 32,0 0-32,-1 0 224,-19 0-32,20 0-128,0 0 0,-20 0 0,20 19 0,-20-19-63,0 0-1,0 20 32,0-20-64,0 21 96,0-21-96,-20 19-64,20-19 64,-20 20 64,0-20-32,20 0-192,0 20-673,0-20-416,-19 0-865,19 0-4805</inkml:trace>
  <inkml:trace contextRef="#ctx0" brushRef="#br0" timeOffset="103699.9313">13795 9439 6470,'0'-21'2402,"20"21"192,-20 0-191,0 0-642,0 0-640,0 0-512,0 21-321,0-21 0,0 39-223,0-19 63,-20-1-160,20 22 32,0-21 32,20 0-32,-20 20 32,20-40-257,-20 19 546,20-19-225,-20 20 128,0-20-32,21 0 97,-21 0-386,0 0 194,0 0-65,18 0 0,-18 0-321,0 0 610,20 0-417,-20 20 192,20-20-96,1 0 0,17 0-96,-17 0-385,-1-20-512,0 20-865,0 0-1665,-20 0-8168</inkml:trace>
  <inkml:trace contextRef="#ctx0" brushRef="#br0" timeOffset="116873.6848">13894 9617 416,'0'0'352,"20"0"-288,-20 0 609,-20 0 512,20 0-96,-18 0-897,18 0-608,-21 21-641,21-21 384,-20 0 577,20 0 128,0 19 128,0-19 289,0 0 1024,0 0 129,0 0-1,0 0-224,0 0 33,20 0 255,-20 0-351,0 0-97,0 0-256,-20 0-129,20 0-159,0-19-192,0 19-1,0 0-256,20 0-96,-20 0 33,21-21-97,17 2 32,-18 19-96,1-20 0,17 0-32,3 0 64,-1-1 32,-1 2-32,21-1-32,-21 0 0,1 1 32,-1-2-64,1 1 96,1 1-64,-23 19 0,2-20 32,-20 20-96,0 0 96,0 0-128,0 0 224,0 20-224,0-20 96,0 0-64,0 0 32,0 0-64,0 0-385,0 0-480,0 0-1153,-20 0-2050,20-20-6021</inkml:trace>
  <inkml:trace contextRef="#ctx0" brushRef="#br0" timeOffset="117277.7079">14192 9319 7911,'-19'0'2018,"19"0"256,0-20 64,-20 20-192,20 0-608,0 0-705,0 0-545,20 0 0,-1 0-192,1 0-192,0 0 352,20 0-160,-21 0-96,1 0-64,21 0 128,-21 0 0,-2 0-160,-18 0 96,20 20-64,-20-20 64,0 20 32,-20-20 64,20 20-128,-18 0 32,-2-1 64,-1 1-96,21 1 32,-20 18-128,0-19 128,1-1-192,19 2 128,-20-1-64,20-20-32,0 20-321,0-20-127,20 20-33,-20-20-288,0 0-800,0 0-1699,0 0-8101</inkml:trace>
  <inkml:trace contextRef="#ctx0" brushRef="#br0" timeOffset="117710.7327">13835 9439 4964,'0'19'1762,"0"-19"736,0 0-480,20 20-448,-20-20-65,-20 20-352,20-20-288,-20 19-224,20 22-129,-39-21-128,19 19-63,0 1-129,0 0-192,0-20 96,20 0-32,0 0 64,0-1-96,20 1 224,0-20 1,20 0-161,-1 0-64,1-20-32,-19 20-417,17 0-960,-18 0-1730,-20 0-4708</inkml:trace>
  <inkml:trace contextRef="#ctx0" brushRef="#br0" timeOffset="118742.7917">15105 9339 9929,'0'0'1441,"0"0"-800,0 0 1121,20 0-97,0 20-320,0 0-416,19-1 96,1 1-160,21 20-417,-2 0-223,20-21-193,-19 22 32,-1-1 0,0-21 64,2 2-128,-23-2-96,3 1 128,-1-20-32,-40 0-320,0 0-321,0 0-128,-20-20-2017,0 20-2371</inkml:trace>
  <inkml:trace contextRef="#ctx0" brushRef="#br0" timeOffset="119145.8148">15265 9339 11306,'0'0'385,"0"0"-1,20-20 1314,-20 20-225,20 0-256,-20-20-929,19 20-95,-19 0 127,-19 0-128,19 0-192,-40 20 0,19-20 0,-19 20 0,22 0 0,-23-20 64,21 20 0,0-1-32,1-19 64,-1 20 64,20 20-160,20-20 161,-1 0-97,21-1 0,1 2 0,-3 19-320,23-20-737,-22-1-1250,-19-19-1408</inkml:trace>
  <inkml:trace contextRef="#ctx0" brushRef="#br0" timeOffset="119816.8532">16137 9558 12523,'0'-20'1762,"0"40"-2082,0 0 736,21 0 641,-21 39-448,0 1-481,0-1-96,20 1 0,-20-20 0,0 0 0,0-21 32,0 1 64,0-20 481,0 0 288,0-20-673,0-20-128,0 1 32,0-1-192,20 0-32,0 1-192,-1-21-898,1 40-95,0 1 801,-20-2 288,20 21 224,-20 21 672,0-2-31,0 21-257,0 0-63,0-1-257,0-19-32,0 0-32,0 0 64,20-20 96,-20 0 321,0 0 63,19 0-448,1-20-128,-20 0 32,20 0-320,0 1 64,1-1-64,-3 0 127,2 20 225,-20 0 129,20 20 319,-20 0 33,0 19-225,-20-19-224,20 20-64,0-1-224,20-18-833,1-2-1506,-1 1-2850</inkml:trace>
  <inkml:trace contextRef="#ctx0" brushRef="#br0" timeOffset="120140.8717">16714 9757 16655,'-40'-20'865,"0"20"-833,21 0 32,-1 20 64,0-20-32,20 39-224,-20-19 32,20 20-160,0-1-417,20-18-159,0-2 479,0 1 97,-1 0 160,1-20 96,20 0 64,-20-20 64,-1 0 192,1 1 193,-20-2-1,0 2-320,0-21-159,0 20-290,-20 20-191,20-20-321,-19 20 0,19 20-127,0 0 31,0 0-1377,19 0-2082,1-1 544,0 2 1346</inkml:trace>
  <inkml:trace contextRef="#ctx0" brushRef="#br0" timeOffset="120306.8812">16872 9975 2466,'21'0'5061,"-21"-20"-1442,0 20-1537,-21-39-384,1 18-321,0 2-576,1-1-449,19 0-192,-20 0-128,40 0-64,-20 0-64,19 20 64,1 0 0,21 0-64,-21 0-32,18 20-929,-17-20-1281,-1 20-3236</inkml:trace>
  <inkml:trace contextRef="#ctx0" brushRef="#br0" timeOffset="120725.9052">17170 9836 14253,'20'-40'2242,"-20"40"-2050,-20-20 865,0 20-224,1 0-769,-21 20-32,20 0-416,0 20 544,20-1-705,0-18-159,20 18-129,0-19 256,20 0 257,-21-20 288,21 0 224,-20 0 257,0-20 223,-1 0 129,1 0-64,-20-20-257,0 21-223,0-1-161,-20 0-192,20 20-257,0 0-191,0 20 95,0 0 385,0 20 64,20-1-96,0 21 160,-20-20 0,21 20-64,-1-21 0,-20 0 32,0 2-64,0-22 96,-20 1 257,-1-20 127,-19 0 193,1 0-321,-1 0-288,1-20-32,19 1-288,-20-1-609,40-1-1762,-20 2-9672</inkml:trace>
  <inkml:trace contextRef="#ctx0" brushRef="#br0" timeOffset="120929.9168">17409 9816 17712,'20'0'128,"-20"0"65,0 20 1024,19 0-577,-19 19-544,0 1-64,0-20 0,0 20-352,20-20-288,-20 0-33,0 0-96,20-20-1088,-20 0-1667,0-20-7334</inkml:trace>
  <inkml:trace contextRef="#ctx0" brushRef="#br0" timeOffset="121042.9233">17448 9657 14765,'-19'0'-1697,"19"0"-801,19 0 1441,1 20-2114</inkml:trace>
  <inkml:trace contextRef="#ctx0" brushRef="#br0" timeOffset="121287.9373">17607 10035 17872,'0'0'673,"0"0"-897,20-20 1313,-1-20-320,1 20-449,0 0-384,21-20 32,-23 21 0,2 19 128,1-20-288,-1 20 224,0 20 128,-20-1-32,0 21 160,20-20-96,-20 20-224,0-20-160,19 20-833,-19-21-1089,0 1-3171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0:33:28.70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19612 3696 10153,'-20'0'513,"20"-20"992,-19 20 161,19-21-1058,-20 21-223,0-19-33,-21 19-96,23 0-256,-22 0-32,19 19 0,-19 2 32,1-1 64,-1 19 64,1 1 32,-1 0 97,20 20 31,20-21-64,-20 21-96,40-21-32,0 2 0,0-22 129,19 21 31,1-21 0,19-19-96,-19 0 161,21 0-97,-22 0-160,1 0-64,-1 0-64,-19 0-481,0 0-512,-20 0-1185,20 0-2082</inkml:trace>
  <inkml:trace contextRef="#ctx0" brushRef="#br0" timeOffset="750.0429">20525 3894 12619,'0'-19'129,"0"19"31,0 0-64,0 19-128,20 1 32,-20 0 64,40 20 288,-21-1 129,1-19-33,0 20-256,0 0 64,1-21 321,-3 2 288,2-21-96,-20 0 191,21 0 258,-21-21-225,20 2-609,-20-1-128,-20-19-256,20-2 64,0 2-352,0 19-385,-21 0-127,21 0-578,21 0-2049,-21 20-2082</inkml:trace>
  <inkml:trace contextRef="#ctx0" brushRef="#br0" timeOffset="1104.0632">20942 4054 10922,'20'0'-128,"0"0"864,-1-21 1,1 21-577,20-20 32,-19 1 513,-21 19 640,20-20-288,-20 0-480,0 20 32,-20-20-449,-1 20-256,-19 0-1,1 0-31,19 20 64,-20-20-32,20 20 64,20 19 32,-19-19 0,38 1 32,1-2-64,0 1-128,20 0-32,-1-20-225,22 19 97,-23-19-128,3 0-481,-1-19-1505,-1-1-2307</inkml:trace>
  <inkml:trace contextRef="#ctx0" brushRef="#br0" timeOffset="1183.0677">21240 4073 1185</inkml:trace>
  <inkml:trace contextRef="#ctx0" brushRef="#br0" timeOffset="1349.0772">21379 4192 2690,'20'0'3748,"-20"-20"-1730,-20 1-929,20-2-449,-20 2 65,0-1-65,0 0 257,20 1-544,0-2-289,0 1-128,0 20-225,20-19 97,0 19 64,0 0-513,19 19-448,-19-19-832,0 0-1955</inkml:trace>
  <inkml:trace contextRef="#ctx0" brushRef="#br0" timeOffset="1731.099">21517 4013 7879,'-18'20'1794,"18"1"-2051,0-21 1346,0 19-352,0 1-577,0 0-32,18-20-31,-18 19 383,20-19-64,0 0 257,1 0 416,-1 0 64,-2-19-288,3 19-385,-1-20-287,-20 0-129,0 20-160,0 0-161,20 0-255,-20 0 159,20 20 161,-20 19 96,19 1 32,1 0 128,0 20-96,0-1-32,0-19-128,-1 0 128,1 0 64,-20-20 352,0-1 897,-20 1 545,1-20-64,-21 0-545,0-20-224,-19 20-577,0-19-288,18-1-32,-17 0-256,17 0-481,1 0-448,21 20-1217,-1 0-4901</inkml:trace>
  <inkml:trace contextRef="#ctx0" brushRef="#br0" timeOffset="2272.13">22610 3517 13356,'-20'0'128,"20"0"-608,0 39 1569,0 1 576,0 0-415,0 39-225,20-19-641,-20 0-224,19 19-64,1-39-32,-20 19-32,20-18-192,0-22-416,0 1-834,19 0-1697,-19-20-2850</inkml:trace>
  <inkml:trace contextRef="#ctx0" brushRef="#br0" timeOffset="2592.1483">22987 3974 8936,'0'0'416,"0"0"-63,0 0 1088,-20 0-1313,20 0 96,-20 0 385,1 20-65,-1-1-383,0 1-161,20 1 0,20-2-161,-20 1-511,20 0-161,19-20 160,-19 0-127,20 0 736,-21 0 64,-19 0 0,20-20 32,-20 0 0,0 1-353,0-2-864,0 1-384,0 20 640,0 0-993,0 0 1025,-20 0 481,20 20-769,0 1 224</inkml:trace>
  <inkml:trace contextRef="#ctx0" brushRef="#br0" timeOffset="3138.1795">23106 4132 1729,'20'0'2274,"-1"0"417,-19 0-449,0-19-1153,0-1-544,0 0-161,0 1-192,0-2-288,0 1-481,0 1-95,20-1 287,0 20 161,-20 0 128,41 0 64,-23 0 96,2 0-32,1 0-32,-1 0 0,0 0 0,-2 0 0,3 0 96,-1 0-96,-20 0 0,20 0 705,-20 0 288,0 0-897,0 0-224,-20 0 0,20 20 96,-20-20 0,-1 19 0,21 1-129,-18 1-607,18-21 191,0 19 321,18 1 384,-18-20 128,21 20 161,-1-20 191,-20 0 193,20-20 96,0 20-224,-20-20-193,19 1-480,-19-2-32,20 21-224,-20-20-449,0 20-768,0 0 704,0 0 673,0 20 320,20 20 833,-20 0-64,20 19-352,0-19-193,-20 20-32,20-20-191,-20 19 671,19-19 386,-19 0-65,0-20 192,0-1-96,-19-19-448,-1 0-384,0 0-353,0-19-288,-20-1-385,21 0-544,-1-20-1377,-20 20-2979</inkml:trace>
  <inkml:trace contextRef="#ctx0" brushRef="#br0" timeOffset="3528.2018">23643 4132 7334,'0'0'5125,"0"0"-5605,18 0 2338,2 0-737,1-19-545,-1 19 65,19 0 192,-19-20-321,20 20-320,-40-20 321,20 20-289,-20-19-192,-20 19-288,20-21-257,-20 21-223,0 0-33,0 0 192,-19 0 161,19 0 224,-1 21 96,1-2 160,20 1 320,0 0 129,20-1-225,1 21 32,19-20-96,-1 0-64,1-20 97,19 20 223,-19-20-127,-1 0-257,-19 0-481,20 0-2049,-40 0-12811</inkml:trace>
  <inkml:trace contextRef="#ctx0" brushRef="#br0" timeOffset="12056.6896">12525 3775 1985,'0'20'1218,"0"-20"191,0 0-160,0 20-192,0-20-192,0 0 32,0 0 128,20 0-193,-20 20 1,0-20-192,0 0-225,0 0-31,19 19 191,-19-19-95,0 0-65,0 21-160,0-21 1,0 19-97,0-19 0,0 20-32,0-20-32,0 20 96,0-20 32,0 20 65,0-20 63,0 20 32,20 0 1,-20-20-97,0 19-160,0 1-96,0-20 64,20 21-96,-20-2 0,0 1 96,0-20-64,0 20 32,0-1-32,0-19-32,0 21 161,20-2-193,-20 1 64,0 0 96,0-20-224,0 20 96,21 0 96,-21 0-64,0-1 0,0 2 64,0-2-96,0 2 0,0-2 0,0 1 0,0-20 0,0 20 32,0 0-64,0 0 128,0 0-128,0-1 64,0 1-64,0 0 64,0 0-32,0 0-64,0 0 128,0-1-64,0 2 0,0-2 64,0 1-128,0 0 64,0-20 0,0 19 64,0 2 0,0-1-224,0-1 192,0 2-32,0-21 32,0 19 0,0 2-64,0-21 0,0 20 32,0-1 0,0 1 0,0-20 0,0 20 0,18 0 96,-18 0-96,0 0-352,0-1 416,0 1 64,0-20-160,-18 20-64,18 0 160,0 0-64,0 0 0,0 0-32,0-20 160,0 19-224,0 2 64,0-2 96,0 1-64,0 1-32,0-2 32,0 1 32,-21 0 0,21-1-32,0 2 32,0-1-64,0-1 0,0 1 128,0-1-64,0-19 0,0 21-64,0-1 32,0 0 64,21-20-128,-21 19 32,0 1 128,0 0-96,0-20 64,0 20-160,0 0 224,-21 0-224,21-20 192,0 20-96,0-1 96,0 1-160,0-20 128,0 20-64,0 0 0,0-20 32,0 21-32,0-2 32,0 1-32,0-20 32,0 19 32,0 1 33,0 1-97,0-1 96,0-1-128,0 1 0,0-1 64,0 2 0,0-1 0,0-1 64,0-19-64,21 20 0,-21 0-32,0 0 0,0 0 64,0 0-96,0-1 64,0 1-32,0 0-32,0 0 32,0 0 96,18 0-96,-18 19 32,0-18-32,0-2 0,0 1 32,0 1-64,0 18 96,0-19-64,0-1 64,0 2-32,0 18-64,0-19 64,0 0-128,0 0 256,0 0-224,20 19 64,-20-19 96,0 0 64,0 0-32,0 0-96,20 20 1,-20-21 63,0 2-64,0-2-96,0 21 160,0-20-160,21 0 96,-21 0 96,0 0 0,0 0-64,0-1 0,0 21 0,0-20-32,0 0 32,20 0-96,-20-20 64,0 19-32,0 1 64,0 0-32,0 0-32,0 0 96,0 0-32,0-1 65,0 2-65,0-2 96,0 2-96,0-2-96,0 1 32,0 0 96,0 0-160,0 0 96,0-1 0,18 1 32,-18 0-160,0-20 160,0 20-64,0 0 64,0 0 32,0-1-96,0 1 0,0 0 32,0-20-32,0 20 64,0 0-64,0 0 0,0-1 64,0 1-96,0 1 64,0-2 32,0 2 0,0-2-32,0 0 32,0-19-96,0 21 64,0-1-64,0 0 64,0 0 32,0 0 33,0 19-194,0-19 97,0 0 65,0 0-33,0 0 64,0-1-96,0 1 32,0 20 32,0-20-64,0 0 96,0-1-96,0 22 0,0-22-32,0 1 128,0 20-64,0-20 32,0 20-192,0-21 224,0 21-64,0-20-64,0 0 160,0 20-96,0-20-64,0 19 96,0-18 0,0 18-128,-18-19 96,18-1 32,0 22 64,0-22-96,0 1 193,0 20-193,0-20 32,0-1-32,0 21 0,0-19-32,0-2 64,0 1-96,0 20 64,18-20-64,-18 0 96,0-1-128,0 1 160,0 20-128,0-20 64,0 0 64,0-1-64,0 2-64,0-2 160,0 21-160,0-20 64,0 0 0,0 0 0,0 20-32,0-21 32,0 1-32,0 20 96,0-20-224,0 0 96,0 0 64,21 19 0,-21-19-32,0 0 0,0 20 32,0-21-64,0 1 64,0 20 32,20-20 32,-20 0-128,0-1 64,0 22 32,0-21-32,0 0-288,0 20 480,0-21-192,20 1-32,-20 20 64,0-20-64,0 0 0,0 19 65,20-19-33,-20 0 0,0 20-32,0-21 32,0 2 0,0-2-32,0 1 32,20 0-32,-20 0 128,0 0-256,0 0 128,0 0 128,0-1-160,0 1-64,0-20 192,0 21-513,0-21-447,19 19-866,-19-19-1857,0 0-11147</inkml:trace>
  <inkml:trace contextRef="#ctx0" brushRef="#br1" timeOffset="59438.3997">8376 10094 1313,'0'0'3491,"0"0"-3427,0-20-288,0 20 352,0 0-96,19 0-128,-19 0 32,0 0 192,20-19-224,-20 19 128,0 0 128,0 0-256,0 0 160,0 0-32,0 0-32,0 0 64,0 0 256,0 0 289,0 0 256,0 0 32,0 0-97,0 0-127,0 0-417,0 0-63,20 0 287,-20 0-32,0 0-159,21-20 63,-21 20 128,20 0 129,-20-20 0,18 20-33,-18-20 129,0 20-129,20-20-127,-20 20-65,21-20-64,-21 20-31,20-20-65,0 1-32,-1 19 0,-19-21-32,20 2-63,0-1 63,0 20 0,0-20-96,0 0 32,-1 20-32,-19-20 128,20 0-160,0 20 32,0-19-32,1-1 64,-3 20-96,2-20 0,0 0 65,1 20-1,-1-20 96,-2 0-32,3 1 64,-1-2-96,0 2 0,0-1-96,-1 20 32,1-20-32,0 0 0,20 20 96,-21-21-160,1 2 128,0 19-128,20-20 128,-21 0-64,1 1 32,0 19 0,0-21 65,19 1-162,-19 1 65,1 19 0,-1-20 97,0 0-97,-20 20 0,18-20 64,3 0-32,-1 20 0,-20-20 96,20 1-64,0 19-32,0-20 0,-20 0-32,19 0 0,1 20-32,0-20 64,0 0-32,0 20 32,-1-20-64,1 1 32,0-2 32,1 21-32,-1-19-32,-2-1 64,2 20-32,1-20 0,-21 0-224,20 20 480,0-20-288,-1 0 96,1 20-96,0-19-32,0-2 160,0 2-96,-1-1-288,1 0 480,-20 20-128,20-20-128,0 0 0,0 20 32,-1-20 0,1 1 32,0-1 0,0 20-64,1-20 64,-3 0 0,2 0 32,0 20-64,1-20 32,-1 1 0,-2 19 0,3-21 64,-1 2-128,0-2 64,19 2 0,-19-1-96,0 20 160,0-20-160,0 0 96,0 0-32,-1 1 64,1-1 0,0-1-32,0 2-64,1-1 128,-3 0-96,2 1 32,1-2 0,-1 21-64,18-20-129,-17 1-31,-1-1 128,0 0 64,19 0 32,-19 0 0,0 0 32,0 1-64,0-2 128,-1 2-160,1-1 96,0 0 32,0 0-32,0 20-32,-1-20-32,1 0 0,0 0 96,1 1-64,17-1 0,-18-1-32,1 2 128,-1-1-192,0 20 128,-20-20 0,19 0-64,1 20 0,0-20 64,20 0-96,-20 1 96,-1 19-64,1-20 96,0 0-64,-20 0 128,20 0 32,1 0 33,-3 20-129,2-19-32,0-1 32,21 0-32,-23 0-32,3 0 32,19-20 0,-20 21 0,-1-2-32,21 2-160,-20-2 512,0 1-192,19-19-64,1 19 64,-20-20-31,19 20-33,1 1-96,-19-21 64,-3 20-64,2 0-256,1 0-193,-1 20-448,-20-19-800,0 19-2820</inkml:trace>
  <inkml:trace contextRef="#ctx0" brushRef="#br1" timeOffset="61910.5411">11890 7292 4516,'0'0'1313,"0"0"-512,0 0-257,0 0 1,0 0-225,20 0-32,-20 0 1,0 0 31,0 0 224,0 0 97,0 0 32,0 0-97,0 0-223,20 0-65,-20-20-192,0 20-32,0 0-32,0 0 0,18-19 32,-18 19-64,0-20 96,21 20 32,-21-20 161,0 20 159,20-20-64,-20 20-159,20-20 31,0 1-32,-20 19-32,20-21 32,-1 21-63,-19-19-33,20-2 128,0 21 64,0-19 1,-20-1-65,39 0-64,-19 20 0,0-20-64,1 0-64,-1 0 32,-2 1 33,2-1 95,1 20-32,-1-20-64,0 0-96,-1 20 224,1-20-224,-20 0 32,20 1 33,0 19 95,0-20-128,-1 0 128,-19 20 64,20-20-160,0 0 0,0 20-64,0-20 161,-1 1-257,1-2 160,20 2 0,-19-2 0,-3 2-32,2 0-64,0-2 64,1 1-32,-1 0-32,-2 0 0,-18 20 0,21-20 0,-1 1 64,0-1 0,20 0-64,-21 0 32,1 0-64,0 0 160,0 1-192,0-1 128,-1-1-32,1 2-64,0-1 64,0 0-32,1 1 0,-3 19 0,2-21 0,21 1 0,-21 1-32,-2-2 64,3 2-32,-1-1 0,0 0 0,0 0 0,-1 0-64,21 0 128,-20 0-64,0-19 0,-1 19-32,1 0 64,0 0-96,0 0 96,1 1-32,-3-1 32,2-1-32,0 2 64,1-20-128,-1 19 96,-2-1-96,2 1 64,1 1 0,-1-1 32,0 1-32,0-2 0,-1 1-32,1 0 64,0 0 0,0 1-96,19-1 96,-19 0-32,0-20-32,0 20 64,1 0-64,17 1 96,-18-1-96,1 0 32,-1-1 0,-2-18 0,3 20 64,19-1-64,-20-1 32,-1 2 32,21-21-32,-20 21 33,0-2-33,-1 1 32,1 1-64,0-2 128,0 2-128,0-1 64,-1 20-32,-19-20-64,40 0 96,-19 0 32,-1 0-96,-2 0 32,2-19-128,1 19-192,-1 0 864,0 0-576,0 20 0,-1-20 96,1 1-32,0-22 128,0 22 1,0-2-65,-1 2 32,1-1-64,0-20-96,0 20 128,0 0-256,-1 1 160,1-2 0,0 2 128,1-1-224,-1 0 128,-2 0-192,2 0 224,21 0-64,-21 1-32,-1-1 128,21 0-64,-20 0 193,0-20-1,-1 21-32,21-2-64,-20 2-32,0 19-64,-20-21-64,19 2 32,1 19-32,0-20-32,0 0 0,-20 20 32,21-20 0,-3 0 32,2 20-64,0-20 32,1 1 64,19-2-128,-21 2 128,21-1-96,0 0 97,-1 1-65,-19-22 32,20 22-32,-21-21 32,21 20-64,1 0 160,-23-19-192,2 18 128,21 2-32,-21-1-96,-2-20 96,3 20-32,-1 0-32,0 0 32,0 1-64,-1-1-97,-19 20-960,0 0-544,0 0-2339</inkml:trace>
  <inkml:trace contextRef="#ctx0" brushRef="#br2" timeOffset="73940.2292">12525 9717 7366,'0'0'1218,"0"0"511,0 0 642,0 0-193,0 0-897,20 20-545,-20-20-255,0 0-1,-20 0-31,20 20-65,0-20-31,0 0-193,0 0 128,0 0-128,-20 0-160,20 19 96,0-19-192,-20 0 96,20 0 96,-20 0-96,1 0 0,19 20 64,-20-20-128,0 0 128,0 0-64,-19 0 0,19 0 64,-21 0 32,21 0-160,-18-20 192,17 20-256,-19 0 256,1-19-160,-1 19 225,1 0 191,-1-20 32,-21 20-159,23-20-33,-3 20-32,-18-20 32,19 20-64,-19-20 193,-1 20 31,-19-20 0,20 20-127,-2-19-193,23 19 0,-23-21-64,2 2 128,0-1-224,-1 20 64,1-40-32,19 19 128,-1 2-128,3-1 96,-3 0-32,2 1 32,19-2-128,-20 1 128,1 1-64,-1-21 32,0 20 96,1 0-192,-1 0 32,1-19 32,-1 19 128,-1 0-96,23 0 96,-23 20-96,21-20 0,0 20 0,20-20 64,-19 20-128,19 0 32,0-19 96,0 19-96,0 0 0,0-21-32,0 21 64,0 0-96,-20-19 0,20 19 63,0 0-415,0 0-193,0 0-608,20 0-160,-20 19-545,19-19-1345,-19 0-1986</inkml:trace>
  <inkml:trace contextRef="#ctx0" brushRef="#br2" timeOffset="74409.256">10341 9359 9961,'0'0'673,"0"20"-577,0-20 1345,0 0 929,0 0-864,0 0-802,-20-20-95,20 20-129,0-20-191,0 0-129,-19 0-96,19 0 96,0 1-256,0-1 160,0-20-64,0 20 32,0 0 32,0 0-64,19 1 224,-19-2 33,0 2-161,0-1-96,20 20 32,-20-20 0,0 20-32,20-20-64,-20 20 128,20 0 32,-20 0 32,20-20 32,0 20-32,-1 0-32,21 0 0,-20 20-32,39-20 33,-18-20-546,-3 20 161,3 0-673,-21 0-641,0 0-2369,-1 0-8840</inkml:trace>
  <inkml:trace contextRef="#ctx0" brushRef="#br2" timeOffset="78379.4831">18203 3974 3427,'-21'0'7399,"21"0"-5830,-20 0-95,20 0-289,0 0-128,20 0-128,1 0-417,-1 0-128,18 0-191,-17 0-193,19 0 0,-1 0 0,1 20 64,0-20-32,-1 0 64,1 0-160,-1 0-32,-19 0-193,0 0-255,1-20-609,-1 20-833,-20 0-1569,0 0-5510</inkml:trace>
  <inkml:trace contextRef="#ctx0" brushRef="#br2" timeOffset="78652.4987">18460 3854 9993,'0'0'1153,"20"0"-929,0 0 385,0 0-65,1 0 417,17 0-352,-18 0-513,21 21-64,-2-2-64,1 1 64,0 0 0,-21 0-64,1 0-32,-20 0 64,0-1 64,0 1 128,-20 1 160,1-2-63,-1 1-1,0 0-128,-20-1-128,21 2-32,-1-2-672,0-19-1955,-1 20-6854</inkml:trace>
  <inkml:trace contextRef="#ctx0" brushRef="#br0" timeOffset="91441.2302">13279 9617 11723,'-39'0'2850,"19"0"-1953,20 0-64,0 0-160,20-19-33,0 19 33,19 0-193,21 0-223,-1 0-33,20 0 224,0 0-288,2 19-32,-22-19-96,1 21 0,-1-21 33,-18 19 63,-23-19-128,22 0-64,-40 0 32,0 0-225,0 0-223,0 0-545,-40 0-609,22 0-576,-23 0-1986</inkml:trace>
  <inkml:trace contextRef="#ctx0" brushRef="#br0" timeOffset="91770.249">13497 9398 8840,'-20'0'576,"20"0"-608,-18 20 32,-23-20-32,21 21 32,-19-2 0,-21 1 0,21 0 0,-21-1 417,21 2 704,-1-1 705,19 0-513,21 0-705,0-1-95,21 2 320,19-2-65,19 1-351,0 0-129,-19-20-288,19 40 32,-19-40-320,19 20-161,-39-1-319,0 1-674,1 0-1312,-21-20-6952</inkml:trace>
  <inkml:trace contextRef="#ctx0" brushRef="#br0" timeOffset="92333.2812">14649 9478 12908,'-20'-20'704,"0"20"482,1-19 447,-1 19-832,-20 19-417,1-19-384,-1 40 0,20-21 0,-21 22 32,41-21 128,0 19 225,0 1 159,41 0-31,-1-20 31,-1 20-95,21-21-193,-1 1-96,-19-20 160,19 0-320,-39 20 128,1-20-192,-1 0-128,-20-20-609,0 20-1024,0 0-4870</inkml:trace>
  <inkml:trace contextRef="#ctx0" brushRef="#br0" timeOffset="92910.3142">15562 9617 13805,'0'60'640,"0"-40"-95,0 40-161,0-21-128,0 21 161,0-21-257,0 1-96,0-20 128,20 0 96,-20-20 97,0 0 287,0-20 33,0 0-545,0 1 32,0-21-160,21 0-64,-21 0 0,18 20-128,2-19-64,-20 39 128,21 0-32,-1 0 96,-20 20 128,20-1 96,-20 1-96,0 20-32,0 0-64,18 0-64,-18-21-288,21 1-769,-1 0-1218,-20 0-1472,20-20-5670</inkml:trace>
  <inkml:trace contextRef="#ctx0" brushRef="#br0" timeOffset="93142.3275">15919 9796 10249,'-19'40'0,"-1"-20"288,20 19 1026,0-18-33,0-2-801,20 1-63,-1-20 608,1 20 64,20-20-96,-19-20-321,17 0 1,-18 1-128,-20-2-321,0 2-64,0-1-320,0 0-353,-20 0-704,0 0-160,2 20-1250,-23 0-2626</inkml:trace>
  <inkml:trace contextRef="#ctx0" brushRef="#br0" timeOffset="93321.3377">16119 9757 320,'18'0'14894,"3"0"-13965,-1 0 1249,20 0-769,-21-20-256,21 0-512,0 20-673,-21-20-96,1 20-321,0-20-864,0 20-1538,-20-20-3939</inkml:trace>
  <inkml:trace contextRef="#ctx0" brushRef="#br0" timeOffset="93473.3464">16237 9538 11883,'0'79'1761,"20"-39"321,-20 20-192,0-20-448,20 19-962,-20-19-480,20-1-577,-20 1-480,20-20-2146</inkml:trace>
  <inkml:trace contextRef="#ctx0" brushRef="#br0" timeOffset="93884.3699">16893 9737 15887,'58'-20'320,"-37"20"64,19 0 257,-1 0-385,1 0-96,-20 0-192,0 0-769,19 0-1537,-39 0-1505,20-20-4261</inkml:trace>
  <inkml:trace contextRef="#ctx0" brushRef="#br0" timeOffset="94129.3839">17051 9558 9737,'0'80'1313,"0"-41"-480,0 21 192,0-21-449,0 21 1,0-20-417,20-21-288,0 21-289,0-20-287,19-20-353,-19 0-993,0 0-1345,20 0-705,-40-20 2690,19 1 866,-19-2 256,0 21 608,0-19 2082,-19-1-2017,19 20-3396</inkml:trace>
  <inkml:trace contextRef="#ctx0" brushRef="#br0" timeOffset="94303.3939">17230 9876 2978,'0'40'737,"0"-1"-385,19-19-31,1 0 960,21 0 416,-3-20 514,3 0 415,-1 0-96,-21-20-704,1 20-481,-20-20-159,0 0-738,0 0-192,-20 1-256,-19-2 32,19 2-32,-21 19-192,23-20-481,-23 20-704,41 20-1121,-20-20-2083</inkml:trace>
  <inkml:trace contextRef="#ctx0" brushRef="#br0" timeOffset="94569.4091">17686 9876 8680,'-40'19'3523,"21"-19"-3619,-21 40 192,20-20 385,20 0 319,0 0-608,20 0-31,0 0 383,19-20 33,21 0 63,-21-20 225,2 0 256,-1 0-64,-20 0-192,-1-19-128,-19 18-161,-19-18-352,-21 19-160,-1 20-224,3-20-256,-3 20-865,1 20-1634,21-20-8552</inkml:trace>
  <inkml:trace contextRef="#ctx0" brushRef="#br0" timeOffset="95024.4351">18541 9319 12203,'-21'20'1409,"1"20"-928,0 20 480,20-1 384,-20 1 96,20 20-608,0-1-641,0 0-192,0-19-320,20-21-192,0 1-353,0 0-513,1-40-1953,-3 0-7239</inkml:trace>
  <inkml:trace contextRef="#ctx0" brushRef="#br0" timeOffset="95456.4598">18759 9757 10826,'0'0'4420,"0"0"-5829,-20 0 1184,20 0 386,0 0-1,-20 19-128,20 1-64,0 20 0,0-20-225,20 0-864,-20-1-352,20 2-289,-1-21 449,1 0 448,20 0 321,-40-21 512,20 2 576,-1-1 545,-19 0-384,0 0-609,-19 0-480,19 20-898,-20 0-735,20 0 1184,0 0 993,0 20-128,0 0-545,20 20-864,-1-21 512,1 2 673,0-21 160,21 19 897,-23-19 1601,2 0-352,-20 0-1057,0 0-480,20 0-161,-40-19-320,20-2-192,0 2-480,-20-1-834,20 0-95,0 20-865,0-20-513,0 20 2468,20-20 415,0 20 0</inkml:trace>
  <inkml:trace contextRef="#ctx0" brushRef="#br0" timeOffset="95846.4821">19195 9836 9545,'-20'20'1857,"1"0"-1600,19-1 800,0-19-449,19 0-256,-19 0-320,40 0-96,-20 0 96,19-19-32,-19 19 97,-20-20 223,20 0-64,-20 0-224,0 20-32,0-20-256,0 20-673,0 20-160,-20 20 929,20-1 192,20 1 32,-20 20 288,0 0 161,20 0-65,-20-1 353,20-19 160,-20-1 640,0-19 33,0 0-193,-20-20 97,0 0-545,0 0-449,0-20-576,-19 0-32,19 1-480,0-1-738,0-1-1184,20-18-2915</inkml:trace>
  <inkml:trace contextRef="#ctx0" brushRef="#br0" timeOffset="96178.5011">19513 9895 14349,'20'0'416,"0"0"1314,19-19-192,-19 19-513,20-20-545,-1 20-224,-19-20 33,0 0-161,-20 0-32,0 20-224,0-20-321,-20 20-63,-19 0 127,19 0 129,-20 20 64,20 0 96,1 0 96,-1 0 64,40 0 256,-1-1 97,1 2-161,20-2-32,19-19-256,-19 20 160,-1-20-256,-19 0-352,0 0-994,-20 0-3298</inkml:trace>
  <inkml:trace contextRef="#ctx0" brushRef="#br0" timeOffset="96619.5263">18996 9816 11434,'0'0'2114,"0"0"-1121,20-20 1858,-20 20-1282,21-20-896,-1 20-257,-2-19-319,3 19-65,-1-20-64,0 20-737,-20 0-705,20 20-2337,-20-20-4773</inkml:trace>
  <inkml:trace contextRef="#ctx0" brushRef="#br0" timeOffset="97512.5774">18798 9776 6342,'-39'0'352,"39"0"-801,-20 20 706,20-20 191,-20 20-320,20-20-256,-20 20-32,20 0 448,20 0 545,-20-1-224,20-19-353,0 21 96,-1-2-96,1-19 97,0 20 159,0-20 65,-20 0 127,20-20 33,-20 1 96,0 19-160,0-21-257,-20 2-64,20-1-224,-20 0-96,20 0 0,-20 20-32,20-20-32,0 20 0,0 0-128,0 20 513,20 0 319,0-20-31,0 40-289,-1-21-192,1 2-64,20-2-224,-19 1-288,-3-20-609,2 20-1249,-20-20-3043</inkml:trace>
  <inkml:trace contextRef="#ctx0" brushRef="#br2" timeOffset="120827.911">10500 6200 8263,'0'0'1762,"-20"0"929,20 0-321,0 0-577,-20 0-351,20 0-321,-20 0-32,20 0-160,0-21-64,0 21-417,0 0 0,0 0-223,0 0-65,0 21 96,20-21 128,0 19-191,-20-19 159,41 20-64,-23 1-32,23-21-159,-1 19 31,-1 1-64,1 0-64,-1-1 0,1 2 32,0-1-64,-21-20 32,1 19-32,0-19-32,0 0 64,0 0-64,-1 20-32,-19-20-65,20 0-255,-20 0-97,0 0-159,0 0-129,0 0-320,0 0-192,20-20-865,-20 20-2915</inkml:trace>
  <inkml:trace contextRef="#ctx0" brushRef="#br2" timeOffset="121417.9447">10798 6040 4163,'0'-19'4004,"0"19"-2498,0 0 960,0 0-128,0 0-416,0 0-673,0 0-416,0 0-224,0 0-225,0 0-32,0 0 1,0 19 31,0-19 96,0 20-31,-20 0 95,0 0-63,20 0-129,-39 20 33,19 19-161,0-18-96,0 18-64,-1-19 0,3-1-64,-2 1 32,20 0 128,-20-1-128,-1 1 64,21-20-32,-20 0-32,20 1 64,0-21-160,0 0-64,0 0-544,0 0-738,0 0-800,0-21-2626</inkml:trace>
  <inkml:trace contextRef="#ctx0" brushRef="#br2" timeOffset="122449.0037">8992 6875 11947,'-40'0'1890,"40"-20"-257,-20 20 801,20 0-1024,0 0 95,0 0-768,0 0-321,20 0 161,-20 0 31,40 0-159,-21 20 159,21-20-127,0 20-193,-1-20-64,21 0-128,-1 20 1,-18-20-97,-3 0 32,3 0-32,-3 0 0,-17 0-129,-21 0-127,20 0-288,-20 0-33,0 0 33,-20 0-353,20 0-416,0-20-513,-21 20-929,3 0-3651</inkml:trace>
  <inkml:trace contextRef="#ctx0" brushRef="#br2" timeOffset="122696.0178">9229 6696 12780,'0'0'704,"-20"0"321,20 0 224,-19 21 65,19 18-33,-20 1-544,20-20-225,-20 39-31,20-19-33,-20 0-224,0-1-64,20 1-32,-19-20-224,19 19-448,0-18-1154,0-21-1953,0 19-11179</inkml:trace>
  <inkml:trace contextRef="#ctx0" brushRef="#br3" timeOffset="125212.1618">14491 6736 1793,'0'0'6406,"0"0"-5637,-20 0 1377,20 0-64,0 0-416,0 0-641,0 0-705,-20 0-160,20 0 64,0 0-128,-20 0 0,20 0 0,-21 0-31,1 0-33,2 0 0,-2 20-32,-1 0-32,1 0 32,20 0 0,-20 0 0,20-1 0,0 21 32,-19-20 0,19 0 0,0 19 64,0-19-128,19 20 96,1-20 0,0 19-32,1-18 0,17 19-64,-18-40-32,21 19 32,-1-19 96,-1 0-32,1 0 32,-1-19 32,-19-2-32,20 2 32,-20-2 128,19 2-31,-19-21 63,1 20 96,-21-20 97,0 21 287,0-21-95,-21 20 64,21 0-33,-40 0 1,21 1-97,-21-1-191,0 0-193,21 0-128,-21 0-32,20 20-128,-19-20 128,19 20-320,0 0-577,20 0-737,-20 20-992,20-20-3011</inkml:trace>
  <inkml:trace contextRef="#ctx0" brushRef="#br3" timeOffset="136925.8317">19195 4570 5060,'0'0'1089,"-20"0"641,20 0-321,0 0 129,0 0 31,0 0-1024,20 0-353,-20 0 64,0 0 129,0 0 127,0 20-32,0-20-159,0 0 31,20 0 193,-20 0-1,0 0-31,20 0-193,19 0-160,-19 0-64,0 0 0,20 0 0,-1 0-64,-19 0-32,21 0-32,-3 0 32,3 0 128,18 0-128,-19 19 0,19-19 97,-19 0-194,19 0 130,2 0-33,-23 0 32,43 0-64,-22 0 64,0 0-97,1 0 162,-21 0-65,21 0-32,-1 0 0,2 0 32,-2 21-32,1-21 0,-1 0 0,-19 0-96,-1 0 128,22 0-193,-23 0 1,23 19 32,-22-19 0,21 0-64,19 0 160,-20 0 0,22 0 32,-22 20 0,0-20 0,1 0 0,-1 0 0,1 0 0,-1 20 0,20-20-32,-18 0 32,18 0 0,-20 0 32,20 0-32,1 0 0,0 0 0,-1 0 32,0 0-32,-19 0 0,19 0 32,-20 0-32,22 0 32,-22 0 32,20 0-32,0 0 32,1 0-64,20 0 32,-1 0 0,0 19 128,0-19 193,-20 0-33,0 0 64,-18 0-31,-2 0-225,-19 0 160,19 0-160,20 0 96,2 0-64,18 0 65,-20 0-1,0 0 64,-20 0-96,1 0-192,-1 0 64,-18 0-128,-21 0-544,-2 0-1378,-18 0-2178,0 0-9897</inkml:trace>
  <inkml:trace contextRef="#ctx0" brushRef="#br3" timeOffset="144176.2464">19672 5007 2786,'0'-20'1794,"0"20"-129,0 0 161,0 0-160,0-19-225,0 19-320,0 0-576,0 0-353,0 19 256,0-19-127,0 20-65,0 0-32,0 0-32,0 20-128,0-1 64,0 1-128,0 1 32,0-2-64,0-19-160,19 20-96,-19-20-193,0-20-415,20 19-738,-20-19-2530</inkml:trace>
  <inkml:trace contextRef="#ctx0" brushRef="#br3" timeOffset="145893.3447">19314 5584 8167,'-20'0'1313,"20"0"289,0 0 288,0 0-129,20 0-736,-20 0-320,20 0-289,19 0-31,1 0-97,21 0-128,-22 0 0,21 19-31,-1-19-65,-19 0-96,19 0 128,0 0-160,-19 0 192,19 0-160,-18-19 0,-1 19-96,-21 0-193,1 0-95,0 0-161,-20 0-223,0 0-994,0 0-1345,-20 0-3331</inkml:trace>
  <inkml:trace contextRef="#ctx0" brushRef="#br3" timeOffset="146304.3682">19731 5921 12299,'-20'0'96,"20"0"-96,-20 0 32,1 20 128,-1-20-63,0 40-130,0-20-95,0 19 160,-19-19 64,19 20 97,0 0-97,-1-20-96,3-1-96,18 2-161,0-21-415,0 0-770,0 0-2049</inkml:trace>
  <inkml:trace contextRef="#ctx0" brushRef="#br3" timeOffset="146665.3888">19513 5762 6662,'0'-20'2402,"0"20"-416,0 0-320,-21 0-33,21 0 65,0 0-481,0 0-545,0 0-415,21 0 191,-1 20 225,0 1 31,0-1-383,19-1-1,1 20-192,-1-18 32,21 18-160,-21 1 0,1 0 0,1-20-96,-23 19 0,23-19-320,-21 0-129,0 0-223,-1 0-738,1-20-1152,-20 0-4870</inkml:trace>
  <inkml:trace contextRef="#ctx0" brushRef="#br1" timeOffset="160861.2008">15840 4153 12139,'0'0'1313,"0"0"-384,0 0-96,0 0-321,20 0 193,0 0 32,0 0-289,19 0 1,22 19-161,-23-19 0,23 20-160,-23-20-32,23 0-96,-22 0 64,21 0-64,-40 0-64,19 0-128,-19 0-224,0 0-609,1 0-641,-21-20-384,0 20-1633,0-19-4325</inkml:trace>
  <inkml:trace contextRef="#ctx0" brushRef="#br1" timeOffset="161235.2222">15880 4371 15919,'-20'20'64,"20"-20"-64,0 0-193,0 0 225,0 0 289,0-20-225,0 20-128,20-19 32,-20-2 96,0 2-96,-20-21 0,20 20 0,-20-20 32,20 20-64,-20-19 96,1 18 288,19 2 129,0-1-321,0 20-64,0 0-32,0-20 0,19 20 0,21 0 32,0 0-128,-1 0 160,22 0-128,-23 0 32,23-19-192,-2 19-480,-39-21-930,20 21-1537</inkml:trace>
  <inkml:trace contextRef="#ctx0" brushRef="#br2" timeOffset="171794.8261">9567 10174 11050,'0'0'1185,"0"-20"-608,0 20 384,0 0-65,0 20-575,0-1 127,0 2-128,0 18 33,0 21 287,0-1 129,0 21-64,0 39-321,-20-20-192,20 21-32,-20-1-160,20-40 161,0 2-225,0-22 64,0-39-289,20 0-159,0 0-161,-20-40-512,20 0-2114</inkml:trace>
  <inkml:trace contextRef="#ctx0" brushRef="#br2" timeOffset="172226.8508">9249 10511 9833,'-20'21'1633,"20"-21"-1312,0 0-257,0 0 384,0-21 1026,0 21-193,0 0-1089,20-19-32,0-1-64,1 0 64,-3 0 257,2 0-65,1 1-128,-1-21-96,0 20 65,-2 0-129,23 0-64,-21-20 0,20 21 32,-21-1-32,21-1 0,-20 2-32,0-1 64,-1 0-64,1 20 32,0 0-64,-20 20 32,21-20 0,-1 20-1,-20-1 98,18 2-130,23-21-127,-21 20-448,0-1-1474,-1-19-6855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11-13T20:44:35.38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12347 2305 9929,'-20'19'1473,"0"-19"-1248,20 0 671,0 0 193,0 0-224,20 0-288,0 0-1,-1 0-159,21 0-193,0-19-32,-21 19-32,21 0-32,-20 19 0,19-19-31,-19 0-65,0 0-32,0 0-129,1 0-319,-21-19-128,0 19-610,-21-19-1184,21-2-705,-40 1-2114</inkml:trace>
  <inkml:trace contextRef="#ctx0" brushRef="#br0" timeOffset="216.0124">12505 2185 5285,'0'0'3010,"0"0"-2337,0 0 32,20 0 448,19 0 128,1 0-576,-20 0-449,19 20-288,1-20 0,-19 20 32,-1 0-32,-20 0 32,0 20-32,0-21 416,-20 2 481,-1-2-64,-19 2-353,1-2-192,-1 1 1,20 0-129,-19-20-128,19 20-833,20-20-3587</inkml:trace>
  <inkml:trace contextRef="#ctx0" brushRef="#br0" timeOffset="919.0526">17646 2185 14830,'-19'20'128,"19"-20"-385,0 0 289,19 0 161,1 0 511,20 0-415,-19 0-225,17 0-128,3 0-193,-21-20-159,0 20-321,19 0-1153,-19 0-1857,-20-19-5029</inkml:trace>
  <inkml:trace contextRef="#ctx0" brushRef="#br0" timeOffset="1184.0678">17765 2066 13164,'-20'0'416,"40"0"-960,-20 0 896,41 0 161,-1 0 640,-1 0-449,1 0-543,-1 20-129,21-20 0,-40 20-32,19-20-32,-39 20 32,20-20 32,-20 20-32,-20 0 384,20-1 32,-20-19-63,-19 20-33,19 0-96,-20-20-96,21 20-96,-1 0-256,0-20 64,0 21-1474,20-2-2273,0 0-7624</inkml:trace>
  <inkml:trace contextRef="#ctx0" brushRef="#br0" timeOffset="22878.3086">14410 4352 8103,'0'-21'1442,"0"21"159,0 0 994,-20-19-481,20 19-449,0 0-736,0 0-481,0 0-384,0 0-256,0 19 256,20 2 64,-20 18-224,0 1 128,21 19-32,-21 1 193,20-20-257,0 19 128,0-19-64,-1 0 0,21-20-32,0-1 224,-21-19-128,21 0 128,0-19-96,-1-1-160,-19-20-32,1 0-160,-1 0 224,-20 1-64,0-1-193,0 20 129,-20-19 224,20 19 32,-21-20 32,21 40-64,-20-20 97,20 20-33,-20 0-128,20 20 0,0 20 192,0-1 32,0 1-96,0 0 64,0-1-288,20 21 96,-20-40 32,20 20-96,-20-1-96,21-18-192,-21-2-513,0-19 64,0 21-896,20-21-1827,-20 0-3811</inkml:trace>
  <inkml:trace contextRef="#ctx0" brushRef="#br0" timeOffset="23246.3297">14907 4093 11691,'-19'0'1889,"19"0"-704,-20 0-128,20 0-160,0 0 224,20 0-416,-1 0-160,1 0-289,0 0 64,20 0-192,-1 0-160,-19 0-256,0 0-449,0 0-512,-20 0-1153,19 0-1858,-19 0-3011</inkml:trace>
  <inkml:trace contextRef="#ctx0" brushRef="#br0" timeOffset="23375.337">14987 4113 10473,'0'19'1538,"0"21"480,0-20-449,0 20-384,19-20-512,-19 0-545,0 20-192,20-21-833,-20 2-2562</inkml:trace>
  <inkml:trace contextRef="#ctx0" brushRef="#br0" timeOffset="24133.3804">15285 4371 10634,'0'0'832,"0"0"898,0-19 320,0 19-384,0 0-898,0 0-768,0 19 160,0 1 289,20 20-129,-20-20 0,19 19-63,1 1-97,-20 20-96,20-20 0,0-21 0,0 21-96,-20-21 96,19 2 0,1-21 128,-20 0 129,20 0 191,-20 0-31,0-21-225,20 2-128,-20-21-160,0 21 96,0-41-256,0 20 64,0 0 32,0 1-1,0 19 1,0 0-160,0 0-64,0 0-705,0 20-1954,0 0-8968</inkml:trace>
  <inkml:trace contextRef="#ctx0" brushRef="#br0" timeOffset="24704.413">16058 4352 11210,'-40'0'3812,"40"0"-2851,0 0 576,0 0-288,0 0-32,20 0-448,0 0-256,1 0-193,-1 0-32,18 0-96,-17 0-128,19 0-64,-1-21-352,-19 21-224,0 0-513,0 0-1442,-20 0-3971</inkml:trace>
  <inkml:trace contextRef="#ctx0" brushRef="#br0" timeOffset="24897.4241">16058 4471 12555,'0'19'417,"21"1"1088,-1-20 193,0 0-321,-2 0-64,3 0-704,19 0-545,-20 0 192,-1 0-384,1 0-865,0-20-2722</inkml:trace>
  <inkml:trace contextRef="#ctx0" brushRef="#br0" timeOffset="27588.578">16773 3954 15598,'0'0'1217,"-20"-20"-960,20 20 287,20 0-448,0 0 609,19 0-64,22 0-449,-21 0-96,19 20-32,-19 0 0,-1-20-96,-19 20 32,0-1-128,0 22-160,-20-22-193,-20 1 225,0 0-64,-20-1 223,1 2 65,-1-21 32,1 19 64,19-19 225,0 20-97,-1-20-64,21 20-32,0-20 160,21 20 225,-1 0-129,0-20-160,-2 20-192,23-1 0,-21 2-32,0-2-128,-1-19-192,-19 21-417,20-2-608,-20-19-3620</inkml:trace>
  <inkml:trace contextRef="#ctx0" brushRef="#br0" timeOffset="27768.5883">17111 4609 18737,'0'21'1698,"0"-21"-1922,0 0 192,0 0 160,0 0-96,0 0-1602,0 0-6662</inkml:trace>
  <inkml:trace contextRef="#ctx0" brushRef="#br0" timeOffset="39721.272">7780 4849 14830,'-19'0'-353,"19"0"321,0 0 897,19 0 512,1-20-512,20 20-673,-20 0 0,19 0-31,1 0 191,-20 0-96,19 0-192,2 20 0,-1-20 64,-1 0-192,-19 0 193,20 19-97,-1-19 96,-19 0-32,0 0 64,-20 0-32,20 0 32,-20 0-96,0 20-64,0-20 0,0 20 96,-20 0 129,0 0-674,0 19 833,0-19-608,20 0 256,-19 0-32,-1 0-64,20 0 0,0 0-192,-20-20-449,20 19-832,0 2-2211,0-21-9576</inkml:trace>
  <inkml:trace contextRef="#ctx0" brushRef="#br0" timeOffset="40742.3304">8674 4590 8872,'0'0'1377,"0"0"-896,0-20 1601,0 20-737,0 20-961,0-1 33,0 2 95,0 18-192,0 0-255,0 2-1,20-1 0,-1-21 0,21 2-64,-20-1 160,19-20 64,-19-20 64,21-1 65,-21 2-129,-2-2-32,3-18-64,-21-1 0,0 20 0,0-19-64,0 18 33,0 2 63,0 19 352,0 0-320,0 19-192,0 2 257,0-2 63,0 21 0,0 0-128,20-1-95,0-18-97,-20 19-65,20-20-127,-1 19-96,-19-19-289,0-20-704,0 20-1762,0-20-8616</inkml:trace>
  <inkml:trace contextRef="#ctx0" brushRef="#br0" timeOffset="41448.3707">8197 5087 3523,'0'20'897,"0"-20"32,0 0-833,20 0-32,-20 0 96,0 0-384,0 0-2371</inkml:trace>
  <inkml:trace contextRef="#ctx0" brushRef="#br0" timeOffset="41634.3814">8197 5147 8327,'0'0'1410,"0"0"-1410,0 0 961,0 19-32,0-19-481,0 0-352,0 20-192,0-20-1409,0 21-1442</inkml:trace>
  <inkml:trace contextRef="#ctx0" brushRef="#br0" timeOffset="41786.3901">8178 5384 7463,'19'0'864,"-19"21"-287,0-21 704,0 0-160,0 0-865,0 0-544,0 0-1473,0 20-2083</inkml:trace>
  <inkml:trace contextRef="#ctx0" brushRef="#br0" timeOffset="41915.3975">8197 5544 10570,'0'20'384,"0"-20"641,0 20 192,0-20-448,20 0-545,-20 19-1185,0-19-5125</inkml:trace>
  <inkml:trace contextRef="#ctx0" brushRef="#br0" timeOffset="42060.4058">8217 5842 9769,'0'0'1153,"0"19"-1538,0-19-1280,0 0-898,0 21 321</inkml:trace>
  <inkml:trace contextRef="#ctx0" brushRef="#br0" timeOffset="42218.4148">8197 6200 5669,'0'19'64,"0"1"-833,0 1-1921</inkml:trace>
  <inkml:trace contextRef="#ctx0" brushRef="#br0" timeOffset="42383.4242">8257 6438 6854,'0'20'8296,"0"-20"-8264,0 0 0,0 20 0,0-20-224,0 0-769,0 20-2050,20-20-2306</inkml:trace>
  <inkml:trace contextRef="#ctx0" brushRef="#br0" timeOffset="42550.4338">8237 6618 992,'-20'38'3620,"20"-17"-3780,20-21 1569,-20 0 1153,0 19 321,20-19-929,-20 0-801,0 0-160,0 21-480,0-21-449,0 0-417,20 19-2369,-20-19-5222</inkml:trace>
  <inkml:trace contextRef="#ctx0" brushRef="#br0" timeOffset="42687.4416">8277 6836 12812,'-20'19'2242,"20"-19"-2819,0 0-288,0 0-1313,0 0 577,-20 0-2915</inkml:trace>
  <inkml:trace contextRef="#ctx0" brushRef="#br0" timeOffset="43042.4619">8217 6696 9609,'0'0'4964,"0"0"-4739,0 0-65,0 0 448,0 21 161,0-2-417,0 1-288,0 0-32,0 20 0,0-20 225,0 19 31,0-19-32,20 20-64,-20-20-64,0 19-31,0-19-1,0-20-96,0 20-96,20-20-225,-20 0-383,0 0-2179,0 0-10185</inkml:trace>
  <inkml:trace contextRef="#ctx0" brushRef="#br0" timeOffset="44433.5415">8059 7233 7334,'0'0'2403,"0"0"-1346,0 0 1153,0 0-64,0 0-609,0 0-672,0 0-416,0 0-321,0 0 64,0 20-96,0-20-64,0 19 128,0 1-256,0 0 128,0 0-128,20 0 128,-20 0-224,0-1 448,18 1-320,-18-20 128,21 0-64,-21 0-32,20 0 64,0 0-64,-20 0-192,20-20 416,-1 20-224,-19-19-32,20 19-128,-20-20 64,20 0-97,-20 20-63,20-20-32,-20 0 160,0 0 64,0 1 96,0-1 64,0 20 160,0 0 224,0 0 161,0 0-545,0 0 192,0 20 32,0-1 33,0 1 31,0 0-64,0 20-31,0-20-129,20-1-96,-20 1 32,0 0-64,19 0-96,-19-20-353,20 0-480,-20 0-992,20 0-3877</inkml:trace>
  <inkml:trace contextRef="#ctx0" brushRef="#br0" timeOffset="44894.5679">8535 7391 10634,'0'0'3427,"0"0"-3299,0 0 641,0 20 1024,0-20-319,20 20-738,-20 0-319,0 0-161,0 19-160,20-19-192,-20 1-1409,0-21-2179,19 0-10601</inkml:trace>
  <inkml:trace contextRef="#ctx0" brushRef="#br0" timeOffset="45976.6297">7939 4908 9673,'0'20'800,"-20"-20"450,20 0 1568,0 0-960,0 0-609,-20 0-512,20 0-64,0 0-321,0 0-160,-19 0-1217,-1-20-2210</inkml:trace>
  <inkml:trace contextRef="#ctx0" brushRef="#br0" timeOffset="46158.6402">7344 4928 13965,'-40'-20'736,"19"20"-575,3 0 671,-2 0-639,0 0-161,-1-20-353,21 20-1921,-20 0-1025,2-20-545</inkml:trace>
  <inkml:trace contextRef="#ctx0" brushRef="#br0" timeOffset="46322.6495">6887 4888 12171,'-39'0'-641,"19"0"641,20 0 225,-20-20 832,20 20-161,0 0-1248,-21 0-705,21 0 609,-20 0-641,20 0-1602,-18 0-5220</inkml:trace>
  <inkml:trace contextRef="#ctx0" brushRef="#br0" timeOffset="46482.6587">6411 4868 7463,'-41'0'5733,"23"0"-5925,-2 0 128,-1 0 64,1 0 352,0 0-256,2 0-2722,-23 0-6951</inkml:trace>
  <inkml:trace contextRef="#ctx0" brushRef="#br0" timeOffset="46653.6685">5795 4928 12171,'-59'0'352,"39"0"-960,20 0 480,-20-20 192,20 20 128,0 0-512,0 0-1538,-20-20-576,20 20-3428</inkml:trace>
  <inkml:trace contextRef="#ctx0" brushRef="#br0" timeOffset="46829.6785">5358 4928 13228,'-59'0'1409,"59"-20"-1152,-20 20 95,0 0-256,20 0 64,-20 0-128,1 0-608,19 0-1859,-20 0-255,0 0-513</inkml:trace>
  <inkml:trace contextRef="#ctx0" brushRef="#br0" timeOffset="47557.7202">4663 4888 13708,'-20'0'-160,"2"0"256,-2 0 129,-1 0 95,21 0-224,-20 0-993,0 0-1345,0-20-1762</inkml:trace>
  <inkml:trace contextRef="#ctx0" brushRef="#br0" timeOffset="47714.7292">4246 4868 12812,'-20'0'192,"2"-19"865,-3 19-449,1 0-447,0 0-97,20 0-225,-20 0-1280,1 0-1506,-1 0-2402</inkml:trace>
  <inkml:trace contextRef="#ctx0" brushRef="#br0" timeOffset="47866.7379">3870 4868 10249,'-59'0'513,"59"0"-481,-20 0-64,-1 0-577,1 0-64,20 0-512,-20 0-1057,20 0 1249,-20 0-608,1 0-1794</inkml:trace>
  <inkml:trace contextRef="#ctx0" brushRef="#br0" timeOffset="48025.747">3473 4868 1505,'-41'20'5829,"21"-20"-3907,2 0-544,-2 0-994,-1 0-256,21 0 0,-20 0-32,20 0-96,0 0-640,-20-20-321,20 20-1345</inkml:trace>
  <inkml:trace contextRef="#ctx0" brushRef="#br0" timeOffset="48213.7577">2997 4928 13260,'0'0'448,"-20"0"-255,20 0 832,0-20-961,-21 20-64,21 0-705,-20 0-1697,20 0-1,-20 0-31,20 0-1762</inkml:trace>
  <inkml:trace contextRef="#ctx0" brushRef="#br0" timeOffset="48369.7666">2738 4928 10666,'-20'0'961,"0"0"-865,1 0-385,-1 0 482,20 0-193,-20 0 320,20 0-993,-20 0-128,-1 0-384,3 0 609,18 0-1506,-20 0-2787</inkml:trace>
  <inkml:trace contextRef="#ctx0" brushRef="#br0" timeOffset="48791.7908">2102 4928 11370,'0'0'2274,"0"0"-416,0 0-961,20 0 512,1 0-800,19 0-481,-1 0-96,21 0 64,-21 0-512,1 20 832,-1-20-800,1 0 608,-20 0-801,19 0 97,-39 0-2339,0 0-2754</inkml:trace>
  <inkml:trace contextRef="#ctx0" brushRef="#br0" timeOffset="49749.8456">1329 4749 4228,'-21'-41'7815,"21"41"-7751,0 0 256,0 0-128,-20 0-95,20 21 127,0-1-160,0 20-64,0-21 0,0 22 32,20-2-32,1 1 64,-1-20-224,0 0-64,-1-1 95,1-19 226,20 0 127,-20 0-96,19 0-128,-19-19 64,0-1-96,-20 0 352,20-20-320,-20 20-64,0-19 96,-20-1-128,20 0 128,-20 20 320,20-1 321,-20 2 224,20 19-641,0 0-576,0 0 608,0 19 32,0 2 33,0 18-33,0 1-160,20 20-96,-20-20 0,0 0-384,20-1-609,0-19-1473,-1 0-5317</inkml:trace>
  <inkml:trace contextRef="#ctx0" brushRef="#br0" timeOffset="50556.8917">1726 4908 11434,'0'0'513,"-21"0"1665,21 0 96,0 0-993,0 0-288,-20 0-480,20 0-161,0 0-224,20 0-160,-20 0 96,0 0-128,21 0 96,-1 0-96,0 0 32,-2 0-256,-18 20-385,21-20 129,-21 20-161,0-20 705,0 20-256,0-1 224,-21-19 32,21 20 96,-18 0 160,18 0-64,-20-20 161,20 20-97,0 0 160,20-20-96,-2 0-191,3 0-258,-1 0-479,0 0-994,0 0-4547</inkml:trace>
  <inkml:trace contextRef="#ctx0" brushRef="#br0" timeOffset="86015.9199">13696 5306 4932,'0'-21'7111,"0"2"-7047,0 19 769,0-20 512,0 20 32,20 0-127,-20 0-802,0 0-256,0 0-128,0 0-64,0 20 449,0-1 159,0 22-127,20-2-129,-20 21-96,0-1-64,0 1-31,0-1-193,0 1 96,0-20-96,20-1 160,-20 2-224,0-21-161,0-1 129,0 1-384,0-1-257,0-19-480,0 0-993,0 0-2050,0 0-1858</inkml:trace>
  <inkml:trace contextRef="#ctx0" brushRef="#br0" timeOffset="86382.9409">13914 5246 9801,'0'0'1313,"0"-20"-64,0 20 865,0 0-1217,0 20 32,0 0-96,20-1-321,-20 41 33,0-21-257,21 22 0,-21-2-31,0 21 63,0-21-128,0-18 0,0 17-96,0-17-64,0-2-64,20-19 96,-20-1-352,0 2-865,18-21-1538,-18 0-5540</inkml:trace>
  <inkml:trace contextRef="#ctx0" brushRef="#br0" timeOffset="87111.9826">14192 5524 7046,'0'0'1474,"0"0"576,0 0 288,0 0-1121,0 0-480,0 0-737,0 0 32,0 0 192,0 20 0,0 0 32,0 19 225,0-19 95,0 20-191,20-19-193,0 18-64,0-20-32,0 1-64,-1-20 32,21 0-96,-19 0 96,-1 0-32,-2-20 64,2 1-192,-20-1 32,0 1 96,21-2-96,-21-19 96,-21 20-128,21 1 96,0-1 64,-20 20 32,20 0 32,0 0-32,0 20 97,0-1 159,20 1 128,-20 20-127,21 0-129,-21-20-160,20 19 0,-20-18-64,20-1-128,-20-1-353,0 1-351,20-1-1122,-20-19-3267</inkml:trace>
  <inkml:trace contextRef="#ctx0" brushRef="#br0" timeOffset="87574.009">14609 5285 9577,'0'0'3747,"0"0"-3106,-19 0 1377,19-19 0,0 19-417,0 0-832,0 0-673,0 19-96,0 2 288,0-1-64,19 19 33,-19 21 95,0-21 0,0 21 33,0 0-193,20-1-96,-20-18-64,20-2 32,-20 0-96,0-18-160,20 18-257,-20-39-255,20 20-802,-20-20-608,0 0-1121,0-20-3683</inkml:trace>
  <inkml:trace contextRef="#ctx0" brushRef="#br0" timeOffset="87956.0308">14789 5285 8359,'0'0'1954,"0"0"-1922,0 0 1730,0 0 192,0 0-673,18 0-416,-18 21-96,0-1 288,0-1 0,0 1-321,0 20-31,0 0-64,0 19-161,20 1 0,-20-21-319,0 21-97,21-20 32,-21-1-32,20 2-64,-20-21 0,0-1-96,20 1-257,-20-1-319,0 2-353,0-21-256,19 0-865,-19 0-2435</inkml:trace>
  <inkml:trace contextRef="#ctx0" brushRef="#br0" timeOffset="94736.4187">15344 5544 10634,'0'0'1569,"-20"0"1122,20 0-545,0 0-513,0 0-480,20 0-704,0 0-65,0-20-32,0 20-223,-1 0-129,21 0 0,-20 0-193,0 0-383,-1 20-513,1-20-673,0 0-2050,-20 0-8839</inkml:trace>
  <inkml:trace contextRef="#ctx0" brushRef="#br0" timeOffset="94887.4273">15344 5623 14830,'0'40'1249,"20"-40"-769,0 0 897,0 0-287,19 0-674,1 0-224,-20 0-448,19 0-801,-19 0-1634,-20-20-8007</inkml:trace>
  <inkml:trace contextRef="#ctx0" brushRef="#br0" timeOffset="95609.4686">16000 5783 7238,'0'20'1634,"18"-20"-353,-18 0 0,20 0-64,0 0 289,1-20-769,-1-1-385,18-18 128,-17 0 225,-1-2-160,0 1-161,0-19-160,-20 19 64,0-19-127,0 19-129,-20 0-128,0 1-33,0 19-63,-1-1 96,3 21-192,-2 0-97,0 21 97,-1-1 160,1 19 160,20 1-32,0 19 160,0-19-32,0 20-96,20-21 65,21 1-33,-21 1-32,19-22-289,1 1-191,-20-1-1410,19-19-2242</inkml:trace>
  <inkml:trace contextRef="#ctx0" brushRef="#br0" timeOffset="95948.488">16317 5703 11498,'0'20'96,"0"-20"-192,19 0 225,-19 0 351,20 0 385,0-20-545,0 20-256,1-19 96,-21-2-32,0 1 97,0 0 319,0 20 257,-21-20-96,1 20-321,0 0-288,0 0-128,1 0-32,19 0-64,-20 20 0,20 0 0,0 21 31,20-22 65,-1 1 64,1-1-32,20 1-288,-19 1-577,17-21-704,3 0-994,-3 0-3811</inkml:trace>
  <inkml:trace contextRef="#ctx0" brushRef="#br0" timeOffset="96237.5045">16575 5643 11402,'0'41'769,"0"-2"-737,20-20-192,-20 1 224,0 1-32,20-1 64,-20-20 64,0 0 129,0 0 351,19-20-576,-19-1-448,0 1-97,0 1-448,0-1-576,0-20-1153,20 20-545,-20 20 3811,20 0 1602,-20 0 128,20 0-63,-20 20-1090,0 1-545,20 18-448,-1-20-256,1 1-1537,0 21-2755</inkml:trace>
  <inkml:trace contextRef="#ctx0" brushRef="#br0" timeOffset="96647.528">16951 5703 10441,'-38'0'2915,"18"0"-3267,-1 20 416,-19-1-96,40 1 32,-19 1-32,19-1-288,19-1-417,1-19 32,0 20-192,21-20 225,-21-20 479,19 20 97,-19-19 257,-20-1 383,20-1 161,-20 1-481,-20 1-32,20-1 64,0 20 1,-20 0 31,20 20 160,20 19 161,-20 2 64,20-2-33,0 1-191,-1-1-225,1 1-128,0 0 0,-20-20 96,0-1 769,0 1 160,-20 0-64,-19-20-416,19 0-257,-20 0-448,-19-20-288,18 0-545,21-19-609,-19-1-3042,19 0-7335</inkml:trace>
  <inkml:trace contextRef="#ctx0" brushRef="#br0" timeOffset="96850.5396">17051 5663 11723,'20'0'1281,"0"-20"1249,0 20-576,0 0-801,-1 0-608,1-20-481,20 20-96,-20-20-160,19 1-321,-19 19-704,-20-20-1025,21 0-1570,-42 0-3299</inkml:trace>
  <inkml:trace contextRef="#ctx0" brushRef="#br0" timeOffset="97016.5491">17170 5445 5797,'0'0'2402,"0"0"-2274,0 19 2147,0 1 511,20 20-800,-20 0-865,0 19-512,20-19-257,-20 20-288,0-21-128,20 2-288,-20-22-225,19 1-544,-19-20-993,20 0-2082</inkml:trace>
  <inkml:trace contextRef="#ctx0" brushRef="#br0" timeOffset="97325.5667">17289 5326 13580,'21'79'449,"-21"-20"287,20 1-159,-20 0-353,18-1-96,-18-18-64,0-22-32,20 20 0,-20-39 1,0 20-162,0-40-63,0 20-609,21-19-1120,-21-20-1186,20 18-1634,0 1 4581,-1 20 2530,1 0 1346,0 20-1218,0 1-896,0-2-385,-1 1-641,1 19-287,-20-18-193,20 18-481,0-39-1985,-20 20-6662</inkml:trace>
  <inkml:trace contextRef="#ctx0" brushRef="#br0" timeOffset="97844.5964">18302 5663 10505,'20'-20'4645,"-20"20"-4581,-20 0 673,20 0-577,0 0-288,-20 0 96,-1 20 0,21 1 0,0-2-33,0 1 65,0-1-96,0 1 96,21-20 32,-21 0 65,20 0 127,-20 0 192,20-20 129,-20 1 287,0-20-319,-20 18-321,0-19-160,-1 20-256,3 20-609,-2 0-897,20 0-2882</inkml:trace>
  <inkml:trace contextRef="#ctx0" brushRef="#br0" timeOffset="98111.6117">18640 5445 12716,'0'-80'3267,"-20"41"-3203,-21-21 384,21 40 161,2-19-65,-3 18-256,1 21-255,0 0-322,20 0 65,-20 40 256,20 0 96,0 20 225,0 19-33,20 0-96,-20-19-192,20 19-96,0-18-128,19-22 0,-19 0-353,-20-18-704,20-1-1538,-20-20-1152</inkml:trace>
  <inkml:trace contextRef="#ctx0" brushRef="#br0" timeOffset="98236.6189">18441 5603 9192,'19'0'8392,"1"-19"-8136,0 19 353,21 0-449,-3 0-128,3 0-416,-1 0-1826,-1 0-4164</inkml:trace>
  <inkml:trace contextRef="#ctx0" brushRef="#br0" timeOffset="98652.6426">19274 5524 12427,'20'0'2499,"-20"0"-2884,20 20 417,0 0 32,0 19-64,-1-19-160,1 20-641,21-19 321,-21 18 480,0-39 64,-2 19 352,3-19 577,-21 0 385,0-19-1,0-1-576,0-20-289,-21 20-288,3-20-416,-2 21-865,0-1-1569,-1 0-4741</inkml:trace>
  <inkml:trace contextRef="#ctx0" brushRef="#br0" timeOffset="98963.6604">19632 5643 16495,'0'0'-544,"0"0"351,20-20 706,0 20-385,19-20-32,-19 1-160,0-1 0,0 0 96,-1 20 32,-19-20 96,0 20 385,-19 0-449,-1 0 0,0 0 96,-20 20-96,21 0-32,-1 0 32,0-1 0,0 21-160,40-20 96,0 1 32,0-2-160,19 1-224,1-20-224,-1 0-610,22 0-1568,-23 0-1410</inkml:trace>
  <inkml:trace contextRef="#ctx0" brushRef="#br0" timeOffset="99100.6683">19909 5603 8263,'-20'20'993,"20"0"-993,0 0 737,0 1-32,20-2-737,1-19-1218,19 20-1600</inkml:trace>
  <inkml:trace contextRef="#ctx0" brushRef="#br0" timeOffset="99287.679">20049 5603 13196,'-20'-19'1217,"20"19"1121,0 0-768,20 0-705,19 0-257,1-20-319,19 20-225,1 0 64,-19-20-128,-2 0 96,1 20-545,-40-20-800,20 20-1121,-40-20-2883</inkml:trace>
  <inkml:trace contextRef="#ctx0" brushRef="#br0" timeOffset="99433.6873">20187 5425 11082,'0'59'705,"20"-19"640,-20-20 865,20 20-961,0-1-961,-20 1-480,21-19-1153,-1 18-641,-2-39-1345,3 19-6246</inkml:trace>
  <inkml:trace contextRef="#ctx0" brushRef="#br0" timeOffset="99649.6997">20387 5643 13292,'0'0'577,"0"20"-257,19-20 865,-19 21-737,20-2-191,0 1-161,20-1-224,-21-19 32,21 0 64,-20 0 64,0 0 64,-1-19 32,-19-1 256,-19 1 321,-1-2-321,-20 1-288,20 0 0,-19 0-224,19 1-640,0 19-2211,20 19-4741</inkml:trace>
  <inkml:trace contextRef="#ctx0" brushRef="#br0" timeOffset="99900.714">20723 5703 15214,'-20'20'-64,"20"-20"288,0 0 1217,0 0-448,0 0 96,0 0-448,20-20-449,-20 1-128,0-2 0,0 1-96,0-20 64,0 21-160,0 19 32,21-20 64,-21 20 64,20 0 32,0 0-32,-2 20 64,3-20-192,19 0-673,-20 0-1120,19 0-3909</inkml:trace>
  <inkml:trace contextRef="#ctx0" brushRef="#br0" timeOffset="100520.7495">21796 5564 13933,'-20'-20'544,"20"20"-544,0 0 641,0 0-289,0 20-288,0 19-32,0 1-32,0 1 0,20-22 0,-1 20 32,21-19 0,-20-20 64,21 0 257,-23 0 127,23 0-63,-21-20-65,0-19-32,-2 20 161,-18-22-289,21 21-192,-21 0 64,0 20 96,-21-19 64,21 19-128,0 19 0,0 21 417,0 1 96,21-2-33,-21 21-320,20-21-160,-20 0-128,20-18-480,-20-1-1186,20-1-3907</inkml:trace>
  <inkml:trace contextRef="#ctx0" brushRef="#br0" timeOffset="101877.8271">15463 6677 7142,'0'0'5253,"0"0"-4036,0 0 1378,0 0-673,0 0-513,20 0-288,0 0-416,-1 0-65,1 0-191,20 0-65,-1-21-320,-19 21-32,21 0-64,-21 0-224,-2 0-353,3 0-384,-1 0-832,-20 0-2019,-20 0-9481</inkml:trace>
  <inkml:trace contextRef="#ctx0" brushRef="#br0" timeOffset="102087.8391">15503 6816 14669,'19'0'449,"1"0"1761,0 0-577,0 0-351,19 0-514,-19 0-543,21 0-129,-3 0-64,-17 0-385,-1 0-928,-20 0-1954</inkml:trace>
  <inkml:trace contextRef="#ctx0" brushRef="#br0" timeOffset="104965.0037">16852 6637 9032,'0'-19'2274,"0"19"-864,-20 0 447,20 19-672,0 0-384,0 2-96,0-2-353,0 21 161,0-20-321,20 20 0,0-20-64,1 0-64,19-1 0,-22-19-64,23 0 0,-1 0 64,-1-19-64,-19-1 64,-20 0 0,20-20-64,-20 20 97,0-20-65,-20 21 160,20-2 320,-20 2-127,20 19-1,0 0-256,-20 0-256,20 19 352,0 2 32,20 19-159,-20-21 95,20 21-128,0 0-32,0-1-32,-1-19-321,-19 20-255,20-20-353,-20 0-929,20-1-2786</inkml:trace>
  <inkml:trace contextRef="#ctx0" brushRef="#br0" timeOffset="105355.026">17389 6855 3395,'0'0'14541,"0"0"-14156,0 20 640,0-20 640,20 20-992,-20 20-417,0-20-256,0-1-320,0 1-513,20 0-1185,-20 0-3235</inkml:trace>
  <inkml:trace contextRef="#ctx0" brushRef="#br0" timeOffset="116021.6361">17330 6379 2338,'0'0'1505,"0"0"353,0 0 384,0 0-480,0 0-321,0 0 225,0-20 287,0 20-383,0 0-385,-20 0 0,20 0-256,0 0-256,0 0-129,0-21-320,20 21-127,-20 0-33,18 0-128,2 0 64,21 0-97,-21 21 65,-1-1-192,1-1 64,-20 1-160,0 0 160,0 0-97,0 0 161,-20 0 0,1-20 96,-1 19 64,0-19-64,-1 20 32,1-20-64,2 0 288,18 0-320,0 0 289,0-20-321,18 20 160,2 0 0,21 20-96,-21-20 0,19 20-161,-19-20-415,0 0-673,-20 20-1570,20-20-2594</inkml:trace>
  <inkml:trace contextRef="#ctx0" brushRef="#br0" timeOffset="116709.6754">17945 6696 832,'-20'21'8584,"20"-21"-7911,0 0 1409,0 0 288,0 0-448,0 0-481,20 0-448,-1 0-32,1-21-64,0 21-352,20 0-129,-1 0-320,1 0-128,-1 0-96,-19 0-160,21 0-577,-21 0-576,-20 0-705,18 0-2627,-18 0-6053</inkml:trace>
  <inkml:trace contextRef="#ctx0" brushRef="#br0" timeOffset="116887.6856">18044 6618 10153,'19'19'2242,"-19"0"-1441,20-19 768,-20 21 289,20 19-512,-20-21-738,0 1-576,0 20 64,0 0-320,0-21-641,0 1-1793,20 0-5126</inkml:trace>
  <inkml:trace contextRef="#ctx0" brushRef="#br0" timeOffset="117558.724">18599 6637 9320,'0'-19'2659,"0"19"-2691,0 0 128,0 19 384,0 0-31,0 2-129,0-2-96,0 2 97,21-2 159,-21 1-256,20 20-32,0-40-63,-1 20 31,1-20-32,0 0-64,0 0-128,0 0-96,-20-20-161,19 0 225,-19 0 0,0 0-32,0 1 32,0-21 64,0 19 32,0 2-160,0 0-32,-19-2 288,19 21 256,0 0-128,0 21 641,0-2 224,0 21-64,19 0-192,-19 19-225,20-19-319,0-20-129,-20 19-192,20-19-288,0 0-705,-1 0-1121,1-20-3492</inkml:trace>
  <inkml:trace contextRef="#ctx0" brushRef="#br0" timeOffset="117847.7405">18976 6796 9416,'20'0'5253,"0"0"-4740,1-20 1665,-1 20-1025,-2 20-608,-18-20-513,21 20-32,-21 0 32,0-1 32,0 1-64,-21 0 32,3 0-96,18 0 160,-20-20 0,20 20 64,0-20-128,20 19 32,-2-19-32,3 0-608,-1 0-1859,20 0-4547</inkml:trace>
  <inkml:trace contextRef="#ctx0" brushRef="#br0" timeOffset="118251.7637">19057 6359 16655,'-20'-21'128,"20"2"449,20 19 384,-2 0-609,3 0-96,-1 0-224,20 0-32,-21 19-64,1-19 32,-20 21-160,0-1 64,0-1-96,0 1 160,0 0 128,-20 0 0,20 0-32,-19-20-64,19 20 96,0-20-32,0 19 64,19-19-64,1 0 32,20 20-160,-20-20 96,-1 0-512,1 20-802,0-20-1729,-20 0-4612</inkml:trace>
  <inkml:trace contextRef="#ctx0" brushRef="#br0" timeOffset="119765.8503">16317 6994 12043,'0'40'1249,"19"-20"-833,1 0 417,0-1 192,0 2 96,1-2-480,-3 2-449,22-2-96,-19-19 128,-1 20 33,-2-20-33,-18 0-96,21-20 128,-21 1-64,0-2-256,0-19 0,0 21-32,-21-41 96,21 20-192,-18-19-96,-2-1-289,20 1 161,-21-1-1218,1 1 1282,20 19 864,-20 0-159,20 0 63,0 20-96,0 0 385,0-19-192,0 19-257,0 0-96,20 0-192,-20 0 0,20 1 96,1-1-128,-21-1 64,20 21 0,-20-19-32,18 19 32,-18 0-64,0 0 128,21 0 0,-21-20-160,20 20 160,0 0-64,19 0 0,1 0 0,0 0 0,-1-20 0,21 20 0,-1 0-64,2 0-32,-22-19-193,21 19 161,-1 0 32,0-21 32,1 21 0,-1-20 32,2 20 32,-2-19-32,20 19 192,-19-21 0,19 21-128,-20-19 97,2 19-194,-2-20 65,-19 20-32,-1 0 32,21-20-32,-21 20 32,1 0-64,19 0 96,1 0-32,-1 0 0,2-20 0,-2 20 0,0 0 0,1 0 0,19 0 32,-20 0-32,22 0-32,-22-20 96,1 20-64,19 0-64,-20 0 64,-19-20-96,19 20 32,2 0-160,-22 0-256,21 0 31,-21 0 129,1 0 192,19 0 0,-19 0-33,-1 0 161,1 0 97,1 0-65,-3 0 32,3 0-64,-21 0 128,0-20 128,-1 20-224,1 0-32,-20 0-32,0 0 32,0 0-64,0 0-32,0 0 96,0 0 32,0 0-32,0 0 64,0 0 128,0 0 0,0 0-128,20 0 64,-20 0-63,0 0-33,0 0-64,0 20 32,20-20 32,-20 0 64,0 20 0,0-20 32,0 20-64,0-20 32,0 20 64,0 0-32,0 19 64,0-18-95,0-2-65,0 22-128,20-22-705,-20 1-4388</inkml:trace>
  <inkml:trace contextRef="#ctx0" brushRef="#br0" timeOffset="121727.9625">20982 6597 4964,'0'0'9577,"0"0"-9256,0-20 127,-20 20 865,0 0-416,0 0-481,0 0-416,1 20 0,-21 1 33,20-2 31,-1 0 64,3 21 160,18-19-32,0-2-96,0 21-256,39-20 577,-19 0-481,20-20-32,19 20-128,-19-20 160,-1 0-289,-19 0-287,0 0-834,-20-20-2433,0 20-8265</inkml:trace>
  <inkml:trace contextRef="#ctx0" brushRef="#br0" timeOffset="121872.9708">20802 6736 16751,'0'0'321,"21"0"-610,19 0 674,-1 0 127,21-19-159,-1 19-321,-19-21-1121,1 21-2563,-23 0-7911</inkml:trace>
  <inkml:trace contextRef="#ctx0" brushRef="#br0" timeOffset="122175.9881">21339 6379 11050,'-20'19'1505,"20"1"-1344,0 20 1440,0 0 481,0-1-897,0 21-544,0-1-353,20-19 0,-20 20-160,0-20 1,20 0-482,-20-1-448,20-19-800,-20 0-1890,20 0-3972</inkml:trace>
  <inkml:trace contextRef="#ctx0" brushRef="#br0" timeOffset="122479.0054">21438 6418 5349,'0'20'2626,"0"0"-800,0 20 512,0-1 64,0 21-512,20-20-705,-20 19-512,0 1-193,20-20-320,-20 0-31,21-1-129,-21-19-97,18 0-351,-18 0-353,0-20-416,0 0-1826,0 0-6310</inkml:trace>
  <inkml:trace contextRef="#ctx0" brushRef="#br0" timeOffset="122983.0343">21319 6438 9673,'-19'-20'2114,"-1"0"-1057,20 20 1185,0 0-64,0-19-833,0 19-993,20 0 33,19 19-65,1-19-96,19 20 33,2 0 31,-3 0 32,-17 0-128,18 0-224,-39-1-128,0 1-128,-1 0-96,-19 0 31,-19 0-127,19 1 127,-40-21 225,20 19 160,-1 0 225,3 2-97,-2-21-32,-1 19 32,21 2-32,0-2 0,21 21-64,-1-20-32,19 0 64,1 19-64,-1-19 65,1 20-1,0-20-64,-1 0-64,1-1-193,1 1-191,-23-20-481,-18 20-1217,0-20-3299</inkml:trace>
  <inkml:trace contextRef="#ctx0" brushRef="#br0" timeOffset="126033.2087">2361 6974 6694,'0'20'2370,"0"-20"-2210,0 0 737,0-20 897,0 20-865,0 0-737,20 0-192,-1-19 0,1 19 0,-20-20 32,20 20-32,0 0 32,-20 0 64,21 0 96,-21 0 128,18 0 1,2 0-1,0-20 32,-20 20-63,21 0-65,17-20-128,-17 20-32,-1-20-32,0 20 0,19-20-32,-19 20 64,0-19 0,0 19 96,19-20 65,-19 20-65,20-20-64,-20 20 0,1-20 32,17 20 32,3-20-32,-3 0 65,3 20 63,-1-19 32,-21-2-128,21 21-32,-20-19 64,0-2-159,19 21-33,-19 0 32,0-19-32,0 19 32,19-19-32,-19 19 32,21 0-32,-23-21-32,23 21 96,-21-20-128,-20 20 96,20 0-289,-20 0-383,19 0-1090,-19 0-1825,0 0-4036</inkml:trace>
  <inkml:trace contextRef="#ctx0" brushRef="#br0" timeOffset="132934.6035">7780 4868 2049,'-19'0'3203,"19"0"-1024,-20 0 159,0 0 384,20 0-864,0 0-833,0 0-352,0 0-1,0 0-191,0 0-193,20 0 96,0 0 33,19 0-257,1 0-32,0 0-128,-1 0 0,1 0 0,-1 0 96,2-19-96,-1 19 96,-22 0-64,3 0 32,-1 0-128,-20 0-96,20 0-96,-20 0 160,0 0 192,0 0-160,0 0 0,0 0 32,0 0-160,0 0-33,0 0 65,0 0 96,0 0-64,0 19-128,0-19 128,0 20 32,0-20 96,0 20-32,-20 0 128,20 0-385,0 19 289,0-19-32,0 0 32,0 0 32,0 0-32,0 0 0,-20 0 64,20 20 193,0-21-161,-21 1 64,21 1-32,0-2 0,0 1-96,0 0 0,0-1 32,0-19-64,0 0-320,0 0-737,0 0-2178,0 0-8969</inkml:trace>
  <inkml:trace contextRef="#ctx0" brushRef="#br1" timeOffset="139332.9694">17528 2225 1665,'-20'0'1089,"0"0"705,0 0 256,20 0 256,-20 0-96,20 0-544,0 0-385,0 0-192,0 0-32,0 0-192,0 0-193,0-20-191,20 20-193,-20 0-128,20 20-32,0-20 97,19 0-97,-19 0 128,40 0-64,-21 0-32,22-20-96,-2 20 0,1 0 0,-1 0-128,-19-20 160,-21 20-96,21 0 64,-20 0-160,0-19 257,-20 19-290,0 0 226,0 0-130,0 0-191,0 0-384,0 0-129,0 0 96,0 0-384,0 0-1377,0 0-2178</inkml:trace>
  <inkml:trace contextRef="#ctx0" brushRef="#br1" timeOffset="139821.9974">17786 2047 9480,'-41'0'1250,"23"0"1216,18-20-929,0 20-159,0 0-1,0 20-961,0-20-287,18 0 255,23 0-32,-21 0-256,20 0 97,-1 0-225,1 0 96,-20 19-96,19-19 32,1 20 32,-20-20-32,19 0 0,-19 20 0,-20-20 128,20 20-320,-20-20 31,21 0 193,-21 0-64,0 0 32,-21 20 161,1-20-33,0 0-128,20 20 192,-20-1 64,1 1-32,19 0-224,-20 0 257,0 0-546,0 1 674,20-2-481,-20 0 224,1-19 96,-1 21-256,0-2 64,20-19-64,0 0 64,-20 0-417,20 0-159,0 21-385,0-21-769,20 0-2594,-20-21-7623</inkml:trace>
  <inkml:trace contextRef="#ctx0" brushRef="#br1" timeOffset="143825.2264">5457 6816 3363,'0'0'4003,"0"-20"-3714,0 20 832,0 0 352,0 0 353,0 0 32,0 0-545,0-20-96,0 20-128,0 0-288,0 20-513,0-20-192,0 20-32,0 0 32,0 19-64,0 1-32,0 0-352,0-21-609,0 1-544,0 0-1314,20 0-1377</inkml:trace>
  <inkml:trace contextRef="#ctx0" brushRef="#br1" timeOffset="144409.2598">5279 7233 8167,'0'0'2403,"0"0"-1539,0 0 610,0 0-65,0 0-384,0 0-448,0 20 31,20-20-31,-20 19-161,20 21 0,-1-20-127,-19 0-65,20 19 0,0 1-224,0-20 32,-20 0 32,20 0 0,-20-20-32,21 0 321,-21 0-1,18-20-128,-18 0-288,20-20-64,-20 20-224,0 1-353,0-21-256,0 40-704,0-20-1506,0 20-1634</inkml:trace>
  <inkml:trace contextRef="#ctx0" brushRef="#br1" timeOffset="144669.2746">5716 7312 96,'20'0'13100,"-20"20"-12588,0 0 738,0 0 63,0-1-993,19 1-224,-19 0-256,0-20-705,20 20-928,-20-20-2339</inkml:trace>
  <inkml:trace contextRef="#ctx0" brushRef="#br1" timeOffset="147872.4579">2282 4192 13452,'-20'20'1442,"0"-20"-706,20 0 417,0 0-96,0 0-192,0 0-512,20-20-65,0 20 0,19 0-64,1 0-128,-1 0-96,1 0-128,1 0-448,-3 0-834,-18-20-1729,1 20-2658</inkml:trace>
  <inkml:trace contextRef="#ctx0" brushRef="#br1" timeOffset="148311.483">1329 4054 10249,'0'19'224,"0"-19"-192,20 20 0,-20 0-32,20-1 65,19 2 383,-19-2 225,0 1 127,19 0-223,-19-20 64,0 20 287,-20-20 33,20 0 0,-20-20-32,20 20-256,-20-20-417,0 0-128,0 1-32,0-21-96,0 20-128,0 0-384,0 1-930,0 19-960,0-21-545,0 21-2018</inkml:trace>
  <inkml:trace contextRef="#ctx0" brushRef="#br1" timeOffset="148761.5087">1845 4132 16495,'-20'21'288,"0"-21"257,20 0-65,0 0 1,0 0-193,0 0-288,0 0 0,20 19 32,0-19-160,0 0 192,-1 0-128,1 20 64,0-20 32,-20 20 64,0 0 0,0 0 96,0 0-192,0-1 161,-20 2-129,20-21-289,0 19 193,0-19-128,20 0-545,0 0-1761,19-19-6567</inkml:trace>
  <inkml:trace contextRef="#ctx0" brushRef="#br1" timeOffset="151024.6382">2400 6935 3171,'0'0'1185,"0"0"-769,0 0 545,0 0-96,0 0 160,0 0-481,0 0-320,0 0 257,0 0 512,0 20-64,20-20-161,-20 0 97,0 0-128,0 0-64,0 0-33,0 0-63,0 0-97,0 0-159,0 0-33,0 0 64,0 0-64,0 0 97,0 0-33,20 0 0,-20 0-159,20-20-1,-20 20-160,21-20 128,-3 20-128,22-20 64,-19-20-32,17 21 128,-17-1 1,19 0-129,-1 0-64,-19-20 0,0 21 32,20-2-32,-1 2 32,1-21-32,-20 21 64,19-22-96,1 21 96,1-20 0,-23 21-32,23-1 0,-1 0 32,-21 0-64,21 0 64,0-19-128,-21 19 224,21-1-32,0-18-64,-1 19 96,2-20-128,-21 20-64,18-20 64,3 21 32,-2-1-128,1-20 96,0 20 0,-1-20 1,1 1-33,-1 19-33,-19-20 66,20 20-66,1-19 66,-3 18-33,3-18 0,-2 20 0,1-22 32,0 2 0,-1 19 64,-19-20-64,20 20-32,-21-20 64,21 21-128,1-21 64,-23 0 0,23 20 0,-1-19 96,19-1-64,-19 0-64,-1 20 32,1-19 64,-20 18 32,19-18-160,-19 19 64,0 1 64,21-22-32,-23 22-32,2-2-32,1 2 64,19-21-64,-22 20 32,3 0 0,19-20 0,-20 21 32,19-21-288,1 20 704,-20 0-448,-1 0-32,21-19 64,-20 18-32,1 2-32,-3-2 32,-18 2 32,20-1-64,0-1 0,1 21 0,-1-19 32,-20-1-96,18 0 96,3 1-96,-1-2 96,0 2-96,-20-1 96,20 20-32,-1-20 64,-19 0-160,20 20 160,-20-20-32,20 20 0,-20-20 0,0 20-64,0 0 32,20-19-64,-20 19 63,20-20 162,-20 20-225,19-20 192,1 0-225,-20 20 162,20-20-33,-20 20 0,20-20 0,0 1 0,-20 19 0,21-21 32,-21 21 32,0-19-128,18-2 160,-18 21-128,0-19 96,20 19-96,-20 0 96,0-20 64,0 20-128,0 0 64,0 0-32,0 0 0,0 0-128,0-20 32,0 20-385,0 0-576,0 0-960,0 20-1571,0-20-4964</inkml:trace>
  <inkml:trace contextRef="#ctx0" brushRef="#br1" timeOffset="151535.6674">5338 4192 4067,'-59'20'8584,"39"-20"-7046,0 0 480,20 0-801,0 0 224,-19 0-480,19 0-416,0 0-353,19 0-256,-19 0 128,40 0 32,0 0-224,-1 0 128,1-20-256,1 20 160,-3 0-321,-17 0 33,19 0 96,-22 0-97,-18 0 321,0 20-96,21-20 160,-21 20 128,0 0-160,-21 0 32,21-1 32,0 2-32,-18-2 32,18 2-32,-20-2 0,20 1-64,-20 0-384,20 0-994,0-20-1921,0 0-5317</inkml:trace>
  <inkml:trace contextRef="#ctx0" brushRef="#br1" timeOffset="151961.6917">5398 4391 9609,'0'20'1825,"0"-20"-1248,0 0 1249,0 0-257,0 20-1185,0 0-352,0 0-288,20-1-897,-20 1-2114,0 0-6630</inkml:trace>
  <inkml:trace contextRef="#ctx0" brushRef="#br1" timeOffset="152091.6992">5398 4789 5381,'0'40'384,"0"-40"-512,20 20 128,-20-20 32,0 19 0,0 1-769,0 0-2946</inkml:trace>
  <inkml:trace contextRef="#ctx0" brushRef="#br1" timeOffset="152250.7083">5418 5226 11370,'21'20'-96,"-21"0"-128,0-1-1089,0-19-2723</inkml:trace>
  <inkml:trace contextRef="#ctx0" brushRef="#br1" timeOffset="152416.7178">5398 5564 12651,'0'39'257,"0"-39"704,0 20-705,0-20-416,-20 20-417,20 0-1665,0 1-961,0-2-4580</inkml:trace>
  <inkml:trace contextRef="#ctx0" brushRef="#br1" timeOffset="152560.726">5358 6120 4964,'-20'40'-416,"20"-21"-289,0 21-3137</inkml:trace>
  <inkml:trace contextRef="#ctx0" brushRef="#br1" timeOffset="152733.7359">5358 6517 8584,'0'60'8135,"0"-40"-7334,0 20 32,0-21-353,0 2-416,20-2-192,0 2-1121,-20-2-1281,0 1-1794,0-20-3011</inkml:trace>
  <inkml:trace contextRef="#ctx0" brushRef="#br1" timeOffset="153434.776">2659 4252 9961,'-20'20'1922,"20"-20"-673,0 0 288,0 0-864,0 0-321,20 0-256,0 0-64,-1 0 1,1 0-386,20 0-704,-20 0-1633,19 0-2019</inkml:trace>
  <inkml:trace contextRef="#ctx0" brushRef="#br1" timeOffset="153583.7845">3313 4252 9352,'20'0'1922,"-20"0"-1185,0 0 352,20 0-545,-20 0-95,21 0-449,-21 0-705,20 0-1377,18 0-1858</inkml:trace>
  <inkml:trace contextRef="#ctx0" brushRef="#br1" timeOffset="153714.792">3671 4272 10249,'20'0'256,"-1"0"705,1 0-128,-20 0-641,20 0-160,0 0-1121,-20 0-3299</inkml:trace>
  <inkml:trace contextRef="#ctx0" brushRef="#br1" timeOffset="153843.7994">4028 4272 10409,'20'19'-64,"-20"-19"545,20-19-65,0 19-416,0 0-224,-20 0-2338</inkml:trace>
  <inkml:trace contextRef="#ctx0" brushRef="#br1" timeOffset="153974.8069">4406 4272 3651,'39'0'480,"-19"0"321,0 0-513,0 0-223,-1 0-802</inkml:trace>
  <inkml:trace contextRef="#ctx0" brushRef="#br1" timeOffset="154110.8147">4763 4272 10730,'40'0'96,"-40"0"1281,20 0-1121,-1 0-192,1 0-384,0-20-3588</inkml:trace>
  <inkml:trace contextRef="#ctx0" brushRef="#br1" timeOffset="154241.8222">5101 4291 11562,'20'0'353,"-2"0"1408,-18 0-768,21 0-768,-21 0-738,20 0-5156</inkml:trace>
  <inkml:trace contextRef="#ctx0" brushRef="#br1" timeOffset="154955.863">5676 3875 10730,'-20'-21'2082,"20"2"-1506,0-1 1154,0 0-449,0 20 449,20 0-481,-20 0-769,0 0-320,0 0-31,20 0 63,-20 40-96,20-21 128,19 2-160,-19 18 64,0 1-160,0-20 160,0 0-32,-1-1 129,1-19 127,-20 0 192,20 0 161,1-19-64,-1-1-33,-2-20-383,2 0 95,1 0-224,-21-19 96,20 19-96,0 0-64,-20 21-32,0-22-32,0 41-352,19-19-833,-19 19-1057,0 19-1026,0-19-8519</inkml:trace>
  <inkml:trace contextRef="#ctx0" brushRef="#br0" timeOffset="229669.1364">2420 6974 672,'0'20'897,"0"-20"-481,0 0-31,0 0 480,0 0 128,0 0-289,20 0-223,-20 0 127,0 0 481,20-20-96,-20 20-160,0 0-64,0 0-1,21 0 1,-21 0 64,0-19-385,38 19-287,-18 0-129,1-20 0,-1 0 0,-20 20-32,18 0 0,3-20 0,-1 20 0,0 0-32,-20 0 64,20 0 0,-1-20-32,1 20 0,0 0 32,0 0-32,0-20 64,-1 20-64,1 0 0,0-19 0,-20 19 32,20-20-32,0 20-96,1 0 64,-21 0 32,18 0 0,2 0 0,-20 0 32,20-20 64,1 20-32,17 0 96,-17-20-96,-1 20-32,0-20 0,0 20-32,-1 0 0,-19 0 0,20-20 0,0 20 0,-20 0 0,20 0 32,0 0 32,-20-19 64,19 19 0,-19 0-96,20-21-32,0 21 0,0 0 32,-20-19-32,20 19 0,-1 0 0,-19 0-32,20 0 64,-20 0-64,20-21 129,-20 21-1,21 0-32,-1 0 32,-2 0-32,2-19 0,-20 19-64,21 0 32,-1-19-32,-20 19-32,20 0 32,-20 0 0,19 0 0,-19 0 32,20 0 64,-20-21-32,20 21 0,-20 0-32,20 0-32,-20-20 0,20 20 0,-20 0 32,19 0-32,-19 0 0,0-20-32,20 20 32,-20 0 0,20 0 0,-20 0 0,20-20 0,-20 20-64,20 0 0,-20 0 32,0 0 0,19-20 0,-19 20 64,20 0-32,-20 0 32,20 0-32,-20 0 0,0-19 0,20 19 0,-20 0 0,21 0 0,-21 0 0,20-20-32,-20 20 32,18 0-32,-18 0 0,20 0 32,1 0 0,-21 0 32,20-20 0,0 20 0,-20 0-32,19-20 0,1 20 0,0 0 32,-20 0-32,20-20 0,-20 20 64,20 0-32,-1 0-32,1-20 32,0 20 0,0 0-32,0-19-32,-20 19 64,19 0-32,1-20 0,0 20-32,-20 0 64,20 0-32,1-21 32,-21 21-32,18 0 32,2 0-32,1 0 0,-21 0 32,20-19-32,0 19 64,-2 0-64,-18 0 0,21-20 0,-1 20 0,0 0 0,0-20 0,-1 20 32,21 0-32,-40 0 0,20 0 0,0-19 0,-1 19 0,1-21 0,0 21 0,0-20 0,1 20 0,-1-19 32,-2 19-64,2 0 64,1-21-32,-1 21 64,0-19-64,-2 19 33,3-20 31,-1 20 32,0-20 32,0 20 32,-1-20 32,21 20-128,-20-20 0,0 20 0,-1-20-32,1 20 32,0-20-32,0 20 32,1-19-64,-3 19 0,2-20 33,0 20 31,1 0-64,-1-20 0,-20 20 0,18 0 0,3-20 0,-1 20 32,0-20-32,0 20 0,-1 0 0,1-20 32,0 20-32,20-19 0,-21 19-32,1-20 64,0 20-32,0 0 0,-20-21 0,20 21-32,1 0 32,-3 0 32,2 0-32,1-19-32,-21 19 32,20 0 0,0-20-32,-2 20 0,3 0 0,-1-19 32,0 19 32,0 0-32,-1-20 32,1 20-32,20-21 32,-20 21-32,-1-20 32,1 1 32,20 19-64,-20 0 0,-1-20 0,1 20 0,0-19 0,1 19 0,-1 0 0,-2-21-64,2 21 128,1-20-32,-1 20-32,0-20 32,-1 20-32,1 0 96,20-20-64,-20 20 0,-1-19-32,1 19 32,0 0-32,0-20 0,21 20 0,-23-20 0,2 20 0,21-20 32,-21 20 0,-2-20-64,3 20 64,-1 0-32,20-20-32,-40 20 32,39 0 0,-19-20 0,0 20 0,0 0-32,-1-19 32,1 19 32,20-20-32,-20 20 0,-1 0-32,1-20-64,0 20 32,0-21 32,-20 21 32,21 0 0,-3-19 0,-18 19 0,20 0-32,1 0 32,-1-20 0,-20 20 32,20 0-64,-2-19 0,23 19-32,-21-20 128,0 20-64,-1 0 0,1-21 32,0 21 0,0-19-32,0 19 0,0 0 0,19-20 0,-19 20 0,1-20 0,-1 20 0,-2 0 0,2-19 0,-20 19 0,21 0 32,-1 0 32,-20 0 32,20-21-64,-2 21 32,3 0-64,19-20 32,-20 20-32,-1 0 32,1-19 0,0 19-32,0 0 0,0-21 0,-1 21 0,1 0 0,0 0 0,0 0 32,1-19-32,-3 19 0,2 0-32,0 0 64,1-20-64,-21 20 64,20 0-32,-2 0 0,-18 0-32,21-20 64,-21 20-32,20 0-32,-20 0 32,20 0 0,0 0 0,-20 0 0,19-20 0,-19 20 0,20 0 32,0 0-32,-20 0 0,20 0 0,-20-20 0,20 20 0,0 0 0,-20 0 0,19 0 0,1 0 0,-20-20 32,20 20-32,0 0 32,-20 0-32,21 0 0,-21 0 32,18 0-64,-18-20 128,20 20-64,-20 0 0,21 0 0,-1 0 0,0 0 97,-20-19-1,18 19 0,-18 0 128,21 0-256,-21 0-192,20 0 512,-20 0-288,20-20 0,-20 20 32,20 0 128,-20 0-352,0 0 128,0 0-352,0 0-1025,0 0-481,0 0-993,0 0-2978</inkml:trace>
  <inkml:trace contextRef="#ctx0" brushRef="#br2" timeOffset="257441.7249">5556 4312 576,'0'0'801,"0"-21"-417,21 21 257,-21 0 1185,0-19 416,0 19-224,0 0 128,0 0-64,-21 0-641,21 0-352,0 0-288,0 0-161,0 0-95,0 0-161,0 0-128,0 0 1,0 0-1,0 0-64,0 0-32,0 0-128,0 19 257,0-19-193,0 21 96,0-21-96,0 19 0,0 2 128,0-2 0,0-19 1,21 20-225,-21 0 96,0 0-32,20 0 32,-20-20-160,0 20 160,20-1-64,-20-19-32,0 20 64,0-20 64,20 20-96,-20 0 64,0-20-64,0 20 64,19 0-32,-19-1-96,0-19 64,20 21 32,-20-2 33,0 1-161,20-20 64,-20 20 32,20-1-32,-20-19-32,0 21 96,20-1-32,-20-20-32,0 19-32,19-19 32,-19 21 32,20-2-64,-20-19 64,0 21 32,20-1-64,-20-20 32,20 19-32,-20 1-32,20-20 32,-20 20 0,0-20 32,19 20-32,-19 0 256,20-20-801,-20 20 994,0-20-609,20 19 128,-20-19 0,0 20 32,21-20 32,-21 20-32,20 0-64,-20-20 128,18 20-32,-18-20-64,0 20 64,0 0 64,20-20 0,-20 19-128,21 2 96,-21-21-32,20 19 64,-20-19-64,20 20-32,-20 1 32,19-2 32,-19-19 32,20 20 64,-20 0 65,20-1-1,-20 2-32,20-1-64,-20-1-64,20 1 64,-1-1-32,-19 2-32,20-1 1,0 0 31,-20-1 64,20-19-64,-20 20-96,20 0 0,-20 0 96,21-20-192,-21 20 160,0-20-256,0 0-225,18 0-415,-18 0-97,0-20-737,-18 0-3170</inkml:trace>
  <inkml:trace contextRef="#ctx0" brushRef="#br2" timeOffset="258587.7904">6053 5266 1825,'0'0'2691,"0"0"-962,0 0-768,0 0-352,0 0-353,0 0-224,0 0 96,0 0 97,0 0 415,0 0 97,0 0 384,0 0-32,0 0-448,0 0-97,0 0 65,0 0-65,0 0-63,0 0-97,0 0 0,0 0-31,-19 0-65,19 0-160,0 19-32,-20-19 32,20 0-32,-20 21-32,-1-21-96,1 0 32,2 20 32,-2-20 0,-1 19 32,1-19-64,0 20 0,20-20 0,-19 0 33,-1 19-33,20-19 32,-20 0 0,20 0 64,0 0 0,0 0 96,20 0 160,-20 0-160,0 0 1,0 0-129,0 0 64,0 0-128,0 0 96,0 0-96,0 0 64,0 0-96,0 0 32,0 0 0,0 0-64,0 0 32,0 0 32,0 0-32,0 0 32,0 0 0,0 0 32,0 21-32,20-21-32,-20 0 64,0 20-32,0-20-32,19 20 160,-19-1-160,20-19 32,-20 20 0,20 0 32,1 0 32,-1 0-160,-20 0 192,18 0-96,-18-1-64,20-19 128,-20 20-64,21-20 32,-21 0-192,0 0-737,20 0-2274,-20 0-10282</inkml:trace>
  <inkml:trace contextRef="#ctx0" brushRef="#br3" timeOffset="265006.1575">2499 6994 6534,'0'0'512,"0"0"641,0 0 481,0-20 672,0 20-801,0 0-512,0 0-128,0 0-320,0 0 95,20 0 193,-20 0-128,20 0-65,21-19 1,-23 19-161,3-20-95,19 0-225,-1 0 160,-19 20-128,20-20-192,-1 0 161,1 1-193,0-1 64,-1 0 0,1 20 32,1-20-96,-2 0 64,1 0-32,-1 20 32,-19-19-64,20 19 32,-20-21 96,-1 2-96,21 19 32,-20-21-64,0 21-32,19-19 96,-19 19 0,21-19 0,-23 19 0,23-21-64,-21 21 64,0 0-64,19-20 64,-19 20 0,0-20-32,0 20 0,-1 0 64,1-20-96,20 20 64,-20-20 0,-1 20-64,1-19 64,0 19-32,0-20 96,1 20-128,-1-20-32,-2 20 128,23-20-64,-21 20-32,19-20 64,-19 20 0,0 0-64,0-20 32,0 20 32,-1-19-32,1 19-32,0 0-32,0-20 128,0 20 32,-1 0-192,1-21 224,20 21-192,-19 0 96,-3-19-32,2 19 96,1-20-224,-1 20 160,0 0-96,-2-20 64,3 20 32,-1 0-64,0 0 32,19-19 64,-19 19-64,0 0 0,0-21-32,0 21 160,-1 0-288,1-20 160,0 20 64,0 0-96,21-19 32,-23 19 0,2 0 0,1-21 32,-1 21-96,0-19 64,19 19-96,-19-20 0,0 20 96,0 0 32,-1-20-32,21 20 64,-20-20-96,0 20 0,19-20 160,-19 0-192,21 20 32,-23-20 32,2 1-32,21 19 32,-21-20-32,-2 20 32,23-20 0,-21 20 32,19 0-64,-19-20 64,20 0-32,-1 20 0,-19-20 32,20 20 0,-20-19-32,19-1-32,-19 20 96,1-21-128,19 21 32,-22-19 64,3 19-32,-1-20-96,20 20 128,-21-19 0,1 19-64,0-20 32,20 20 0,-21-21 0,1 1 0,20 20-32,-20-19 32,-1 19 32,21-20-32,-19 20 0,-1-19-32,-2 19-32,2 0 128,1-21-96,-1 21-32,0-20-32,-1 20 64,1 0 64,0-20-64,0 20 64,0 0-32,-20-20-32,19 20 32,1 0-32,0-19 64,0 19-96,0 0 96,-20-20 0,21 20-128,-3 0 96,-18 0-33,0 0 33,20 0-32,-20-20 129,0 20-129,0 0 32,-20 0-193,20 0 65,-18 0-160,18 0-32,0 20-1,-21-20 257,21 0-128,-20 0 0,0 20-96,0-20 224,-19 19-129,19-19 161,0 20-32,0 0 64,-19-20-32,19 20-160,0-20 192,-1 21-192,1-21 96,-18 19 128,17-19-256,-19 20 128,21-20-1,-21 19 33,20 1 96,-19-20-96,19 21 96,-20-1-64,20-20 32,-19 19 32,19 1-32,-21-20-128,23 19 224,-22-19-64,19 21 0,1-21-32,-19 20 129,19-20-1,-20 0-128,20 19-64,-19-19 192,19 20-96,0-20-32,-19 20 0,19 0 64,-20-20-64,19 20 64,-17-20 64,17 20-128,1-1 64,0-19 0,2 20-96,-23-20 32,21 20 96,0-20-128,-19 20 128,19-20-160,-20 20 64,21 0 0,-21-20 0,-1 20 32,3-1 32,-3-19 32,3 21-64,-3-2 161,21 1-225,-20 1 32,1-21 32,-1 19-64,1-19 128,-1 20-96,20-20 0,-19 20 0,19-20 32,-21 19 96,21-19-224,2 21 128,-23-1-32,21-20-32,0 0 64,1 19-32,-21 1 0,20-20 0,-19 20 96,-1 0 0,0-20-32,21 20-32,-21-20 0,19 20 0,-17-20 64,18 0-96,-1 19 32,1-19-64,0 0 96,0 20-96,1-20 32,-1 0 0,0 20 0,-20-20 0,21 20 0,-1-20 0,0 20 0,0-20 64,0 21 32,1-21-96,-21 19 64,19-19 32,1 0-192,2 19 128,-23-19-64,21 21 96,0-21-96,1 0 32,-21 19 0,20-19 32,0 21-64,1-21 64,-21 19 0,20-19 33,-19 0-130,19 20 65,0-20 0,-21 20-32,23-20 32,-2 20 32,-1-20-32,1 0 33,0 20-33,2-20 0,-3 0 96,1 20-192,0-20 96,0 0-33,0 19-31,20-19 96,-19 0-64,-1 20 32,20-20 0,-20 0 32,20 20-64,-20-20 32,20 0 0,-20 0 97,1 20-258,19-20 161,-20 0 64,20 0-160,-20 20 160,20-20-224,0 0 96,-20 0-96,20 0 0,0 0-32,-21 20-129,3-20-95,18 19 256,-20-19 160,-1 0-96,21 20 64,-20-20 32,0 0-32,20 0 0,-18 0-225,18 0 97,0 0 128,0 20 32,0-20 0,0 0-64,0 0 32,0 0 0,0 0 32,0 0 0,0 0 0,0 0-96,0 0 32,0 0 32,-21 0 32,21 0 0,0 0 0,0 0 0,0 0 64,0 0-32,0 0 0,0 0 0,21 0-32,-21 0 32,38-20 64,-18 20-64,21 0 32,18-20-96,-19 1 32,-1 19-96,1-20 128,-1 0-32,1 0 0,0 0 0,-1 0 32,1 20 0,1-19-64,18-1-32,-19 0 64,-1 0 64,1 0-32,-1 0-32,1 20-32,0-19 32,-1 19 32,-19-21-32,21 21-32,-23-19 0,2 19 96,21-21-64,-21 21 96,19-19-32,-19 19 33,0-19-1,19 19-64,-19-21-96,0 21 64,0 0-32,0-20 32,-1 20 0,21-20 0,-20 20 64,1-20-96,-1 20-65,-2 0 162,2-20-33,1 20 32,19 0-128,-21-19 0,21 19 31,-20-20-31,19 20 32,-19-20 32,0 20 0,20-20 0,-21 20 0,1 0 0,0-20 32,21 20-64,-23-20-96,2 20 64,1 0-32,19-19 96,-22 19-64,3-20 32,-1 20 32,20-21 0,-21 21-32,1 0 32,20-19 0,-20 19 0,-1-20 0,21 20 32,-20-20-64,1 20 64,17-19-32,-18 19 32,1-21 0,-21 21 64,20 0-32,0-20 0,-2 20 32,3 0-96,-1-19 32,0 19 0,0-21-96,-1 21 64,1 0 0,0 0 0,-20-19 32,20 19-64,0 0 32,-1-20 32,-19 20-32,20 0 32,0 0-32,0-20-160,1 20 128,-21-20-64,18 20 0,2 0 96,0-20 32,1 20-64,-1 0 32,-2-20 0,3 20 0,19 0 0,-20-20 0,-1 20 0,1-19 32,0 19-32,20-20 0,-21 20-32,1-20 64,0 20 32,0-20 0,21 20-32,-23 0 96,2-20-32,1 20-96,-1-20-64,18 20 64,-17-19-32,-1 19 32,20-20 0,-21 20 0,1-21 64,0 21-32,-20-19-32,20 19 129,0 0-1,-20-20-64,19 20 0,1 0-64,0-19 0,0 19 64,-20-20-64,20 20-32,-20 0 32,19 0-32,-19 0 32,0 0-96,0 0 96,20-21 0,-20 21-32,20 0 64,-20 0-96,21 0 64,-21 0 64,20 0-96,-2-20-32,-18 20 128,20 0-128,1 0 96,-21 0-32,20 0 32,0-19 0,-20 19-32,19 0 64,1 0-32,-20-20 64,20 20-192,0-19 160,0 19 32,-20 0 96,19-21 0,-19 21 161,20 0-33,-20 0-96,20-20-96,-20 20-32,0 0-32,20 0-31,-20 0-33,0-20-65,20 20 65,-20 0 32,0 0-32,0 0-32,21 0 32,-21 0 0,0 0 65,0 0-98,0 0-31,0 0-96,0 0-1057,0 0-513,0 0-2626,0 0-6918</inkml:trace>
  <inkml:trace contextRef="#ctx0" brushRef="#br3" timeOffset="266441.2396">4505 6577 2690,'0'0'2082,"0"-20"192,0 20 513,0 0-321,0 0-576,0 0-737,0 0-576,0 0-513,0 20 64,0-20-32,0 20-32,0 20-32,19-21 64,-19 21-32,0-19-32,20 18-32,-20-19 0,20 20-128,-20-20-320,0-1-321,20 1-705,-20-20-575,0 0-1411</inkml:trace>
  <inkml:trace contextRef="#ctx0" brushRef="#br3" timeOffset="266760.2579">4505 6557 6950,'19'-20'224,"-19"20"1025,20 0 545,0-20-288,0 20-321,1 20-417,-1-20-511,18 0-97,-38 20-64,21-20-64,-21 20-32,0 0 96,0-20 160,0 0 225,-21 21-97,-17-21 225,18 19-257,-1-19-224,-19 19-160,20-19-705,20 21-2882</inkml:trace>
  <inkml:trace contextRef="#ctx0" brushRef="#br3" timeOffset="297789.0326">12863 7710 10473,'0'0'929,"0"20"-1089,0-1 448,0 1 801,19 40 417,-19-1-417,0 21-416,0-1-417,0 21-96,0-40-64,0-1 192,0-19-63,0-1-161,0-19 96,0-20 352,0 0 385,0-39-673,0 19-192,0-40-128,-19 0 64,19 1 0,-20-1 0,20-20 64,0 1-288,0 20-321,20-1 513,-20 40 160,39 0-96,-19 1-96,20 19-32,-21 0 128,21 19 96,1 1 128,-23 0-127,-18 20 31,0-20 32,-18 19 0,-3-19 64,-19 0-128,20 0-32,-19 0-160,19-20-512,0 0-1026,20 0-2434</inkml:trace>
  <inkml:trace contextRef="#ctx0" brushRef="#br3" timeOffset="298050.0475">13359 7769 16527,'0'0'1538,"0"0"-1026,0-20 513,19 20-224,21 0-97,-20 0-671,19 0-66,-19 0-319,0 0-705,1 0-1185,-1 0-3267</inkml:trace>
  <inkml:trace contextRef="#ctx0" brushRef="#br3" timeOffset="298186.0553">13398 7868 15374,'0'20'961,"0"0"256,20-20 385,21 0-417,-3 0-481,3 0-575,-3 0-450,3 0-896,-21-20-2627</inkml:trace>
  <inkml:trace contextRef="#ctx0" brushRef="#br3" timeOffset="298878.0949">14074 7908 14477,'19'20'288,"-19"-20"-480,0 0 320,20-20 97,0 0 383,0 0-223,0 1-225,-1-21 448,1 0-127,0 1-193,0-1 64,-20 0 129,0 19-129,0-17-96,0-2-95,0 19-161,-20-18 64,0 19-96,-19 20-32,19 0-161,0 20 33,-20 19 192,21-18-32,-1 19 32,0-2 64,20 23 64,20-21-32,0 19 0,-1-19-31,21-1-65,0-19-321,19 0-319,-19 0-738,-1 0-1633,2-20-1793</inkml:trace>
  <inkml:trace contextRef="#ctx0" brushRef="#br3" timeOffset="299210.1139">14390 7829 7975,'0'20'7783,"0"-20"-7783,0 0 449,20 0 95,1 0 65,-1 0-225,0 0-288,0-20-32,-1 0 257,1 0-321,-20 20 0,0-20-192,-20 0 384,1 20-320,-1-19 64,-20 19-65,19 19 65,1-19-32,20 20-32,-18 0 96,36 0-32,-18 0 96,41-20-64,-21 20-224,20-1-449,-1-19 33,-19 20 479,20-20-287,-21 0-481,1 0-384,-20-20-641,20 20-545,-20 0-3843</inkml:trace>
  <inkml:trace contextRef="#ctx0" brushRef="#br3" timeOffset="299428.1263">14629 7849 3971,'0'0'961,"0"0"673,20 19-97,-20-19-1184,20 20-161,0-20-32,-20 0 993,0 0 993,0 0-160,0 0-1025,0-20-289,0 1-287,0-1-225,0 20-32,0-20-128,0 20 0,0 0-160,19 0 96,1 0-128,0 0-385,1 20-160,-1-20-928,-20 20-705,18-20-289,2 19-3587</inkml:trace>
  <inkml:trace contextRef="#ctx0" brushRef="#br3" timeOffset="299787.1469">14947 7809 3331,'0'0'6630,"-20"0"-6758,0-20 704,1 20 770,-1 20 191,20-20-864,-20 20-577,20-20-96,0 20 0,0-1-192,20 1-321,0-20 65,19 0-609,-19 0 448,0-20 513,0 20 96,-1-19 32,-19 19 160,0-20 417,0 20-225,0 0-288,0 0-288,0 20 192,20 19 288,-20 1 353,20 0 224,0 20-64,0-21-257,-1 1-288,-19 0 193,20-1-1,-20-18 65,0-21 95,-20 0 257,1 0-449,-21 0-287,0 0-322,21-21-415,-21-18-898,0 19-1985,21-20-5157</inkml:trace>
  <inkml:trace contextRef="#ctx0" brushRef="#br3" timeOffset="299976.1577">15066 7789 13324,'39'0'2306,"-19"-20"-2081,20 20 1344,-19 0-512,-3 0-320,2 0-513,21 0-224,-21 0-513,0 0 1,-20-20-1314,19 20-2114,-19 0-6245</inkml:trace>
  <inkml:trace contextRef="#ctx0" brushRef="#br3" timeOffset="300148.1675">15186 7629 9096,'38'61'3203,"-38"-21"-1057,20-1 385,-20 1-1026,0 0-928,0-1-513,21 1-577,-21 0-224,20-21-448,-20 2-1057,20-21-1890</inkml:trace>
  <inkml:trace contextRef="#ctx0" brushRef="#br3" timeOffset="300454.185">15344 7530 15342,'20'99'160,"-20"-58"-32,20 19 225,-20-21 159,0 1-352,20 0-160,-20-1-96,19-19 96,-19 0-256,20-20-225,0 0-95,-20 0-705,20-20-897,0 0-481,-1 0-768,1 20 3139,20 0 3074,-19 0 642,-3 0-866,-18 20-929,20 0-576,-20 0-736,21 0-289,-21 0-961,0-20-3171</inkml:trace>
  <inkml:trace contextRef="#ctx0" brushRef="#br3" timeOffset="300949.2133">16396 7849 6694,'0'-20'7014,"0"20"-6629,-20-20-289,20 20 0,0 20-96,-20-20 64,20 20-32,0-20 32,0 19 64,0 1 0,0-20 1,20 0 95,0 0 64,1 0-64,-3 0 193,2-20 191,0 1 257,-20-1-96,0 0-97,0 0-479,-20 0-225,0 20-449,-19 0-640,19 0-480,0 0-1250,0 20-1890</inkml:trace>
  <inkml:trace contextRef="#ctx0" brushRef="#br3" timeOffset="301316.2343">16733 7610 12107,'0'-80'1377,"0"41"65,-19 19-193,-1-20-352,-20 40-417,20 0-320,1 0-160,-1 20 0,0 0 128,20 39-160,0-19-64,20 19-64,0-18-352,-1-1-161,1 19-640,20-19-417,-20-20 929,-20 0 385,19-1 256,-19-19 96,-19 0-96,-1 0-801,-20-19 128,1-1 256,19 0 802,0 0 1632,0 20 482,20-20 159,20 20-1409,20-20 288,19 20-288,-19 0-704,19-19-225,0 19-256,-19 0-577,1 0-1409,-21 0-4901</inkml:trace>
  <inkml:trace contextRef="#ctx0" brushRef="#br3" timeOffset="301966.2715">17646 7749 14285,'0'20'-32,"0"20"32,20 0 224,-20 19 193,20 1-193,0 0-224,1-1-224,17-19 256,-17 0 96,-21-21 320,20 2 353,-20-21 608,-20-21-832,-1 2-321,-17-21-32,17 0-32,1 0 97,0-20-65,0 21-256,20-21-769,0 1-672,20 19 352,0 0 1281,21 21-224,-3 19 0,3 0-64,-21 19 160,0-19 480,-1 20-224,-19 0-31,-19 0 31,-1-20-96,-20 20-192,-1-20-32,2 0-577,19 0-2658</inkml:trace>
  <inkml:trace contextRef="#ctx0" brushRef="#br3" timeOffset="302442.2987">18044 7789 15662,'-20'20'-128,"20"-20"449,-20 0 415,20 0 417,0 0-672,0 0-321,0-20 32,0 0-128,0 0-32,0 1-224,0-1-128,20 20-129,-20-20-63,20 20-161,-1 0-64,1 0 161,0 0 320,0 0 160,1 20 96,-3-20 64,2 0 192,1 0 192,-1 0-31,-20 0-33,0 0-224,0 0-256,0 0-448,-20 20-33,20-20 129,0 39-353,0-19-96,0 0 288,20 0 353,18 0 320,-17-20 417,-1 0 800,0 0 449,19 0-225,-39-20-352,20 0-64,-20 0-384,-20 0-161,1-19-416,-1 19-256,-20 20-32,19-20-352,3 20-481,-2 0-993,0 20-2178,20-20-3075</inkml:trace>
  <inkml:trace contextRef="#ctx0" brushRef="#br3" timeOffset="302673.312">18480 7710 7815,'20'0'3459,"-20"20"-3811,0-1 448,0 21 961,0 0 1153,20-1-1057,1 21-512,-21-1 63,18-18-319,2-2-65,-20 1 0,20 0 161,-20-40-193,0 20 0,0-20 289,-20 0-97,20 0-319,-38-20-418,17-20-287,-19 0-545,20-19-833,-19-1-3523</inkml:trace>
  <inkml:trace contextRef="#ctx0" brushRef="#br3" timeOffset="302781.3181">18421 7629 12812,'39'-19'288,"-19"19"-769,-20-19 385,20 19 64,-20 0-1537</inkml:trace>
  <inkml:trace contextRef="#ctx0" brushRef="#br3" timeOffset="303235.3441">18660 7730 18417,'0'0'128,"0"0"-64,19 0 288,1 0-255,0 0-65,0 0-481,0-20-191,-1 20 63,1-20-64,0 20 545,-20 0 160,0-20 545,-20 20-161,0 0-31,1 0-353,-21 20 96,20-20-128,0 20-32,1 0-96,19-1-96,0 1-193,19 0-159,21 0-65,-20-20 225,19 20 192,1-20 160,0 0-193,-21 0-159,1-20 192,0 20 192,0-20 0,-20 20-32,0-20 256,0 20 32,-20 0-31,-20 0 159,21 0 192,19 20-191,-20-20-257,20 20-96,0-20-64,20 20-192,-1 0 32,21-20-225,1 0-191,-3 0-225,-18 0-320,21 0-193,-23 0-1793</inkml:trace>
  <inkml:trace contextRef="#ctx0" brushRef="#br3" timeOffset="303401.3536">19016 7730 14798,'0'0'2306,"21"0"-2338,-1 0 1537,19 0-288,1-20-352,19 20-384,1 0-225,-21 0 96,1-20-224,-20 20-640,-1 0-641,-19-20-833,-19 20-3235</inkml:trace>
  <inkml:trace contextRef="#ctx0" brushRef="#br3" timeOffset="303574.3635">19235 7551 12716,'20'59'1633,"-20"-19"257,0-20 929,0 20-1058,0-1-1088,-20 1-673,20 0-192,0-1-353,0-19-672,20 0-1377,-20-20-3941</inkml:trace>
  <inkml:trace contextRef="#ctx0" brushRef="#br3" timeOffset="303718.3717">19434 7710 12139,'20'39'1217,"0"1"-1057,-20-20 129,0 20-289,0-21-2243,18-19-8359</inkml:trace>
  <inkml:trace contextRef="#ctx0" brushRef="#br3" timeOffset="303840.3787">19474 7610 9641,'0'0'-1890</inkml:trace>
  <inkml:trace contextRef="#ctx0" brushRef="#br3" timeOffset="304102.3937">19672 7749 15086,'19'20'96,"-19"-20"-416,20 20 416,-20 0 96,0-20-128,0 20-320,20 0-609,0-20-320,-20 0-193,20 0 610,-1 0 928,-19-20 448,0 0 449,20 0 97,-40 0-354,20 0-255,-19 1-289,-1 19-192,0-20-1569,0 20-2563</inkml:trace>
  <inkml:trace contextRef="#ctx0" brushRef="#br3" timeOffset="304355.4082">19889 7849 416,'0'0'6470,"20"0"-5925,-20 0 2177,0-20-448,0 0-928,0 20-354,0-20-415,21 0-129,-21 0-255,20 20 127,-20 0 449,20 0 224,-20 20-577,19-20 0,1 20 289,0 0-160,0 20-225,0-21-416,-20 1-961,19-20-3844</inkml:trace>
  <inkml:trace contextRef="#ctx0" brushRef="#br3" timeOffset="304864.4373">20843 7749 15342,'20'-19'2370,"-20"19"-2178,-20-20-224,0 20 0,-19 0 128,19 20 1,0-1-194,-1 1 1,1 0-32,20 0-64,0 0 128,0 0 64,20-1 32,1-19 0,19 0 64,-22-19 192,23 19 193,-21-20 160,0 0-385,-20 0-96,-20 0-160,0 0-481,0 20-511,-19 0-2179,19 0-9417</inkml:trace>
  <inkml:trace contextRef="#ctx0" brushRef="#br3" timeOffset="305118.4518">21082 7372 13708,'-61'-60'1186,"22"60"-1026,19 0 737,0 20 384,0 0-512,20 39-289,0 1-32,20-1-223,0 2 351,19-2-448,1-19 0,1 0-128,-21-1-192,-2-19-256,2 0-225,-20-20-832,0 0-1922,-20 0-7464</inkml:trace>
  <inkml:trace contextRef="#ctx0" brushRef="#br3" timeOffset="305244.459">20802 7650 17264,'0'0'1185,"41"0"-1089,18 0 449,1 0 95,-1 0-352,2 0-352,-3 0-1665,-17 0-3172</inkml:trace>
  <inkml:trace contextRef="#ctx0" brushRef="#br3" timeOffset="305875.4951">21835 7610 5925,'-20'0'6694,"20"-19"-5637,0 19 97,20 0 255,-20 0-544,0 19-353,20-19-192,0 40-95,0-20-65,-20 20-96,21-20 32,-3 19 288,2-19 97,1-20 223,-21 0 193,0 0 32,0 0-96,0-20-288,0 0-289,0-19-160,0 19 64,0-20-192,0 19-32,-21 2-641,21 0-384,0-2-704,0 21-1763,0 21-4612</inkml:trace>
  <inkml:trace contextRef="#ctx0" brushRef="#br3" timeOffset="306372.5235">22947 7710 14958,'0'-20'993,"-19"0"-1730,-1 20 321,0 0 544,0 0 160,-1 0-96,-17 20-192,17 0 0,21 0 96,0-1 64,0 1 33,21 0 191,-1-20 128,19 20 161,1-20 128,-1-20 64,-19 20-129,0-20-95,-20-19-193,-20 19-127,20 0-193,-39 0-160,19 0-193,-20-1-671,1 21-642,19 0-1601,20 0-5061</inkml:trace>
  <inkml:trace contextRef="#ctx0" brushRef="#br3" timeOffset="306633.5385">23165 7809 16527,'0'20'801,"0"-20"-417,-20 0 1442,1-20-705,19 20-480,0-20-449,0 0-224,0 0-32,0 1-96,0-1-97,19 20 129,1-20 0,-20 20-128,20 0 256,-20 20 192,0 0-32,0-1-128,0 1 0,0 0 0,0 0-96,0 0-608,20-20-930,1 20-1345,-3-20-5124</inkml:trace>
  <inkml:trace contextRef="#ctx0" brushRef="#br3" timeOffset="306842.5504">23264 7650 18641,'0'-21'96,"0"21"-160,21 0 833,-1 0-577,0 0 32,19 0-192,-19 0-32,20 0-160,-21 0-737,21 0-1281,-20 0-3523</inkml:trace>
  <inkml:trace contextRef="#ctx0" brushRef="#br3" timeOffset="307043.5619">23364 7431 15150,'0'20'416,"0"0"1186,20 0 512,-20 19-833,0-18-512,0 19-513,20-21-256,-20 21 0,0-20-224,0 20-609,0-1-769,0-19-1120,20 0-3524</inkml:trace>
  <inkml:trace contextRef="#ctx0" brushRef="#br3" timeOffset="307289.576">23643 7730 17392,'0'0'128,"-20"0"-192,20 19 352,0 1 65,0 0-161,0 0-96,0 0-96,20 0 0,-2-20 128,2 19 128,1-19 129,-1 0 63,0-19 0,-1-1-31,-19 0-129,0 0 0,-19 0-127,-1 0-161,0 1-257,-1-1-672,1 20-640,-18-20-2979</inkml:trace>
  <inkml:trace contextRef="#ctx0" brushRef="#br3" timeOffset="308413.6403">24277 7690 5349,'20'-20'3427,"-20"20"-2018,0-20 1122,20 20-65,-20-21-769,0 21-511,0 0-322,0-19-63,0 19-545,0 0-384,0 0 96,0 19 64,0 2-32,0-1 64,0 0-32,0 20 0,20-1-32,-20-19 64,19 20 1,1-20 95,0-1 0,0 1 64,21-20 64,-23 0-31,2 0-97,1-20 128,-1 1-64,0-1-96,-2-20 97,-18 20-1,0 0-32,0-19-64,-18 19-160,-2 20 32,20-20-224,0 20-96,-20 0-65,20 0 65,20 0 320,-20 20 0,0-20-32,0 20 64,0 0 64,0 19 0,0-19-96,20 0 32,-20 20-96,0-21-224,18 1-865,-18 0-833,21 0-2595</inkml:trace>
  <inkml:trace contextRef="#ctx0" brushRef="#br3" timeOffset="308587.6502">24813 7888 17264,'41'0'3491,"-23"0"-4484,-18 0 1121,20 0-224,-20 0-3107</inkml:trace>
  <inkml:trace contextRef="#ctx0" brushRef="#br0" timeOffset="313675.9413">14212 8743 5028,'0'0'5221,"0"-20"-4292,0 20 1505,0 0-448,0 0-705,-20 0-832,20 0-481,0 20 160,-19 0 0,19 20-64,0-1 0,19 1-32,-19 0 96,20 0-64,0-21-32,20 1 65,-21 0 63,21-20 32,-19 0 96,-1-20-128,18 0-32,-17-20 1,-21 1-33,0 19-32,0-20-96,0 20 96,0-19-64,-21 19 0,21 0-32,0 20 0,0 0-225,0 20 354,0 20-1,0-1 96,0 1 0,0-20-96,0 19-64,21 1 0,-21-20 0,20 0-32,0 0-288,-20-20-289,20 0-960,-20 0-1602,19 0-3011</inkml:trace>
  <inkml:trace contextRef="#ctx0" brushRef="#br0" timeOffset="313878.9529">14550 8644 15726,'0'-21'481,"20"21"320,0-19 672,-1 19-352,1-20-448,20 0-353,-1 20-256,1 0-128,1 0-288,-41 0-737,18 0-1698,2 20-3491</inkml:trace>
  <inkml:trace contextRef="#ctx0" brushRef="#br0" timeOffset="314034.9618">14689 8623 13452,'0'40'321,"0"-19"447,19 18 97,-19-19-577,20 20-256,-20-20-608,20-1-1026,1 1-992,-21 0-4421</inkml:trace>
  <inkml:trace contextRef="#ctx0" brushRef="#br0" timeOffset="314353.9801">14907 8783 8680,'0'20'897,"0"-1"-1,20 1 1347,-20 0-290,0 20-735,20-20-706,0 20-320,0-21-32,-1 21 65,1-40 127,0 20 160,0-20 33,0-20-161,-1 20 97,1-20-129,-20 0-96,0-20 1,0 21-97,0-21-96,-20 0-32,1 20 32,19 1-128,-20-1 32,20 0-64,0 20-513,0 0-672,0 0-1986,0 0-2691</inkml:trace>
  <inkml:trace contextRef="#ctx0" brushRef="#br0" timeOffset="315906.0688">15641 8723 5188,'0'0'7720,"0"0"-6247,0 0 257,0 0 95,0 0-351,21 0-449,-1 20-577,0-20-224,-2 0-95,23 0-97,-21 0 0,0 0-673,19 0-928,-39 0-1474,20 0-4645</inkml:trace>
  <inkml:trace contextRef="#ctx0" brushRef="#br0" timeOffset="316045.0768">15682 8862 15342,'20'20'288,"-2"-20"481,3 0 288,19 0-448,-20 0-385,19 0-769,-19 0-2434,0-20-6501</inkml:trace>
  <inkml:trace contextRef="#ctx0" brushRef="#br0" timeOffset="316958.129">16356 8783 8776,'0'-20'1473,"0"20"-352,0 0 545,0 0-929,0 0-545,0 20 256,0 0-128,0 19-159,0 1 31,20 19 192,0 1-160,-20 20-128,21-21-64,-21-19 65,0 0 31,18 0-128,-18-21 256,0 1 0,0-20 0,0 0 417,0-20-449,-18 1-96,-3-1-32,1-20 1,0-20-65,20 20-64,-20-19-385,1-1-320,19 1-95,0-21 287,0 21-63,0 19 736,0 0 64,19 21 128,1-2 193,20 21-129,-1 0-64,1 21 97,1-2-321,18 1-96,-19 20-96,-1 0-193,-19-1 129,0-19 128,-20 20 32,-20-20 257,0-20 479,-19 19-127,-1-19-33,-1 0-319,23 0-225,-23-19-160,21 19-353,0 0-224,20-20-1088,20 20-3813</inkml:trace>
  <inkml:trace contextRef="#ctx0" brushRef="#br0" timeOffset="317500.16">17071 8862 10057,'0'-20'1634,"0"20"-417,0 0 865,-20 0-1634,20 0-192,0 0-128,-19 20-63,19-20-33,0 20-32,19-20 64,-19 0 32,20 20 0,-20-20 32,20 0-128,-20 0-32,20-20 64,-20 20 96,0 0 385,0-20 127,0 20-191,-20 0-257,0 0-96,0 0-128,20 0 32,-19 0-32,19 0-160,0 0-321,19 0 225,1 0 160,-20 0 96,20 0 0,-20 0-64,0 0-385,0 0-2241,-20 0-4133</inkml:trace>
  <inkml:trace contextRef="#ctx0" brushRef="#br0" timeOffset="318120.1955">17607 8485 12651,'0'0'1538,"20"-21"-1538,-20 21 224,0 0 128,19 21 481,-19-1-64,20 19-481,0 1-31,-20 20 63,20-20-128,-20 19-128,0 1 0,21-1-32,-21-19-32,0-20 0,18 20-32,-18-21-192,0 1-513,20-20-736,-20 0-1794,0 0-6887</inkml:trace>
  <inkml:trace contextRef="#ctx0" brushRef="#br0" timeOffset="318400.2115">17865 8544 12491,'0'-39'32,"0"39"64,0-20 1570,0 20-161,0 0-1216,20 20-97,-20-1 320,20 21 257,-20 0 32,20 19-128,-20-19-161,0 20-224,20-20-256,-20-1 64,0 1-64,0 0-32,0-21-128,0 2-320,0-2-481,19-19-801,-19 20-2402</inkml:trace>
  <inkml:trace contextRef="#ctx0" brushRef="#br0" timeOffset="319093.2511">18223 8703 11146,'0'-19'609,"0"19"-417,-20 0 1377,20 0-512,0 0-416,0 19-33,0 1-31,0 0-64,0 20-353,20-20-64,-20 19 0,20-19 0,-2 0-96,3-20 0,-1 0 0,0 0 64,0 0-64,-1-20 32,-19 0 0,0 0 32,0 1-32,0-1 0,0-20-32,0 20 0,0 20 96,-19-20 64,19 20-31,0 0 31,0 20 64,-20 0 0,20 0-64,20 20 0,-20-21-31,19 1-226,1 0-383,0-20-417,0 20-1537,-20-20-3364</inkml:trace>
  <inkml:trace contextRef="#ctx0" brushRef="#br0" timeOffset="319368.2669">18520 8524 15887,'0'0'768,"0"0"-896,0 0 769,0 20 224,21 0-257,-3 0-384,-18 0 193,20 20 63,0 0-224,-20-1-127,21 21-97,-21-21 0,0 1-128,20 0-225,-20-1-319,20-18-385,-20-2-353,0 1-1088,19-20-1762</inkml:trace>
  <inkml:trace contextRef="#ctx0" brushRef="#br0" timeOffset="319648.2829">18759 8485 9160,'19'-21'1858,"-19"21"-1922,0 21 2306,0-1 256,0 19-704,0 1-705,0-1-160,20 22-192,-20-22-161,0 21-255,0-21-225,20 1 0,-20 0-64,0-1 0,0 1-353,20-20-768,-20 0-1153,0-20-3875</inkml:trace>
  <inkml:trace contextRef="#ctx0" brushRef="#br0" timeOffset="336232.2314">15860 9895 256,'0'0'640,"0"0"-608,0 0-32,0 0 32,0 0-32,0 0-96,0 0-224,0 0 128,0 0 160,0 0 0</inkml:trace>
  <inkml:trace contextRef="#ctx0" brushRef="#br0" timeOffset="336532.2486">15860 9895 4900,'-20'0'1730,"0"0"-1,20 0 546,0 0 383,0 0-224,0 0-704,0 0-833,20 0-128,-20 0-129,0 0-223,20 0-225,0 0-160,0 0 32,19 0-64,-19 0 64,21 0-96,-23 0-32,22 0-288,-19 0-289,-1 0-416,-20 0-673,20 0-1729,-20 21-2595</inkml:trace>
  <inkml:trace contextRef="#ctx0" brushRef="#br0" timeOffset="336744.2607">15820 10074 6342,'-19'20'5445,"19"-20"-4805,0 0 609,0 0 641,19 0-96,21 21-897,0-21-577,-1 0-160,1 0-160,-1 0-96,-19 0-512,0 0-2115,1 0-6021</inkml:trace>
  <inkml:trace contextRef="#ctx0" brushRef="#br0" timeOffset="341208.516">18877 3696 5028,'0'0'4260,"0"0"-2274,0 0-576,0 0-257,20 0 352,0-20-416,21 20-608,-3-21-289,3 21-160,-3 0-64,3 0-385,-21 0-832,0 0-1281,-1 21-865,-19-21-2755</inkml:trace>
  <inkml:trace contextRef="#ctx0" brushRef="#br0" timeOffset="341431.5288">18897 3696 6277,'-20'19'1378,"20"1"-545,0 0-385,0 0-64,0 20 353,0-1 256,0 1-96,0 20-160,0-20-129,20 20 225,-20-21 0,20-19-161,0-1-63,19 21-353,-19-20-32,21-20-64,-3 20-224,3-20-544,-21 0-1090,19 0-2081,-19 0-6087</inkml:trace>
  <inkml:trace contextRef="#ctx0" brushRef="#br0" timeOffset="341893.5552">19434 3854 8776,'-21'-19'3395,"21"-1"-2979,0 20-448,-20 20-224,20-1 352,0 21 160,20 0-95,-20 0-65,21-1 0,-1 2 0,0-2 96,-2-19 96,3-1-127,-1-19 191,20 0 64,-21 0-63,1-19-161,0 19-128,0-40-32,-20 21 0,0-22-64,0 2 32,0 19-32,0-20-64,-20 20 0,20 1 128,0 19 224,0 0-416,0 19 32,0 1 448,0 0 192,0 20-159,0-1-65,20 2-192,-20-22 32,20 21-32,-1-21-480,1 2-769,-20-21-1089,20 19-1762</inkml:trace>
  <inkml:trace contextRef="#ctx0" brushRef="#br0" timeOffset="342168.571">19909 4073 13965,'0'20'704,"0"-20"-1184,0 0 736,0 20 353,0-20 448,21 19-673,-21 2-288,0-2-160,0 1-480,20 0-513,-20 0-1634,0-20-4772</inkml:trace>
  <inkml:trace contextRef="#ctx0" brushRef="#br0" timeOffset="343068.6224">20802 3854 9064,'21'-19'1570,"-21"19"-257,0 0 224,0 19-928,0-19 96,-21 21 127,21 18-319,0-19-161,21 20-160,-21-1-128,20-19 161,0 20-129,0-20-192,-1-20-129,1 20 225,20-20-64,-20 0-160,-1-20 0,1 0 96,-20 1 96,0-2-128,20-18-33,-20 19-63,0-20-224,0 20-97,0 0 577,-20 1 449,20 19-161,0 0-352,0 19 32,0 1 640,0 20 193,20 0-192,-20-1-321,20 1-160,-20 0-64,21-21-32,-1 21-448,-20-20-962,18-20-1921,2 20-9191</inkml:trace>
  <inkml:trace contextRef="#ctx0" brushRef="#br0" timeOffset="343545.6497">21260 4054 9673,'0'0'3139,"0"0"-2435,0 0 1314,0 0-801,20 0-640,0 0-65,-1 0-416,21 0-96,-20 19-64,-20 1 32,20-20-224,-20 20-192,0-1 127,-20 2 257,0-21 192,0 19 65,20 1 287,-20-20-224,20 20-224,0-20-32,0 20 96,0-20-192,20 0-768,20 0-2019,-20 0-5958</inkml:trace>
  <inkml:trace contextRef="#ctx0" brushRef="#br0" timeOffset="344078.6802">21499 3755 7911,'0'0'2050,"0"0"-705,0 0 673,0 0-1153,18 0-417,2 0-159,0 0-161,21 0 0,-2-20 128,-19 20 161,20 0 63,-21 0-128,1 0-256,-20 0-64,0 0-32,20 0 97,-20 20 95,0 0-64,0 0-32,20 0-32,-20 19-32,0-18 0,20 18-32,-20 21-64,0-21 32,0 21 32,0-20 0,19 0 0,-19-1 0,0 1-32,20-20 32,-20 0 0,0-1 32,0 2-32,0-21 0,0 0 128,0 0 192,0 0 161,-20 0-385,1 0-64,-1 0-64,0 0 32,-20 0-545,21 0-416,-1 0-864,0 19-2595</inkml:trace>
  <inkml:trace contextRef="#ctx0" brushRef="#br0" timeOffset="344937.7293">22213 3735 6790,'0'0'1409,"0"0"-63,19 0 63,-19 0 353,20 0 63,20 0-640,-20 0-800,-1 0-129,21 0-96,-19 0-64,17 0-32,-18 0-64,1 0-352,-1 0-481,-20 0-1025,0 0-1216,0 0-3076</inkml:trace>
  <inkml:trace contextRef="#ctx0" brushRef="#br0" timeOffset="345513.7623">22312 3755 5765,'-20'0'3267,"20"0"-3235,0 0-32,0 0 256,0 0 385,0 20 352,20-20-385,-20 20-159,0-20 191,19 20 385,-19 0-160,20-1 32,-20 2-448,0 18-33,0-19-64,0 20-95,20-1-1,-20 2-128,0-2 32,0 0 32,0 21 0,0-20-160,21 19 161,-21-19-65,0 20-64,0 0 0,20-1 0,-20 1-64,0 0 32,0 18 0,0-18 0,0 1 0,0-22-32,0 21-32,-20-20 64,20-1-256,0 1 320,0-20-64,0 20 32,0-21-64,0 2 32,0-2 64,0 1-160,0-20 96,0 21 64,0-21-128,20 19 64,-20-19 160,0 0 1,18 0 95,2 0-288,1 0-64,19 0-64,-21 0-545,1 0-352,0-19-833,0 19-2017,0 0-6503</inkml:trace>
  <inkml:trace contextRef="#ctx0" brushRef="#br0" timeOffset="346155.799">22629 3914 8359,'20'-20'2114,"-20"20"-864,0 0 703,0 0-671,0 0-866,0 0-160,0 20 193,20 0-33,-20 20-192,20-1-160,0 21 32,1-20 1,-3 0-33,-18-1 0,20-19 0,0-20 224,1 20 289,-21-20 255,20 0 97,-20-20-544,18 0-65,-18-19-256,0 18 128,0-18-128,0 0-96,0-2-192,0 22 64,-18-1-321,18 0-287,0 20-642,0 0-2465,0 0-1026</inkml:trace>
  <inkml:trace contextRef="#ctx0" brushRef="#br0" timeOffset="346394.8127">23066 4132 12139,'20'21'1345,"-20"-21"-1473,0 19 1153,0-19 513,20 40-706,-20-20-319,0 20-417,0-21-160,20 21-449,-20-19-928,0-2-3940</inkml:trace>
  <inkml:trace contextRef="#ctx0" brushRef="#br0" timeOffset="346906.842">22709 4729 8520,'0'-21'960,"0"21"-1088,0 0 1025,21 0 0,-21 0-256,0 21 223,18-1-447,-18 20 127,20 0-63,0-1-65,-20-19-127,21 20-33,-1-20 128,-2-20 481,3 20-160,-21-20 223,20 0 1,0-20-224,-20 0-417,20 0 641,-20-20-801,0 21 0,0-22-320,0 1-609,-20 21-159,20-1-994,0 20-2755</inkml:trace>
  <inkml:trace contextRef="#ctx0" brushRef="#br0" timeOffset="347182.8578">23007 4829 16207,'0'0'-1954,"20"0"1313,-1 20 994,1-20-161,0 0-64,0 19-128,0 1-128,-1-20 128,-19 20-32,0 0 128,0 0 513,-19 0-289,-1-20 577,0 19-705,20-19-32,0 20-128,0-20-96,0 0-160,20 0-577,0 0-961,-1 0-1985</inkml:trace>
  <inkml:trace contextRef="#ctx0" brushRef="#br0" timeOffset="347895.8985">23226 3735 9769,'0'20'1665,"0"-20"-960,0 0 1569,0 0-608,0 0-673,18-20-193,2 20-287,1 0-385,19 20 96,-22-20-160,3 0 32,-1 20-32,0-20-128,19 20 0,-19 0 96,0 0-224,0-1 0,0 21-128,-20-20 95,20 20 129,-20 0 0,0 20 64,0-1 128,0 0-64,0 1-32,-20 20 0,20-1 32,-20 1-64,20 19-64,0-20-256,0 1 256,0-20 64,0 0 32,20-1 0,-20-19-192,20-1 192,-20 1 96,0 0 96,0-20-32,0 19-64,19-18 321,-19-2-65,0-19-32,0 0 513,0 0-481,-19 0-159,19 0-1,0 0-320,-20-19 31,-20 19 33,20 0-32,-19 0-224,19 0-1121,-20 0-1955,19 0-10024</inkml:trace>
  <inkml:trace contextRef="#ctx0" brushRef="#br0" timeOffset="350174.0288">16654 9796 11530,'0'-20'609,"0"20"-1025,0 20 127,-20-20 385,20 40 161,0-20 159,0 19 97,0 21-33,0-20-288,20 0-64,0-1-96,0-19-256,0 1-192,19-21 192,-19 0-33,20 0-127,-21-21-257,1-18-31,0 19 479,1-20 193,-21 0 97,0 1 543,0 18 33,-21-18-193,21 19-191,-20 20 319,20-20 449,0 20-544,-20 20-193,20 0 577,20 19 32,-20 1-225,20 0-63,-20 20-257,21-21-288,-1 2 65,0-2-418,-2-19-383,3-1-706,-1 2-2081,0-21-8648</inkml:trace>
  <inkml:trace contextRef="#ctx0" brushRef="#br0" timeOffset="350442.0442">17190 10074 7078,'0'20'9994,"0"1"-10122,0-2 256,0 1 288,0 19-192,0-18-96,0 18-608,20-19-961,-20 0-2275</inkml:trace>
  <inkml:trace contextRef="#ctx0" brushRef="#br0" timeOffset="351040.0784">17448 9856 13676,'0'-20'897,"0"20"-897,0 0 225,0 20 191,20 0 32,-20-1-159,20 21-129,0 0-32,0 0-64,-1 0 0,1-1-32,0-18 96,0-2 321,0-19 319,-20 0 161,19 0 0,-19 0-352,0-19-225,0-22-160,0 22 0,0-21-64,0 0-128,0 20-32,0-19-192,0 18-96,0 2-225,0 19-416,0 0-1345,0 0-2562,0 0-6663</inkml:trace>
  <inkml:trace contextRef="#ctx0" brushRef="#br0" timeOffset="351206.0879">17826 10074 14477,'0'41'1730,"0"-22"-1282,0 21 65,-20-21-33,20 2-256,0-1-95,0-1-770,0 1-512,20 0-1378,-20-20-2369</inkml:trace>
  <inkml:trace contextRef="#ctx0" brushRef="#br0" timeOffset="351473.1031">18261 10015 18129,'0'0'192,"21"0"-128,-1 0 448,20 0-383,-1 0-386,-19 0 257,20 0-1057,-21 0-1441,1-20-3972</inkml:trace>
  <inkml:trace contextRef="#ctx0" brushRef="#br0" timeOffset="351653.1134">18361 9856 12684,'0'39'2306,"0"-18"-1602,0 38 866,0-19-97,0 0-512,0-1-833,0 1-480,0-20-449,0 19-1537,20-39-5413</inkml:trace>
  <inkml:trace contextRef="#ctx0" brushRef="#br0" timeOffset="352309.151">18798 9836 14798,'-20'-20'544,"20"20"-640,0 0 192,0 20 481,-19 20 95,19 0-95,0 19-161,19-19-64,1 0-287,0-1-1,0 1 0,0-20 128,19-20 64,1 0-160,-1 0 0,1-39-128,-19 18 64,-1-18-128,-2-1 32,-18 20 0,0-20 32,0 1-128,-18-1 32,18 20-161,-20 20 225,20 0 32,0 20 161,-21-1 31,21 21 160,0 0-96,0 20-32,21-21-96,-21 2-96,20-2-256,-2-19-416,23-1-706,-21 2-2658</inkml:trace>
  <inkml:trace contextRef="#ctx0" brushRef="#br0" timeOffset="352620.1688">19255 10055 14926,'0'0'961,"0"0"-1122,19 19 834,1-19-128,0 0-225,0 20-320,0 1-288,-1-2 95,-19 1 161,0 0 64,0-1-64,0 2 160,-19-1 321,19-20 352,-20 19-129,0-19-31,20 0-193,0 0-384,0 20 0,20-20 1,0 0-162,-1 0-511,21 0-449,-19 0-545,19 0-1344,-22 0-2404</inkml:trace>
  <inkml:trace contextRef="#ctx0" brushRef="#br0" timeOffset="353297.2075">19711 9876 3267,'0'0'4099,"0"-20"-2657,0 20 736,0 0 64,0 0-416,0 0-481,-20 0-256,20 0-352,0 0-449,0 0 225,0 0-193,0 20 128,0-1 33,20 21-97,-20 0-96,0-20 1,20 20-193,-20-1-32,20 2 32,-20-2-64,20-19 0,-1-1 0,-19 2 160,20-21-160,-20 0 224,20 0-127,-20 0 159,0-21-96,21-18-96,-21 19-64,0-20 64,0 1-32,0-21 192,0 20 65,0 1-193,0-1 32,0 20-256,0 0 96,0 20-128,0-20-321,0 20-672,20 20-384,-20-20-673,0 20-2787</inkml:trace>
  <inkml:trace contextRef="#ctx0" brushRef="#br0" timeOffset="353659.2282">20049 10094 672,'20'0'16336,"-1"0"-16240,1 0 993,0 0 512,20 0-448,-21 0-608,1 0-257,0 21-192,-20-21-96,0 19-32,0 1 64,-20 0-64,20-1 160,-20 2-192,1-1 32,19-1-96,0 1 128,0 0-32,19-20 96,1 20 0,0-20 0,0 0-96,21-20-160,-23 20-192,3 0-417,-1 0-1890,-20 0-5060</inkml:trace>
  <inkml:trace contextRef="#ctx0" brushRef="#br3" timeOffset="356811.4085">19573 8763 6245,'0'0'2819,"0"0"-2146,0 0 192,0 0 992,19 0-255,21 0-801,0 0-513,-1 0-192,1 0 0,-1 0-64,1 0-32,-19 20 32,17-20-96,3 0-224,-21 0-97,0 0-191,-1 0-225,-19 0-512,0-20-257,0 20-960,-19 0-2018</inkml:trace>
  <inkml:trace contextRef="#ctx0" brushRef="#br3" timeOffset="357243.4332">19731 8623 4035,'-20'0'1185,"20"0"65,-20 0 159,-19 21-352,19-21-224,-20 19-449,21-19-192,-1 21 97,-20-21 223,19 19 193,3-19-33,-2 20-255,0 0-257,20 0-32,0-20 352,20 20 193,0 0-96,19-1-321,1 1-64,-1 0-160,-19 0 32,20 0-128,-20-20-416,-1 20-673,1-1-1122,-20-19-1216</inkml:trace>
  <inkml:trace contextRef="#ctx0" brushRef="#br3" timeOffset="357986.4757">20744 10074 12011,'0'0'929,"0"0"-865,20 0 1025,0 0 160,39 0-608,-19 0-417,19 0-224,0 0-224,-19 0-161,21-19-832,-23 19-1537,23 0-610,-42 0-3234</inkml:trace>
  <inkml:trace contextRef="#ctx0" brushRef="#br3" timeOffset="358247.4906">21001 9856 2530,'20'0'-1377</inkml:trace>
  <inkml:trace contextRef="#ctx0" brushRef="#br3" timeOffset="358389.4987">20922 9916 160,'-99'39'2818,"40"-19"-127,18 20-161,-18-20-384,39 0-608,0-1-609,0 1-545,40 1 0,0-2-159,0 1-65,19 0-64,22-1-128,-23 2-609,3-1-1120,-1-20-2948</inkml:trace>
  <inkml:trace contextRef="#ctx0" brushRef="#br0" timeOffset="370761.2064">21796 8763 8071,'0'0'5125,"-20"0"-3876,20 0 0,0 0 129,20 0-321,-1 0-225,21 0-447,0 0-193,19 0-192,2 0-320,-22-20-513,-19 20-1249,20 20-3235</inkml:trace>
  <inkml:trace contextRef="#ctx0" brushRef="#br0" timeOffset="370898.2142">21855 8862 14926,'20'40'320,"0"-40"-160,19 0 224,2 0-63,-1 20-161,-1-20-705,1 0-3330</inkml:trace>
  <inkml:trace contextRef="#ctx0" brushRef="#br0" timeOffset="371511.2493">22392 8644 7655,'20'-21'768,"-20"2"482,0 19 1664,0 0-415,0 0-673,0-20-641,0 20-673,0 0-160,0 0-63,0 20 191,0-20-127,18 19-65,-18 2 0,20 19 0,-20-1-128,21 1-31,-21 19 31,20-19-160,-20 20 160,20-20-160,-1-1-32,-19 1 192,20-20-96,-20 0 224,0-20-95,0 0 287,20 0 225,-20-20-193,0 0-192,0 0-127,0-20-161,0 0 192,0 21-192,0-21 192,0 0-320,0 20 96,20-19 32,-20-1-96,0 20 224,0-19-320,0 18 224,0 2-160,0 19-224,20 0-417,-20 0-320,-20 0-320,20 0-673,0 0-2435</inkml:trace>
  <inkml:trace contextRef="#ctx0" brushRef="#br0" timeOffset="371850.2687">22709 8485 14093,'-20'0'961,"40"-21"32,1 21 993,-3 0-577,22 0-672,1 0-449,-2 0-96,1 0-128,-1 0-192,1 0-160,-20 0-449,-20 0-608,0 0-705,0 0-1025,-20 0-2594</inkml:trace>
  <inkml:trace contextRef="#ctx0" brushRef="#br0" timeOffset="371996.277">22809 8464 7847,'20'41'1890,"-20"-22"672,18 1-640,-18 20-833,0-1-673,21-18-320,-1 19-192,-20-1-480,0 1-1282,20-20-3459</inkml:trace>
  <inkml:trace contextRef="#ctx0" brushRef="#br0" timeOffset="372766.3211">23165 8763 5381,'0'0'5669,"0"0"-5669,-20 0 961,20 0 736,0 0-1248,-19 0-321,19 20 96,0 0 257,0-1-33,0 21-64,0 0-95,19-20-33,1 20-128,0-21-32,21 1 0,-3 0 32,-17-20 33,-1 0 95,0 0 0,-2 0-96,-18 0 257,21-20-33,-1 0-128,-20 1 0,0-2-256,20 2 97,-20-21-194,0 20-95,0 0 192,0-19 0,0 39 96,0-20-64,-20 20 97,20 20 287,0-1 32,-20 1-95,20 20-161,0 0-96,0 0-128,20-1 0,0 1-577,-20 0-768,20 0-2210</inkml:trace>
  <inkml:trace contextRef="#ctx0" brushRef="#br0" timeOffset="398818.8112">17727 9240 3843,'-21'0'929,"21"0"673,0 0 1184,0 0-576,0 0-961,21 0-352,-21 0 32,0 0-32,0 0 0,18 0-96,-18 0-257,20 0-63,1 0-65,-1 0-160,20-20-96,19 20-96,20 0 33,0 0-65,2-20-289,18 20 578,-20 0-129,40 0 32,-19 0 96,-1 0-127,0 0-33,0 0 64,-20 0-128,-20 0 0,-19 0-160,1 20-64,-23-20-256,-18 0-449,0 0-481,-18 20-2337</inkml:trace>
  <inkml:trace contextRef="#ctx0" brushRef="#br0" timeOffset="400463.9053">16119 9439 8071,'0'0'1602,"0"0"-705,0 0 1249,0 0-161,39 0-735,-19-21-418,39 21-351,1 0-1,-1 0 33,20 0-193,2-20-128,-2 20-128,0 0-64,0 0 64,-19-19-64,-1 19-256,-18 0-1057,-3 0-1762,-38 0-2594</inkml:trace>
  <inkml:trace contextRef="#ctx0" brushRef="#br0" timeOffset="401444.9614">22511 9836 15438,'0'0'192,"19"0"-512,-19 40 320,20 0 192,-20 19 161,20 1 31,-20 20-128,20-21-64,-20 20 0,20-19-95,-1-20-1,-19 0-32,20-21-32,-20-19 256,0 0 417,0 0 256,-20-19-481,1-2-352,-1-18-32,20-1 32,-20 0 1,0-20-33,20 1-192,0-20-289,20-1-800,0 0 64,0 41 897,-1-1 160,21 20 32,-20 20 0,0 20 160,1 0 192,-3 0 64,-18 0-63,0-1-33,-18 2-96,-3-2 32,1 1-31,0-20-33,0 0-224,-19 20-353,19-20-800,20 0-1986,-20 0-4164</inkml:trace>
  <inkml:trace contextRef="#ctx0" brushRef="#br0" timeOffset="401711.9766">23285 9737 8872,'0'-20'8040,"-21"20"-7976,1-20 160,2 20 416,-23 20-544,1-20-128,21 40 32,-1-21-32,0 21 32,0 0-32,20-1 64,20 1-64,0 0 64,0-20-64,19 0-192,1 0 64,-1-20-128,2 0-545,-21 0-1089,0 0-1761,-20 0-7046</inkml:trace>
  <inkml:trace contextRef="#ctx0" brushRef="#br0" timeOffset="401870.9857">23086 9916 11883,'-20'0'833,"20"0"-962,20 0 2083,20 0-865,-1 0-929,22 0-576,-2 0-1762,-19 0-3299</inkml:trace>
  <inkml:trace contextRef="#ctx0" brushRef="#br0" timeOffset="402079.9977">23503 9578 14221,'0'0'1601,"0"0"-1729,0 20 1410,20-1-161,-20 2-737,0 18-320,0 1 0,0 0 0,0 19-96,0 1-224,0-1-321,0-19-832,-20 20-1089,20-40-705,0 19-4549</inkml:trace>
  <inkml:trace contextRef="#ctx0" brushRef="#br0" timeOffset="402317.0113">23661 9617 10730,'0'0'800,"0"21"193,20-2 1217,-20 21-480,0 0-865,0-1-673,0 21-32,0-1-128,0-19 64,0 20-288,21-20-288,-21-1-513,0-19-641,20 1-1281,-20-2-2241</inkml:trace>
  <inkml:trace contextRef="#ctx0" brushRef="#br0" timeOffset="402685.0323">23503 9598 10537,'20'-20'-800,"19"0"1248,1 0 1346,1 20-385,-3 0-320,23-21-512,-22 42-513,1-21-32,-20 20-32,19 20-96,-39-21-96,20 21 95,-20-20-159,0 20 128,-20-20 160,0 0 64,-19-1 225,19 1 511,-20-20 385,21 20-384,19-20-128,0 20-32,0 0-161,19 0-288,21-1-160,0 21 32,-1-20-128,21 0-96,-21 20-64,1-20-416,-1 0-546,-19-1-735,0-19-2467</inkml:trace>
  <inkml:trace contextRef="#ctx0" brushRef="#br3" timeOffset="418472.9353">13756 8226 6694,'0'0'1121,"0"0"32,-20 0 32,20 0-448,0 0-193,-20 0-127,20 20 95,-20 0 129,20 20 224,-19-1-1,-1 2-159,-20 18-32,-1 20-321,3 1-128,-23 0 129,2-1-65,0 20-96,-1-20 32,21-19-384,-1 0 609,-1-21-321,3 1-128,18-20-192,-1 0 288,1-20-1121,20 0-1762,20-20-2146</inkml:trace>
  <inkml:trace contextRef="#ctx0" brushRef="#br3" timeOffset="418926.9613">13558 8207 6854,'-41'0'5125,"41"0"-3524,-20 0-63,20 19-705,0-19-193,0 0 33,41 0-321,-3-19-288,3 19-64,19-21-160,-21 2 96,21 19-320,-41-20-1,21 20 225,-40 0 128,20 20 32,-20-1 320,0 2 129,-20-2-97,20 1-288,-20 20 0,20-20-96,0 19 0,0-19-192,0 1-288,0-2-513,0 1-1954,0 0-4324</inkml:trace>
  <inkml:trace contextRef="#ctx0" brushRef="#br3" timeOffset="419728.0071">12068 9517 128,'20'-39'8392,"-20"39"-6791,-20-20 897,20 20-448,-19-19-512,19 19-289,-20-21-576,-20 21-353,20 0-96,-1 0-320,-17 21 160,38-2-128,-20 1 64,20 0-64,0 20 64,0-20 64,20 0-64,18 0 0,-17-1 0,-1 2-32,20-2 64,-20-19 64,-20 20-192,19-20 160,-19 20-32,-19-20 64,-1 0 32,0 20-96,0-20-128,-21 0-64,23 0-865,-2 20-384,0-20-961,-1 0-2627</inkml:trace>
  <inkml:trace contextRef="#ctx0" brushRef="#br3" timeOffset="419909.0175">12187 9558 15182,'20'0'993,"-20"20"-769,0-20 353,0 20-161,0-1-352,21 2-320,-21-2-609,0 1-608,20 0-898,-2-20-736,-18 0-4804</inkml:trace>
  <inkml:trace contextRef="#ctx0" brushRef="#br3" timeOffset="420033.0246">12207 9439 12844,'0'0'288,"0"0"-2402,0 0 929,21 19-3556</inkml:trace>
  <inkml:trace contextRef="#ctx0" brushRef="#br3" timeOffset="420437.0477">12426 9558 12716,'-20'0'672,"0"0"-448,20 0 962,-20 20-386,1 0-576,-1-1-191,20 2-66,0 18-95,20-19-256,-1-20-161,1 20 257,20-20 256,-20 0 256,-1-20-31,1 20 95,0-20 128,-20 0-31,20 1-97,-20-2-192,-20 21-128,20-19-288,-20 19-321,20 19-224,0 2 417,0 18-65,0 1 129,0 0 320,20-1 32,0 1 0,-20 0 32,0-21 128,0 21 769,0-40 640,-20 20-31,0-20-321,0 0-545,1 0-511,-1 0 255,-20-20-608,20 1-385,1-2-800,-1 2-2819</inkml:trace>
  <inkml:trace contextRef="#ctx0" brushRef="#br3" timeOffset="420774.0669">12624 9558 9737,'0'20'1377,"0"0"-1057,21 20 449,-21-21-288,0 21-321,0 0-160,0-20 0,0-1 64,0-19 128,18 0 320,-18 0 193,0-19-385,0 19-192,20-40-128,-20 20 65,0 0-65,0-19-193,20 18 65,1 2 96,-21 19-64,20 0 352,-2 0 449,3 19 32,-21 2-321,0-2-256,0 21-64,0-20-64,0 20-128,0-21-865,0-19-1473,0 20-2274</inkml:trace>
  <inkml:trace contextRef="#ctx0" brushRef="#br3" timeOffset="421084.0847">12863 9677 6342,'19'20'6342,"1"-20"-6407,0 0 450,0 0 640,0-20-96,-1 20-481,1-20-288,-20 1 321,20-2 127,-20 21-351,0-19-65,-20 19-96,0-20-192,1 20-32,-1 20 96,0-20 0,0 19 160,20 2 32,-20-2 64,20 21-96,0-20 64,40 0-96,-20 0-96,19-1-576,1-19-513,1 0-705,18 0-1569,-39 0-4324</inkml:trace>
  <inkml:trace contextRef="#ctx0" brushRef="#br3" timeOffset="421474.107">13220 9657 12235,'-41'0'481,"41"0"-97,-18 20 224,-2 0-287,20 0-225,0 0-64,0 0-224,20-1-257,-2 1-159,23 0 95,-21-20 193,19 0 288,-19-20 96,0 0 480,0 1 417,-20-1 769,20-20 0,-20 20-866,0-19 33,0-1-576,-20 0-225,20-1 0,-20 2-96,0 0 0,20 18 0,-20 1 32,1 1 32,19 19-416,-20 19 159,20 22 322,0-2-194,0 0 162,0 22-97,20-22 96,19 21 0,-19-20 32,20 0-160,-1-21 64,1 21-128,-19-40-160,17 20-129,-18-20-736,-20 20-1762,21-20-5284</inkml:trace>
  <inkml:trace contextRef="#ctx0" brushRef="#br0" timeOffset="425811.3551">4544 12181 352,'0'0'705,"0"0"-225,0 0 257,0 0 352,0 0-577,0 0 97,0-20 352,0 20 512,0 0 289,0 0-193,0 0-512,0 0-256,0 0-64,0 0-97,-20 20-95,20-20-129,0 0 161,0 0 95,0-20-63,0 20-321,0 0-128,20 0-96,-20 0 97,0 0 31,20 0 0,-20 0 0,20-20 96,1 20-95,-1-20-97,-2 0-32,23 0 128,-1 1-288,-1-1 160,1 0 32,19 0-224,-19 0 192,19-20-64,2 21 0,-3-2 32,1-18 224,2 19-192,18-20 32,0 1-64,2-1 64,-22 20 65,-1-20-129,23 1 0,-22-1 96,20 20-64,-19-19 0,20 18-64,-22-19 0,3 21 32,18-21 32,-20 20-128,1-20 64,-1 20-32,20 0 96,-18-19-32,-2 19-32,1-20-32,19 21 96,0-21 96,0 20-96,0-20 0,2 0 128,-2 1-63,-20-1-97,22 20-32,-2-20 0,-20 20 0,1-20 64,19 21-128,-40-21 128,21 20-96,-21 0 128,1 0-128,-19 20 192,-1-19-160,-2 19 32,-18 0 0,0-20 0,21 20-128,-21 0-192,0 0-321,0 0-512,0 0-1025,0 0-2979</inkml:trace>
  <inkml:trace contextRef="#ctx0" brushRef="#br0" timeOffset="426193.3769">7542 10611 7719,'59'-19'160,"-39"19"833,21 0 705,-2 0-161,1 0-1089,-20-21-319,19 21-65,1 0 384,-20 0 64,0 0-351,-1 0 191,1 0 96,-20 21-63,0-2 31,0 1-31,-20 19-65,20-18 0,-19-1-64,19 19-128,-20-19-31,0 0-129,20 0-513,-20 0-608,20-20-2370,0 19-8040</inkml:trace>
  <inkml:trace contextRef="#ctx0" brushRef="#br0" timeOffset="427102.4289">8257 10214 10057,'0'0'160,"0"0"-128,0 0 1313,0 20-127,0-20-1,0 19-481,20 1-351,-20 20 223,19-20 1,-19 19-257,20-18-159,0-2-33,20 1 32,-21-20 64,21 0 225,-19-20-193,17 1 0,-18-2 96,1 2-31,-1-21-129,0 20-32,-20 0-128,0 0-64,0 1 224,0-1 33,-20 20-65,20 0-64,0 0 32,0 0-192,0 20 256,20-1-224,-20 1 32,0 20 64,19 0-128,-19 0 64,20-1-160,0-19-96,-20 20-384,20-21-321,0 21-1185,-20-20-3171</inkml:trace>
  <inkml:trace contextRef="#ctx0" brushRef="#br1" timeOffset="437652.0323">4445 12181 2370,'20'0'2466,"-20"0"-1153,0 0-768,0 0-449,0 0 64,0 0 0,0 0-64,0 0-64,0 0 32,0 0 0,0 0 673,0 0 288,0 0-288,0 0-481,0 0-224,0 0 64,0 0-64,0 19 224,0-19 449,0 0 192,0 0-64,0-19-353,0 19-191,0 0 63,0 19-32,0-19 65,0 0 31,0 0 160,0 0-127,0 0-97,0 0-128,0 0 65,20 0-97,-20 0-128,0 0-32,0 0 96,0 0-96,0 0 32,0 0 64,0 0 161,0 0-1,0 0-160,0 0 192,0 0-31,0 0-161,0 0 96,0 0 0,0 0-64,0 0 0,0 0 1,0-19 63,0 19-96,0 0 0,0 0 32,0 0-32,0 0-32,-20 0 161,20-20-225,-20 20 288,20 0-128,-20-20 0,-19 0 161,-1 20-417,1 0 352,-22 0-64,2 0-160,-20-20 0,-1 20 0,1-20-32,-21 1 0,1-21 32,-20 20 193,0 0-33,19-20 160,1 21-31,20-2-65,20 21 64,19-19-352,1 19 224,19-20-288,0 0 160,0 20-288,20-20 416,-21 20-320,21 0 96,0 0-64,0 0-192,-18 0-192,18 0 95,-20 0-223,20 0-65,-21 0-32,21 0 33,0 20-1,0-20-31,0 0 31,0 0-320,0 0 0,21 0-256,-21 0-769,0 0-672,0 0-2435</inkml:trace>
  <inkml:trace contextRef="#ctx0" brushRef="#br1" timeOffset="438265.0674">3234 11565 4163,'20'0'2275,"-20"0"63,20-20 128,-20 20-544,0 0-609,0 0-224,0 20 96,0-20-320,-20 0-448,20 0-289,-20 20 64,0-20-128,1 20-64,-21 0 128,0 0-160,1-1 0,-1 1 128,-19 0-128,38-20 64,-19 20-64,1 0 0,19 0 96,20-20-128,-20 19-32,20-19 0,0 0 64,20 20 128,0-20-64,1 20 0,-3-20 0,2 20-32,-20 20-32,20-21-288,1 21 416,-1 0-385,-2 20-255,23-21-641,-1 21-1890,-21-20-3491</inkml:trace>
  <inkml:trace contextRef="#ctx0" brushRef="#br1" timeOffset="439389.1317">2282 11406 14990,'-20'0'961,"20"0"-1090,0 0 514,0 0 480,0 19-97,20 2-319,-1-2-161,-19 2-32,20-2-63,0 2-161,0-2 32,0 21 160,-1-40-256,-19 20 320,20-20 0,-20 0 257,0 0 31,0 0 289,0-20-384,0 0-289,0 0-96,20 1-64,-20-21 0,20 0-96,-20 19-288,21-18-481,-21-1-673,18 20-127,-18 20-1826</inkml:trace>
  <inkml:trace contextRef="#ctx0" brushRef="#br1" timeOffset="445022.4539">2936 11902 6566,'0'0'1057,"0"0"640,0 0 1090,0 0-481,0 0-800,0 0-642,0 0-255,0 0 256,0 0-385,0 21-256,0-21-288,0 0 32,20 19-288,-20-19-865,21 19-1506,-21 2-1761</inkml:trace>
  <inkml:trace contextRef="#ctx0" brushRef="#br1" timeOffset="445173.4625">3056 12101 10634,'0'0'128,"0"0"-128,0 0 897,0 0 256,20 0-1025,-20 20-256,20-20-1442,-20 20-2113</inkml:trace>
  <inkml:trace contextRef="#ctx0" brushRef="#br1" timeOffset="445317.4707">3155 12260 2530,'0'20'5893,"0"-20"-5860,20 0 287,-20 0 577,0 0-513,20 0-416,-20 0-1313,0 0-1954</inkml:trace>
  <inkml:trace contextRef="#ctx0" brushRef="#br1" timeOffset="445468.4794">3274 12319 1057,'20'20'3106,"-20"-20"-4098,19 0-642,-19 21 1570,20-21 384,-20 0-960</inkml:trace>
  <inkml:trace contextRef="#ctx0" brushRef="#br1" timeOffset="446255.5244">2956 11863 9769,'0'0'1954,"0"0"-1378,0 0 1058,0 0 384,0 0-513,0 0-992,0 0-289,0 0-192,0 0-32,21 20-192,-21-20-1058,0 19-1056,20 2-1121,-20-21-2178</inkml:trace>
  <inkml:trace contextRef="#ctx0" brushRef="#br1" timeOffset="450686.7778">2977 11902 64,'-21'0'928,"21"0"-351,0 0-577</inkml:trace>
  <inkml:trace contextRef="#ctx0" brushRef="#br1" timeOffset="450937.7922">2898 11902 1953,'0'0'609,"18"-19"-417,-18 19 2082,20 0 897,-20-20-1025,0 20-640,0 0-33,0 0-256,0 20-544,0-20-161,0 0 1,0 0-65,0 0-159,0 19-193,0 2-96,0-21 0,20 19 64,-20 0-128,21 2-513,-1-21-608,-20 20-1057,18-20-1698</inkml:trace>
  <inkml:trace contextRef="#ctx0" brushRef="#br1" timeOffset="451094.8012">3056 12042 9609,'20'0'1569,"-20"0"-1601,20 0 641,-20 20 928,0-20-352,0 0-800,19 0-385,-19 19-481,0 1-960,20-20-1506,-20 20-3587</inkml:trace>
  <inkml:trace contextRef="#ctx0" brushRef="#br1" timeOffset="451233.8091">3175 12220 5765,'0'0'1217,"20"0"-736,-20 20 1120,0-20 577,0 0-1505,0 0-737,0 0-353,0 20-512,19-20-1537,-19 0-2563</inkml:trace>
  <inkml:trace contextRef="#ctx0" brushRef="#br1" timeOffset="451369.8169">3274 12319 3587,'20'0'416,"-20"0"513,19 0 609,-19 0-1058,0 0-1793</inkml:trace>
  <inkml:trace contextRef="#ctx0" brushRef="#br1" timeOffset="451521.8256">3374 12360 1089,'20'0'4163,"-20"19"-3682,0-19 864,0 0 33,0 0-770,18 20-704,-18-20-2242</inkml:trace>
  <inkml:trace contextRef="#ctx0" brushRef="#br1" timeOffset="451678.8346">3512 12438 8872,'20'21'288,"-20"-21"-192,20 0 1378,-20 20 640,0-20-1410,20 0-1344,-20 0-2435,0 0-2659</inkml:trace>
  <inkml:trace contextRef="#ctx0" brushRef="#br1" timeOffset="451829.8432">3651 12518 9737,'0'21'0,"20"-2"-32,-20-19 897,0 0 960,0 0-1280,20 20-1186,-20-20-928,0 0-802,19 20-3554</inkml:trace>
  <inkml:trace contextRef="#ctx0" brushRef="#br1" timeOffset="451967.8511">3730 12598 1889,'0'0'5061,"0"0"-5061,0 0 416,0 0 706,0 20-1283,0-20-4451</inkml:trace>
  <inkml:trace contextRef="#ctx0" brushRef="#br1" timeOffset="452113.8595">3770 12657 13773,'0'20'736,"-20"0"-800,20-20 1506,0 0 383,0 0-1568,0 20-514,0-20-736,0 0-1633,0 0-4837</inkml:trace>
  <inkml:trace contextRef="#ctx0" brushRef="#br1" timeOffset="452250.8673">3791 12757 11594,'-21'0'-192,"21"19"-512,0-19 992,0 0-32,0 0-224,0 0-320,21 0 0,-21 0-481,0 0-961,0 0-6341</inkml:trace>
  <inkml:trace contextRef="#ctx0" brushRef="#br1" timeOffset="452415.8767">3829 12776 7847,'0'0'5509,"0"0"-5765,0-19-1185,0 19 736,0 0-320,0 0-3459</inkml:trace>
  <inkml:trace contextRef="#ctx0" brushRef="#br3" timeOffset="455100.0303">4524 12220 6630,'0'0'1313,"0"0"-1313,0 0 1089,0 0 1025,0 0-1217,0 0-705,-19 0 0,19 20 193,0 0 287,-20 0 321,0-20-608,0 20 159,0-1-192,1-19-223,-1 20-65,-20 1 32,19-2-96,-17 1 0,18 19 0,-21-18 96,23-1-64,-23 0-32,21-1 32,0 2-64,-19 18 64,19-19-32,0 0-64,0 0 96,1-20-32,-1 19-64,20 1 64,-20-20-128,0 20 192,20-20-256,-20 0-129,20 0-63,-19 20-1,19-20 97,-20 0 192,20 0 64,-20 0 0,20 0-224,0 0 64,0 20-129,20-20-287,-20 0 191,0-20 193,20 20 128,-20-20 0,0 20 64,19 0-32,1-20 0,-20 20-128,20-20 128,0 1 0,19-1 64,-19 0-225,20-20-640,-1 21 417,-19-2-32,20-18-193,-1 39 385,-19-20 256,21-1 64,-21 2-32,-2-1 0,23 0 96,-21 1 512,19-2 385,-19-18-512,20 19-289,-20 0 160,-1 20-95,-19-20 31,20 20-96,-20 0 64,0 0 65,0 0-193,0 0-192,-20 0 32,20 0 32,0 0-32,0 20 64,-19-20-32,19 0 0,0 20 0,-20-20-32,20 0 32,-20 20-65,0-20-127,0 19-224,1 1 256,-21 20-161,-1-20 1,3 19 256,-3-18 64,-18-1 32,19 0 513,-19 20 319,19-1 33,1-19-288,-1 0-481,20 0-160,0-1-64,20-19-609,0 0-160,0 0 33,20 0-450,-20 0 193,20 0 225,-20 0 255,0 0-96,0 0 513,0 0 224,0 20 96,-20-20 0,0 0-128,20 0-128,-19 20-256,-1-20 160,20 0 192,0 20-129,0-20-95,0 0-64,20-20-449,-20 20-1153,0 0-640</inkml:trace>
  <inkml:trace contextRef="#ctx0" brushRef="#br3" timeOffset="455561.0566">3910 12677 288,'-20'0'1185,"20"20"929,0-20-256,-20 0-769,20 0-449,-21 0-351,21 0 159,0 0 129,0 0-257,0 20-64,21-20-128,-21-20 257,20 20 95,-20 0-288,20-20-160,-20 20 0,19 0-32,1-20-32,-20 20-192,20-19-96,0-1 96,19-20 191,1 20 33,0-20 193,-1 1 575,1-2 514,19 2-738,-18 0-608,18-2 64,-19 2 64,-1 19-128,-19 0 96,-20 0 0,0 20 0,0 0-32,0 0-64,-20 0 32,20 0-64,-19 20-32,19 0-192,-20 0 223,0-20 129,0 20-32,-1-1 33,3 1 31,-22 1 416,-1-2 449,2 21-128,-1-21-513,1 22-192,-1-2-64,0-18 32,21-2-64,-21 1-96,20 0-609,0 0-256,20-20-416,0 0-833,0 0-5701</inkml:trace>
  <inkml:trace contextRef="#ctx0" brushRef="#br3" timeOffset="456290.0983">4346 12717 3939,'-21'20'4100,"3"0"-4260,18-20 160,0 19 961,0 1 672,0 1-896,18-1-320,3 19-1,19 1 0,-20 20-288,19-21-96,-19 1 65,0 0-65,0-1 0,-1-19 0,1 0 96,-20 0 64,20-20 449,-20 0-321,0-20-192,-20 0-64,20 0 192,-20-19-64,1-1-192,-21 0-96,0-19 32,1 19 32,-1 0 160,19 1 161,3-2 287,18 2-320,0 19-224,18 0 33,23 0-1,-1 0-96,-1 0 0,1 1-97,-1 19 1,-19-20 32,20 20 64,-19 20 64,-21-1 353,0 1 287,0 0 225,-21 0 32,1 20-224,-20-21-289,1 1-128,-1-20-160,1 21-128,19-21-832,0 0-2371,20 0-8424</inkml:trace>
  <inkml:trace contextRef="#ctx0" brushRef="#br0" timeOffset="461033.3696">11948 11486 640,'0'-21'7944,"21"2"-6887,-21-2 2114,20 21-449,-20-19-736,0-1-480,0 20-578,0-20-319,0 20-321,0 0-320,0 20-32,0 0 64,-20 20-64,20 0-64,0 19 224,0-19-192,20 20 128,-20-41 32,20 21-64,20-20 0,-21 0 0,21-20 128,0-20 96,-21 0-128,21 0-160,-19-19 64,-21 19 129,0-20-65,0 0-64,0 21 0,0-2-193,-21-19 65,21 40 128,0-19-32,-20 19-96,20 19-64,0 2 288,0-2 96,20 21-32,-20 0 129,21 20-193,-1-21 32,-20 1-288,18 0 352,-18-1-416,20-19-161,-20 0-63,21-20-385,-21 0-352,0-20-705,20 0-3171</inkml:trace>
  <inkml:trace contextRef="#ctx0" brushRef="#br0" timeOffset="461285.3841">12386 11306 9961,'-20'-19'1281,"20"-1"577,0 20 800,0 0-896,20 0-641,0-20-352,20 20-385,-1 0 1,-19 0-257,20 0 0,-21-20-192,1 20-96,0 0-449,0 0-480,-20 0-705,0 0-1729,-20 20-2947</inkml:trace>
  <inkml:trace contextRef="#ctx0" brushRef="#br0" timeOffset="461431.3924">12505 11287 8808,'0'39'4388,"0"-19"-3811,0 0 704,0 0-96,0 0-448,0-1-577,0 21-192,20-19-833,-20-2-1698,20 2-2914</inkml:trace>
  <inkml:trace contextRef="#ctx0" brushRef="#br0" timeOffset="461754.4109">12703 11486 10409,'21'40'2018,"-21"-21"-576,20 1 191,-2 20-1024,3 0-289,-1-21-224,0 21-96,0-20 64,0-20 32,-1 20 129,-19-20 575,20-20 161,-20 0-224,0 0-225,0 0-31,0-19-321,-20 19-32,1 0-64,19-20-160,0 40-32,-20-19-385,20 19-383,0 0-1090,0 0-3556</inkml:trace>
  <inkml:trace contextRef="#ctx0" brushRef="#br0" timeOffset="462072.4291">13200 11446 14958,'20'0'993,"0"0"-545,0-21 1794,-1 21-1089,1 0-576,20 0-385,-20-19-192,19 19-32,-19 0-513,0 0-1120,1 0-2243,-21 0-10249</inkml:trace>
  <inkml:trace contextRef="#ctx0" brushRef="#br0" timeOffset="462249.4392">13260 11585 14541,'39'0'321,"-19"0"-225,20 0 1313,-21 0-192,21 0-961,-20 0-544,1 0-577,-21 20-1185,18-20-2946</inkml:trace>
  <inkml:trace contextRef="#ctx0" brushRef="#br0" timeOffset="463262.4971">13975 11446 5381,'18'59'4484,"3"-19"-4324,-1 20 224,-20-1 353,20 21-289,0-21-480,-1 1-928,-19 0 992,20-41 768,0 0-31,-20-19 640,0 0 1026,-20-19-1699,0 0-127,1-21 192,-21 0-33,20 0-63,-1-19-128,21-1-257,-18 1-224,18-1-288,18 0-96,3 20 288,19 0-161,-1 21 65,1 19-32,19 0 160,-19 19-64,-20 2 0,0-2 96,-1 2-32,-19 19 32,-19-21 97,-1 1 127,0 0 128,-20-20-192,1 20 1,-1-20-129,20 0-96,1 0-577,19 0-544,0 0-1890,19 0-3619</inkml:trace>
  <inkml:trace contextRef="#ctx0" brushRef="#br0" timeOffset="463449.5078">14629 11526 19026,'0'0'576,"0"0"-736,0 0 993,0 0-577,0 19-801,0-19-1440,0 0-2628</inkml:trace>
  <inkml:trace contextRef="#ctx0" brushRef="#br0" timeOffset="463931.5354">15046 11188 13452,'-20'0'2050,"20"0"-1858,0 0-160,0 19 769,0 21 288,0 0-352,20 19-225,-20 20-287,0 1-129,0-20-128,20 0-481,-20-1 1,20-19-97,-20 0-416,19-21-480,1 1-769,0-20-705,-20-20-5830</inkml:trace>
  <inkml:trace contextRef="#ctx0" brushRef="#br0" timeOffset="464141.5474">15165 11148 15118,'21'20'1473,"-3"19"-1313,-18-19 513,20 20 256,-20 19-32,20 1-705,-20-21-192,0 22-288,0-2-161,0 1-384,21-1-576,-21-19-513,0-20-1089,0 0-3299</inkml:trace>
  <inkml:trace contextRef="#ctx0" brushRef="#br0" timeOffset="464495.5677">15463 11425 12203,'0'40'3748,"-20"-19"-3588,20-2-96,0 21 0,0-20 288,20 20-224,0-20-192,0 0-64,-1-20 96,21 0 32,-20 0-288,1-20 32,-3 0 160,2 0 160,-20 0 0,0 0 160,0 1-96,0-2 32,-20 21 545,20 0-257,0 0-256,-18 0 257,18 21-353,0-2 0,18 1 64,-18 20-192,20 0-32,1-21-545,-1 21-1056,0-20-2723,-2 0-6695</inkml:trace>
  <inkml:trace contextRef="#ctx0" brushRef="#br0" timeOffset="464827.5867">15860 11148 10217,'0'20'3107,"0"0"-2787,0 19 1474,0 1 384,0-1-672,0 1-738,0 20-287,0-1-289,0 2-192,0-22 96,20 1-192,-20 0-96,0-1-385,20-19-608,-20 0-448,19 0-1602,-19-20-2403</inkml:trace>
  <inkml:trace contextRef="#ctx0" brushRef="#br0" timeOffset="465116.6032">15979 11287 8776,'21'-40'-320,"-21"40"512,18 0 1633,-18 0 97,0 20-160,0 19-289,0-19-224,0 40-31,20-21-289,-20 1-193,0 21-512,0-22-31,20 1-193,-20 0 32,21-1-64,-1 1-32,-20 0-225,0-21-127,20 1-769,-20-20-1089,0 20-3332</inkml:trace>
  <inkml:trace contextRef="#ctx0" brushRef="#br3" timeOffset="468198.7795">12645 12657 13004,'0'0'608,"-21"0"-992,21 0 352,-20 20 769,20 20 384,0 0-192,0 20-257,20-1-159,1 21-321,-21-1-96,18-19-32,2-1 32,0 1-64,1-40 256,-21-1 97,20 1 191,-20-20-447,0-20-65,0 1-64,0-21 0,-20 0 64,-1-19-32,1-1-32,0-19-128,20 18-385,-18-17-608,18-2 576,0 40 674,0 0-1,18 1 64,22 39 32,-19 0 64,17 20 161,-17-1-321,-1 1 96,0 20-128,-20-20-32,0 19 193,0-19 127,-20 1 96,0-1-191,-1-1-257,-17-19-32,17 20-417,1-20-544,0 0-736,2 0-2948,18 0-4227</inkml:trace>
  <inkml:trace contextRef="#ctx0" brushRef="#br3" timeOffset="468624.8038">13459 12578 6630,'38'0'1826,"-38"0"-1859,0 0 482,0 0 1409,0 0-801,0 0-833,0 20-160,-20-20-32,-19 20 32,19 0 192,-20-1 833,1 1-160,19-20-224,-20 20-161,21-20-287,-1 20-129,20 0 128,0-20 0,0 20-128,20-1-32,19 1 33,-19 1-65,20-1 0,-1-1-64,-19 1 0,21-20-385,-23 19-383,2 2-1186,0-21-1441,-20 20-6022</inkml:trace>
  <inkml:trace contextRef="#ctx0" brushRef="#br3" timeOffset="469280.8414">14074 12697 4195,'0'-20'10282,"-20"0"-9994,20 1-480,-20 19 96,0 0 0,-1 0-256,3 0 31,-23 19 225,21 21 128,0-20 417,20 20 288,-18-21 31,18 22-319,0-2-193,18 0-160,2-18-32,21 19-96,18-20 32,1-20 160,-1 0 161,0 0 31,1-20 192,-21-20-480,1 0 513,-19 20 224,-1-19-257,-40 18-255,-1-18 95,-19-1-320,1 20-32,-21 0-160,1 0-481,-20 20-544,18 20-1890,2 20-11434</inkml:trace>
  <inkml:trace contextRef="#ctx0" brushRef="#br3" timeOffset="481965.5669">3989 12022 3683,'-20'0'577,"20"0"-193,0 0 224,0 0 930,0 0 63,0 0-640,0 0-512,0 0-193,0 0-64,0-20 32,0 0 97,20 20 63,-20-21-32,0 2 65,0 19-65,20-19 33,-20-2 31,0 21 64,19-19-127,-19-1-97,20 20-64,0-20-64,20 0-96,-21 0 0,21 20 32,1-20-32,-23 20-32,23-19 0,-1 19 32,-1 0 32,1 0-64,-1 0 33,21 0-33,-21 0 32,21 0-32,-19 0 0,-3 0 32,-17 19-64,-1-19 32,0 20 0,-2-20 0,3 20-65,-1 0 98,-20-20-66,20 20 33,0-20-96,-20 20-256,19-20-257,-19 0-608,0 19-544,0-19-930,20 0-2530</inkml:trace>
  <inkml:trace contextRef="#ctx0" brushRef="#br3" timeOffset="482895.6201">4366 11069 9833,'-20'0'1890,"-1"0"-641,21 0-352,0 0-33,0 0 97,0 0-736,0 0-97,41 0 128,-21 0 0,19 0-32,1 19-128,0-19-96,19 0 65,-18 0-33,17 0-32,-17 20-64,-21-20 31,-2 0-95,3 20 128,-21 0 0,-21 0 128,3 0-31,-22-1-1,19 21-32,-17-20 0,18 0-64,-1-1-64,21 1-481,0-20-1024,0 20-1378,0-20-2370</inkml:trace>
  <inkml:trace contextRef="#ctx0" brushRef="#br3" timeOffset="483413.6497">5160 10909 5733,'-21'-40'3940,"3"20"-2883,-2 1 256,-1-1-256,1 0-128,20 20-289,-20 0-576,2 0-256,18 20 96,-21 19-32,21-19 0,-20 20-96,20-20-33,20 20-191,1-21 224,-3 2 128,2-21 64,0 0 32,1 0 64,-1-21-32,-2 2 32,-18-1 32,21 0 32,-21-20 288,20 20 1,-20 0-257,-20 1-32,20-1-32,-21 0 64,21 20-64,0 0-224,0 0 64,0 20 449,21 19-1,-21-19 0,20 20-191,-20 0-129,20-1 32,0 1-64,-20 1 0,19-22 0,1 1-224,-20 0-577,20 0-801,0-20-2145</inkml:trace>
  <inkml:trace contextRef="#ctx0" brushRef="#br3" timeOffset="483761.6696">5439 10830 9545,'18'-20'128,"-18"20"-929,-18 20 705,18-1 128,0 21 96,0 0-160,0 0 64,0 19-32,18-18 0,2-22 32,1 1 64,19-20 320,-22 0 738,3 0 287,19-20-288,-20 1-224,-1-22-128,-19 1-129,0 21-255,0-21-257,-19 20-128,-1 0-64,-20 20-128,1-20-97,-1 20 65,19 0-192,1 0-961,2 0-2051,18 0-5700</inkml:trace>
  <inkml:trace contextRef="#ctx0" brushRef="#br3" timeOffset="484064.687">5775 10611 8167,'0'20'-512,"0"-20"-545,0 20 1185,0-1 512,0 2-287,20-21-289,-20 20 32,20-20 64,0 0 257,-1 0 31,1 0 128,0-20 514,-20-1 479,0 2 385,0-1-801,-20-19-448,0 18-289,1 21 0,-21 0-223,20 0-257,-19 0-1090,19 21-1344,20-2-1282</inkml:trace>
  <inkml:trace contextRef="#ctx0" brushRef="#br3" timeOffset="485078.745">3750 13711 5124,'-20'19'3620,"20"-19"-2435,0 0-641,0 0-287,0-19 63,0 19 0,20 0-160,-20-20 65,0 20 127,20-20-32,-20 20 385,21 0 256,-21 0-321,0 0-287,0-20-33,0 20-96,0-20 65,20 0-97,-20 1-96,18-21-32,2 20-32,21-20-32,-21 1 32,19-1-32,1-1 0,-1 2 0,-19 0-32,20 18-416,-20 1-642,-20-19-575,0 39-65,19-20-256,-19 20-2562</inkml:trace>
  <inkml:trace contextRef="#ctx0" brushRef="#br3" timeOffset="485359.761">3989 13055 3971,'0'0'7399,"0"0"-7207,-20 0 33,20 0 415,0 0 545,20 0-864,0 0-193,19 0-224,-19 0 0,20 0 0,-1 0-385,1-20-31,-1 20 159,-19 0 129,1 20 128,-1-20 128,-20 20-32,0 20 32,0-1 0,0 1-96,-20 19-416,20-18-1058,-21-2-768,21-19-3876</inkml:trace>
  <inkml:trace contextRef="#ctx0" brushRef="#br3" timeOffset="486975.8535">3849 12657 128,'-20'20'1441,"20"-20"-832,0 0 1184,0 0 129,0-20-288,0 20-225,0 0-192,0 0-128,0 0-96,20 0-320,1 0-257,-1-19-64,0-1-223,19-20-65,1 20-32,-1-20 0,21 1-96,-1-2 0,-19 2-129,19 0-319,-18 18 96,18-18 159,-19 19 97,-20 0-128,-1 20-161,-19-20 161,20 20 256,-20 0 64,0 0-32,0-20 0,20 20 32,-20-20 0,0 20 64,20 0 32,-20 0-64,0 0-64,0 0 33,0 0 31,0 20-96,-20-20-33,0 20-159,-19 0 64,-1 0-416,20 19-97,-19-19 257,-1 1 255,-1 18 129,-18 0 225,0 2 767,-1-2 65,1-18-192,-1 18-256,21-19-321,-2 0-160,21 0-448,20-20 31,0 0-255,20-20-737,21 0 160,-2 0 224,1-19 192,19 18 257,1-18 287,-21-2 578,21 2 1056,-1 0 225,2-2 127,-22 2-1088,1 19-865,-20 0 96,-20 40 32,-20-20-1025,0 20 192,0 0 609,-1-1 192,3-19 0,-22 20 32,-1 1 0,23 18 0,-23 0 32,1-18 32,1 19 160,19-21 416,-20 2-287,21-2-257,-1-19-160,20 20 32,0-20 160,20-20-64,-1 1-481,21-2-223,0-18 95,19 19 385,-18-20 192,18 0 352,-1 0 673,3 1-352,-41-1-545,-1 20 32,-38 20-256,-1 20-64,0 0 64,-21 0 96,23 19-96,-43 1 64,23 0 32,-23 0 0,2 19 0,19-19 0,-19 0 64,39 0 0,-20-21-32,40-19 128,-19 0 0,38 0-64,1-19-96,0-1 0,20-20-160,-1 1-256,21 18-962,-21-18-383,22-2 1440,-23 22-383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11/19/11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11/19/11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8.xml"/><Relationship Id="rId3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customXml" Target="../ink/ink9.xml"/><Relationship Id="rId5" Type="http://schemas.openxmlformats.org/officeDocument/2006/relationships/image" Target="../media/image40.emf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customXml" Target="../ink/ink10.xml"/><Relationship Id="rId7" Type="http://schemas.openxmlformats.org/officeDocument/2006/relationships/image" Target="../media/image43.emf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customXml" Target="../ink/ink11.xml"/><Relationship Id="rId9" Type="http://schemas.openxmlformats.org/officeDocument/2006/relationships/image" Target="../media/image47.emf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customXml" Target="../ink/ink12.xml"/><Relationship Id="rId9" Type="http://schemas.openxmlformats.org/officeDocument/2006/relationships/image" Target="../media/image51.emf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customXml" Target="../ink/ink13.xml"/><Relationship Id="rId7" Type="http://schemas.openxmlformats.org/officeDocument/2006/relationships/image" Target="../media/image54.emf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47.xml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customXml" Target="../ink/ink14.xml"/><Relationship Id="rId9" Type="http://schemas.openxmlformats.org/officeDocument/2006/relationships/image" Target="../media/image58.emf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customXml" Target="../ink/ink15.xml"/><Relationship Id="rId17" Type="http://schemas.openxmlformats.org/officeDocument/2006/relationships/image" Target="../media/image69.emf"/><Relationship Id="rId1" Type="http://schemas.openxmlformats.org/officeDocument/2006/relationships/tags" Target="../tags/tag52.x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20" Type="http://schemas.openxmlformats.org/officeDocument/2006/relationships/customXml" Target="../ink/ink1.xml"/><Relationship Id="rId21" Type="http://schemas.openxmlformats.org/officeDocument/2006/relationships/image" Target="../media/image12.emf"/><Relationship Id="rId10" Type="http://schemas.openxmlformats.org/officeDocument/2006/relationships/slideLayout" Target="../slideLayouts/slideLayout47.xml"/><Relationship Id="rId11" Type="http://schemas.openxmlformats.org/officeDocument/2006/relationships/image" Target="../media/image3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customXml" Target="../ink/ink16.xml"/><Relationship Id="rId13" Type="http://schemas.openxmlformats.org/officeDocument/2006/relationships/image" Target="../media/image75.emf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20" Type="http://schemas.openxmlformats.org/officeDocument/2006/relationships/customXml" Target="../ink/ink17.xml"/><Relationship Id="rId21" Type="http://schemas.openxmlformats.org/officeDocument/2006/relationships/image" Target="../media/image82.emf"/><Relationship Id="rId10" Type="http://schemas.openxmlformats.org/officeDocument/2006/relationships/slideLayout" Target="../slideLayouts/slideLayout47.xml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1" Type="http://schemas.openxmlformats.org/officeDocument/2006/relationships/tags" Target="../tags/tag61.xml"/><Relationship Id="rId2" Type="http://schemas.openxmlformats.org/officeDocument/2006/relationships/tags" Target="../tags/tag62.xml"/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tags" Target="../tags/tag66.xml"/><Relationship Id="rId7" Type="http://schemas.openxmlformats.org/officeDocument/2006/relationships/tags" Target="../tags/tag67.xml"/><Relationship Id="rId8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customXml" Target="../ink/ink18.xml"/><Relationship Id="rId17" Type="http://schemas.openxmlformats.org/officeDocument/2006/relationships/image" Target="../media/image90.emf"/><Relationship Id="rId1" Type="http://schemas.openxmlformats.org/officeDocument/2006/relationships/tags" Target="../tags/tag70.xml"/><Relationship Id="rId2" Type="http://schemas.openxmlformats.org/officeDocument/2006/relationships/tags" Target="../tags/tag71.xml"/><Relationship Id="rId3" Type="http://schemas.openxmlformats.org/officeDocument/2006/relationships/tags" Target="../tags/tag72.xml"/><Relationship Id="rId4" Type="http://schemas.openxmlformats.org/officeDocument/2006/relationships/tags" Target="../tags/tag73.xml"/><Relationship Id="rId5" Type="http://schemas.openxmlformats.org/officeDocument/2006/relationships/tags" Target="../tags/tag74.xml"/><Relationship Id="rId6" Type="http://schemas.openxmlformats.org/officeDocument/2006/relationships/tags" Target="../tags/tag75.xml"/><Relationship Id="rId7" Type="http://schemas.openxmlformats.org/officeDocument/2006/relationships/tags" Target="../tags/tag76.xml"/><Relationship Id="rId8" Type="http://schemas.openxmlformats.org/officeDocument/2006/relationships/slideLayout" Target="../slideLayouts/slideLayout47.xml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4" Type="http://schemas.openxmlformats.org/officeDocument/2006/relationships/tags" Target="../tags/tag80.xml"/><Relationship Id="rId5" Type="http://schemas.openxmlformats.org/officeDocument/2006/relationships/slideLayout" Target="../slideLayouts/slideLayout47.xml"/><Relationship Id="rId6" Type="http://schemas.openxmlformats.org/officeDocument/2006/relationships/image" Target="../media/image68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customXml" Target="../ink/ink19.xml"/><Relationship Id="rId11" Type="http://schemas.openxmlformats.org/officeDocument/2006/relationships/image" Target="../media/image94.emf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customXml" Target="../ink/ink20.xml"/><Relationship Id="rId12" Type="http://schemas.openxmlformats.org/officeDocument/2006/relationships/image" Target="../media/image98.emf"/><Relationship Id="rId1" Type="http://schemas.openxmlformats.org/officeDocument/2006/relationships/tags" Target="../tags/tag81.xml"/><Relationship Id="rId2" Type="http://schemas.openxmlformats.org/officeDocument/2006/relationships/tags" Target="../tags/tag82.xml"/><Relationship Id="rId3" Type="http://schemas.openxmlformats.org/officeDocument/2006/relationships/tags" Target="../tags/tag83.xml"/><Relationship Id="rId4" Type="http://schemas.openxmlformats.org/officeDocument/2006/relationships/tags" Target="../tags/tag84.xml"/><Relationship Id="rId5" Type="http://schemas.openxmlformats.org/officeDocument/2006/relationships/tags" Target="../tags/tag85.xml"/><Relationship Id="rId6" Type="http://schemas.openxmlformats.org/officeDocument/2006/relationships/tags" Target="../tags/tag86.xml"/><Relationship Id="rId7" Type="http://schemas.openxmlformats.org/officeDocument/2006/relationships/slideLayout" Target="../slideLayouts/slideLayout47.xml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png"/><Relationship Id="rId12" Type="http://schemas.openxmlformats.org/officeDocument/2006/relationships/customXml" Target="../ink/ink21.xml"/><Relationship Id="rId13" Type="http://schemas.openxmlformats.org/officeDocument/2006/relationships/image" Target="../media/image104.emf"/><Relationship Id="rId14" Type="http://schemas.openxmlformats.org/officeDocument/2006/relationships/customXml" Target="../ink/ink22.xml"/><Relationship Id="rId15" Type="http://schemas.openxmlformats.org/officeDocument/2006/relationships/image" Target="../media/image105.emf"/><Relationship Id="rId1" Type="http://schemas.openxmlformats.org/officeDocument/2006/relationships/tags" Target="../tags/tag87.xml"/><Relationship Id="rId2" Type="http://schemas.openxmlformats.org/officeDocument/2006/relationships/tags" Target="../tags/tag88.xml"/><Relationship Id="rId3" Type="http://schemas.openxmlformats.org/officeDocument/2006/relationships/tags" Target="../tags/tag89.xml"/><Relationship Id="rId4" Type="http://schemas.openxmlformats.org/officeDocument/2006/relationships/tags" Target="../tags/tag90.xml"/><Relationship Id="rId5" Type="http://schemas.openxmlformats.org/officeDocument/2006/relationships/tags" Target="../tags/tag91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customXml" Target="../ink/ink23.xml"/><Relationship Id="rId5" Type="http://schemas.openxmlformats.org/officeDocument/2006/relationships/image" Target="../media/image107.emf"/><Relationship Id="rId1" Type="http://schemas.openxmlformats.org/officeDocument/2006/relationships/tags" Target="../tags/tag92.xml"/><Relationship Id="rId2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customXml" Target="../ink/ink24.xml"/><Relationship Id="rId5" Type="http://schemas.openxmlformats.org/officeDocument/2006/relationships/image" Target="../media/image109.emf"/><Relationship Id="rId1" Type="http://schemas.openxmlformats.org/officeDocument/2006/relationships/tags" Target="../tags/tag93.xml"/><Relationship Id="rId2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customXml" Target="../ink/ink2.xml"/><Relationship Id="rId24" Type="http://schemas.openxmlformats.org/officeDocument/2006/relationships/image" Target="../media/image22.emf"/><Relationship Id="rId25" Type="http://schemas.openxmlformats.org/officeDocument/2006/relationships/customXml" Target="../ink/ink3.xml"/><Relationship Id="rId26" Type="http://schemas.openxmlformats.org/officeDocument/2006/relationships/image" Target="../media/image23.emf"/><Relationship Id="rId10" Type="http://schemas.openxmlformats.org/officeDocument/2006/relationships/tags" Target="../tags/tag20.xml"/><Relationship Id="rId11" Type="http://schemas.openxmlformats.org/officeDocument/2006/relationships/slideLayout" Target="../slideLayouts/slideLayout47.xml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0.png"/><Relationship Id="rId18" Type="http://schemas.openxmlformats.org/officeDocument/2006/relationships/image" Target="../media/image17.png"/><Relationship Id="rId19" Type="http://schemas.openxmlformats.org/officeDocument/2006/relationships/image" Target="../media/image11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tags" Target="../tags/tag16.xml"/><Relationship Id="rId7" Type="http://schemas.openxmlformats.org/officeDocument/2006/relationships/tags" Target="../tags/tag17.xml"/><Relationship Id="rId8" Type="http://schemas.openxmlformats.org/officeDocument/2006/relationships/tags" Target="../tags/tag18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customXml" Target="../ink/ink25.xml"/><Relationship Id="rId17" Type="http://schemas.openxmlformats.org/officeDocument/2006/relationships/image" Target="../media/image117.emf"/><Relationship Id="rId1" Type="http://schemas.openxmlformats.org/officeDocument/2006/relationships/tags" Target="../tags/tag94.xml"/><Relationship Id="rId2" Type="http://schemas.openxmlformats.org/officeDocument/2006/relationships/tags" Target="../tags/tag95.xml"/><Relationship Id="rId3" Type="http://schemas.openxmlformats.org/officeDocument/2006/relationships/tags" Target="../tags/tag96.xml"/><Relationship Id="rId4" Type="http://schemas.openxmlformats.org/officeDocument/2006/relationships/tags" Target="../tags/tag97.xml"/><Relationship Id="rId5" Type="http://schemas.openxmlformats.org/officeDocument/2006/relationships/tags" Target="../tags/tag98.xml"/><Relationship Id="rId6" Type="http://schemas.openxmlformats.org/officeDocument/2006/relationships/tags" Target="../tags/tag99.xml"/><Relationship Id="rId7" Type="http://schemas.openxmlformats.org/officeDocument/2006/relationships/tags" Target="../tags/tag100.xml"/><Relationship Id="rId8" Type="http://schemas.openxmlformats.org/officeDocument/2006/relationships/slideLayout" Target="../slideLayouts/slideLayout47.xml"/><Relationship Id="rId9" Type="http://schemas.openxmlformats.org/officeDocument/2006/relationships/image" Target="../media/image86.png"/><Relationship Id="rId10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customXml" Target="../ink/ink26.xml"/><Relationship Id="rId17" Type="http://schemas.openxmlformats.org/officeDocument/2006/relationships/image" Target="../media/image123.emf"/><Relationship Id="rId1" Type="http://schemas.openxmlformats.org/officeDocument/2006/relationships/tags" Target="../tags/tag101.xml"/><Relationship Id="rId2" Type="http://schemas.openxmlformats.org/officeDocument/2006/relationships/tags" Target="../tags/tag102.xml"/><Relationship Id="rId3" Type="http://schemas.openxmlformats.org/officeDocument/2006/relationships/tags" Target="../tags/tag103.xml"/><Relationship Id="rId4" Type="http://schemas.openxmlformats.org/officeDocument/2006/relationships/tags" Target="../tags/tag104.xml"/><Relationship Id="rId5" Type="http://schemas.openxmlformats.org/officeDocument/2006/relationships/tags" Target="../tags/tag105.xml"/><Relationship Id="rId6" Type="http://schemas.openxmlformats.org/officeDocument/2006/relationships/tags" Target="../tags/tag106.xml"/><Relationship Id="rId7" Type="http://schemas.openxmlformats.org/officeDocument/2006/relationships/tags" Target="../tags/tag107.xml"/><Relationship Id="rId8" Type="http://schemas.openxmlformats.org/officeDocument/2006/relationships/tags" Target="../tags/tag108.xml"/><Relationship Id="rId9" Type="http://schemas.openxmlformats.org/officeDocument/2006/relationships/tags" Target="../tags/tag109.xml"/><Relationship Id="rId10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47.xml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20" Type="http://schemas.openxmlformats.org/officeDocument/2006/relationships/image" Target="../media/image31.emf"/><Relationship Id="rId10" Type="http://schemas.openxmlformats.org/officeDocument/2006/relationships/slideLayout" Target="../slideLayouts/slideLayout47.xml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customXml" Target="../ink/ink4.xml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tags" Target="../tags/tag30.xml"/><Relationship Id="rId8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.xml"/><Relationship Id="rId12" Type="http://schemas.openxmlformats.org/officeDocument/2006/relationships/image" Target="../media/image35.emf"/><Relationship Id="rId13" Type="http://schemas.openxmlformats.org/officeDocument/2006/relationships/customXml" Target="../ink/ink6.xml"/><Relationship Id="rId14" Type="http://schemas.openxmlformats.org/officeDocument/2006/relationships/image" Target="../media/image36.emf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slideLayout" Target="../slideLayouts/slideLayout47.xml"/><Relationship Id="rId7" Type="http://schemas.openxmlformats.org/officeDocument/2006/relationships/image" Target="../media/image22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customXml" Target="../ink/ink7.xml"/><Relationship Id="rId3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Vector</a:t>
            </a:r>
          </a:p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 objective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371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Large margin classifier in presence of outliers</a:t>
            </a:r>
          </a:p>
        </p:txBody>
      </p:sp>
      <p:sp>
        <p:nvSpPr>
          <p:cNvPr id="3" name="Oval 2"/>
          <p:cNvSpPr/>
          <p:nvPr/>
        </p:nvSpPr>
        <p:spPr>
          <a:xfrm>
            <a:off x="3200400" y="3008879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15532" y="1881985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16251" y="1645457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 rot="2734294">
            <a:off x="5311507" y="1707325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/>
          <p:cNvSpPr/>
          <p:nvPr/>
        </p:nvSpPr>
        <p:spPr>
          <a:xfrm rot="2734294">
            <a:off x="5026951" y="1927809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 rot="2734294">
            <a:off x="5339652" y="2315741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/>
          <p:cNvSpPr/>
          <p:nvPr/>
        </p:nvSpPr>
        <p:spPr>
          <a:xfrm rot="2734294">
            <a:off x="4812014" y="2230441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60149" y="3745945"/>
            <a:ext cx="493051" cy="50220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1859316"/>
            <a:ext cx="493051" cy="502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Cross 13"/>
          <p:cNvSpPr/>
          <p:nvPr/>
        </p:nvSpPr>
        <p:spPr>
          <a:xfrm rot="2734294">
            <a:off x="5343445" y="2873653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 rot="2734294">
            <a:off x="5576987" y="1927807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oss 16"/>
          <p:cNvSpPr/>
          <p:nvPr/>
        </p:nvSpPr>
        <p:spPr>
          <a:xfrm rot="2734294">
            <a:off x="5026951" y="2629763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42148" y="2691217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24348" y="2382431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42433" y="2605174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19304" y="2033574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10447" y="2253934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09728" y="1992507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95757" y="1614251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ross 27"/>
          <p:cNvSpPr/>
          <p:nvPr/>
        </p:nvSpPr>
        <p:spPr>
          <a:xfrm rot="2734294">
            <a:off x="3299014" y="3338790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007651" y="1240540"/>
            <a:ext cx="0" cy="271365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59733" y="3745945"/>
            <a:ext cx="303468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015360" y="1266120"/>
              <a:ext cx="5681520" cy="2761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0680" y="1257840"/>
                <a:ext cx="5696640" cy="278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937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68239" y="2343150"/>
            <a:ext cx="4953000" cy="1676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mathematics behind large margin classification (optional)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Vector</a:t>
            </a:r>
          </a:p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Machines</a:t>
            </a:r>
          </a:p>
        </p:txBody>
      </p:sp>
    </p:spTree>
    <p:extLst>
      <p:ext uri="{BB962C8B-B14F-4D97-AF65-F5344CB8AC3E}">
        <p14:creationId xmlns:p14="http://schemas.microsoft.com/office/powerpoint/2010/main" val="103875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Vector Inner Product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8200" y="861556"/>
            <a:ext cx="0" cy="186259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2495550"/>
            <a:ext cx="29718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600200" y="2952750"/>
            <a:ext cx="0" cy="213360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4400550"/>
            <a:ext cx="29718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2430"/>
            <a:ext cx="2953512" cy="731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63680" y="729720"/>
              <a:ext cx="8497800" cy="421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760" y="719640"/>
                <a:ext cx="8516880" cy="42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8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SVM Decision Boundary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6" y="750218"/>
            <a:ext cx="1218872" cy="6777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6" y="1504950"/>
            <a:ext cx="3267740" cy="70923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3458647" y="2952750"/>
            <a:ext cx="0" cy="20574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0047" y="4781550"/>
            <a:ext cx="29718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50000" y="35640"/>
              <a:ext cx="8497800" cy="5058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560" y="25560"/>
                <a:ext cx="8517600" cy="50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81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SVM Decision Boundary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9" y="1336092"/>
            <a:ext cx="3558540" cy="735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1" y="2114550"/>
            <a:ext cx="5775960" cy="582930"/>
          </a:xfrm>
          <a:prstGeom prst="rect">
            <a:avLst/>
          </a:prstGeom>
        </p:spPr>
      </p:pic>
      <p:sp>
        <p:nvSpPr>
          <p:cNvPr id="36" name="Cross 35"/>
          <p:cNvSpPr/>
          <p:nvPr/>
        </p:nvSpPr>
        <p:spPr>
          <a:xfrm rot="2734294">
            <a:off x="2395244" y="3678574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/>
          <p:cNvSpPr/>
          <p:nvPr/>
        </p:nvSpPr>
        <p:spPr>
          <a:xfrm rot="2734294">
            <a:off x="2828508" y="3717273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ross 42"/>
          <p:cNvSpPr/>
          <p:nvPr/>
        </p:nvSpPr>
        <p:spPr>
          <a:xfrm rot="2734294">
            <a:off x="2416493" y="4021389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86677" y="408504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360356" y="3703552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019560" y="3461884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9" y="678689"/>
            <a:ext cx="1105412" cy="614654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1961828" y="2952750"/>
            <a:ext cx="0" cy="1752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3945082"/>
            <a:ext cx="29718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ross 51"/>
          <p:cNvSpPr/>
          <p:nvPr/>
        </p:nvSpPr>
        <p:spPr>
          <a:xfrm rot="2734294">
            <a:off x="6891044" y="3678574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ross 52"/>
          <p:cNvSpPr/>
          <p:nvPr/>
        </p:nvSpPr>
        <p:spPr>
          <a:xfrm rot="2734294">
            <a:off x="7324308" y="3717273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/>
          <p:cNvSpPr/>
          <p:nvPr/>
        </p:nvSpPr>
        <p:spPr>
          <a:xfrm rot="2734294">
            <a:off x="6912293" y="4021389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382477" y="408504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856156" y="3703552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515360" y="3461884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457628" y="2952750"/>
            <a:ext cx="0" cy="1752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105400" y="3945082"/>
            <a:ext cx="29718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185400" y="414720"/>
              <a:ext cx="8726400" cy="4607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4240" y="405720"/>
                <a:ext cx="8747640" cy="46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96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419350"/>
            <a:ext cx="4408487" cy="5334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Kernels I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Vector</a:t>
            </a:r>
          </a:p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Machines</a:t>
            </a:r>
          </a:p>
        </p:txBody>
      </p:sp>
    </p:spTree>
    <p:extLst>
      <p:ext uri="{BB962C8B-B14F-4D97-AF65-F5344CB8AC3E}">
        <p14:creationId xmlns:p14="http://schemas.microsoft.com/office/powerpoint/2010/main" val="145656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Non-linear Decision Boundary</a:t>
            </a:r>
          </a:p>
        </p:txBody>
      </p:sp>
      <p:sp>
        <p:nvSpPr>
          <p:cNvPr id="5" name="Oval 4"/>
          <p:cNvSpPr/>
          <p:nvPr/>
        </p:nvSpPr>
        <p:spPr>
          <a:xfrm>
            <a:off x="2627176" y="124581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67135" y="1066716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6138" y="1230161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33006" y="112516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/>
          <p:cNvSpPr/>
          <p:nvPr/>
        </p:nvSpPr>
        <p:spPr>
          <a:xfrm rot="2734294">
            <a:off x="1945815" y="1918713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/>
          <p:cNvSpPr/>
          <p:nvPr/>
        </p:nvSpPr>
        <p:spPr>
          <a:xfrm rot="2734294">
            <a:off x="2175781" y="2341682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ross 12"/>
          <p:cNvSpPr/>
          <p:nvPr/>
        </p:nvSpPr>
        <p:spPr>
          <a:xfrm rot="2734294">
            <a:off x="1849743" y="2326576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81426" y="3040618"/>
            <a:ext cx="36260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162227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8" name="Cross 17"/>
          <p:cNvSpPr/>
          <p:nvPr/>
        </p:nvSpPr>
        <p:spPr>
          <a:xfrm rot="2734294">
            <a:off x="3255545" y="1860613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ss 18"/>
          <p:cNvSpPr/>
          <p:nvPr/>
        </p:nvSpPr>
        <p:spPr>
          <a:xfrm rot="2734294">
            <a:off x="2280312" y="2028148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/>
          <p:cNvSpPr/>
          <p:nvPr/>
        </p:nvSpPr>
        <p:spPr>
          <a:xfrm rot="2734294">
            <a:off x="2227650" y="1690904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 rot="2734294">
            <a:off x="2503442" y="1855146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/>
          <p:cNvSpPr/>
          <p:nvPr/>
        </p:nvSpPr>
        <p:spPr>
          <a:xfrm rot="2734294">
            <a:off x="2831721" y="167455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ross 24"/>
          <p:cNvSpPr/>
          <p:nvPr/>
        </p:nvSpPr>
        <p:spPr>
          <a:xfrm rot="2734294">
            <a:off x="1575140" y="1784726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/>
          <p:cNvSpPr/>
          <p:nvPr/>
        </p:nvSpPr>
        <p:spPr>
          <a:xfrm rot="2734294">
            <a:off x="1627388" y="2085602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ross 26"/>
          <p:cNvSpPr/>
          <p:nvPr/>
        </p:nvSpPr>
        <p:spPr>
          <a:xfrm rot="2734294">
            <a:off x="1943525" y="1490663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15219" y="2473499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12923" y="1822806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37086" y="2464133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16850" y="1546036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02377" y="1213531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99467" y="1237114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86918" y="1052840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202359" y="1023829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444821" y="140213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95600" y="2477552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83321" y="2018161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36895" y="1572535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016797" y="139858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947173" y="2735606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16520" y="137563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947173" y="110902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75897" y="2313219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172887" y="1075681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01996" y="2323150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12920" y="2716285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335721" y="2170561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54396" y="2475550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ross 56"/>
          <p:cNvSpPr/>
          <p:nvPr/>
        </p:nvSpPr>
        <p:spPr>
          <a:xfrm rot="2734294">
            <a:off x="3147859" y="1479991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ross 57"/>
          <p:cNvSpPr/>
          <p:nvPr/>
        </p:nvSpPr>
        <p:spPr>
          <a:xfrm rot="2734294">
            <a:off x="2901720" y="1920785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160017" y="262429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779576" y="139821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274423" y="269672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ross 61"/>
          <p:cNvSpPr/>
          <p:nvPr/>
        </p:nvSpPr>
        <p:spPr>
          <a:xfrm rot="2734294">
            <a:off x="3376449" y="1612460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ross 62"/>
          <p:cNvSpPr/>
          <p:nvPr/>
        </p:nvSpPr>
        <p:spPr>
          <a:xfrm rot="2734294">
            <a:off x="2671941" y="2104463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ross 63"/>
          <p:cNvSpPr/>
          <p:nvPr/>
        </p:nvSpPr>
        <p:spPr>
          <a:xfrm rot="2734294">
            <a:off x="3146310" y="2183611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 rot="2734294">
            <a:off x="3474361" y="1946394"/>
            <a:ext cx="223554" cy="223554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20602" y="188437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44207" y="2398106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817178" y="2663946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38664" y="1493135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381831" y="2571397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014840" y="235544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735318" y="1792646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905716" y="2112180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696511" y="2643856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458014" y="2624298"/>
            <a:ext cx="170398" cy="170398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06" y="847344"/>
            <a:ext cx="2071116" cy="27660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06" y="1330452"/>
            <a:ext cx="3456432" cy="784098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381000" y="45529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Is there a different / better choice of the features                            ?</a:t>
            </a:r>
          </a:p>
        </p:txBody>
      </p:sp>
      <p:pic>
        <p:nvPicPr>
          <p:cNvPr id="95" name="Picture 9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2" y="4657344"/>
            <a:ext cx="1572768" cy="276606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 flipV="1">
            <a:off x="743600" y="752949"/>
            <a:ext cx="0" cy="24723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36766" y="2993118"/>
            <a:ext cx="3997134" cy="143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471680" y="1387440"/>
              <a:ext cx="7461360" cy="266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1600" y="1376640"/>
                <a:ext cx="7481160" cy="268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907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Kernel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2454939"/>
            <a:ext cx="36260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31193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3886200" y="609833"/>
            <a:ext cx="5486400" cy="772006"/>
            <a:chOff x="3657600" y="609833"/>
            <a:chExt cx="5486400" cy="772006"/>
          </a:xfrm>
        </p:grpSpPr>
        <p:sp>
          <p:nvSpPr>
            <p:cNvPr id="82" name="TextBox 81"/>
            <p:cNvSpPr txBox="1"/>
            <p:nvPr/>
          </p:nvSpPr>
          <p:spPr>
            <a:xfrm>
              <a:off x="3657600" y="609833"/>
              <a:ext cx="5486400" cy="77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500"/>
                </a:spcBef>
              </a:pPr>
              <a:r>
                <a:rPr lang="en-US" sz="2000" dirty="0" smtClean="0"/>
                <a:t>Given     , compute new feature depending </a:t>
              </a:r>
            </a:p>
            <a:p>
              <a:pPr>
                <a:spcBef>
                  <a:spcPts val="500"/>
                </a:spcBef>
              </a:pPr>
              <a:r>
                <a:rPr lang="en-US" sz="2000" dirty="0" smtClean="0"/>
                <a:t>on proximity to landmarks </a:t>
              </a:r>
            </a:p>
          </p:txBody>
        </p:sp>
        <p:pic>
          <p:nvPicPr>
            <p:cNvPr id="81" name="Picture 8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342" y="1047750"/>
              <a:ext cx="1188720" cy="26334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132" y="767334"/>
              <a:ext cx="140818" cy="128016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743600" y="796347"/>
            <a:ext cx="0" cy="18432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74866" y="2440589"/>
            <a:ext cx="3311334" cy="143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06800" y="750960"/>
              <a:ext cx="8268840" cy="4192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520" y="745200"/>
                <a:ext cx="8285040" cy="420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75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Kernels and Similarity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6" y="602178"/>
            <a:ext cx="8341047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57350"/>
            <a:ext cx="1458468" cy="272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37916"/>
            <a:ext cx="2617470" cy="2720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6253" y="429387"/>
            <a:ext cx="3069469" cy="999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814320" y="364680"/>
              <a:ext cx="7840440" cy="3920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3520" y="356400"/>
                <a:ext cx="7863840" cy="39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40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97230"/>
            <a:ext cx="4572000" cy="717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66" y="1556004"/>
            <a:ext cx="843534" cy="251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30" y="1556004"/>
            <a:ext cx="1088136" cy="253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56004"/>
            <a:ext cx="854964" cy="253746"/>
          </a:xfrm>
          <a:prstGeom prst="rect">
            <a:avLst/>
          </a:prstGeom>
        </p:spPr>
      </p:pic>
      <p:pic>
        <p:nvPicPr>
          <p:cNvPr id="16" name="Picture 5" descr="C:\Users\Public\Documents\ml-class\lectures-slides\assets\12.4.sigma0.5.sur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2" y="1863021"/>
            <a:ext cx="213338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Documents\ml-class\lectures-slides\assets\12.4.sigma0.5.contou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5" y="3506365"/>
            <a:ext cx="1757861" cy="16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0898" y="1886029"/>
            <a:ext cx="2133388" cy="1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681" y="3504784"/>
            <a:ext cx="1754886" cy="16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3406" y="1906324"/>
            <a:ext cx="2133388" cy="16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3486070"/>
            <a:ext cx="1752600" cy="16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149400" y="629280"/>
              <a:ext cx="7747200" cy="4428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9680" y="619200"/>
                <a:ext cx="7766280" cy="444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81000" y="418213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         , </a:t>
            </a:r>
            <a:r>
              <a:rPr lang="en-US" sz="2800" dirty="0"/>
              <a:t>we want    </a:t>
            </a:r>
            <a:r>
              <a:rPr lang="en-US" sz="2800" dirty="0" smtClean="0"/>
              <a:t>            ,</a:t>
            </a:r>
            <a:endParaRPr lang="en-US" sz="28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81000" y="278269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Alternative view of logistic regression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751243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         , </a:t>
            </a:r>
            <a:r>
              <a:rPr lang="en-US" sz="2800" dirty="0"/>
              <a:t>we want    </a:t>
            </a:r>
            <a:r>
              <a:rPr lang="en-US" sz="2800" dirty="0" smtClean="0"/>
              <a:t>            ,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09750"/>
            <a:ext cx="2853690" cy="76276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629399" y="1123950"/>
            <a:ext cx="1" cy="205740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29200" y="2905125"/>
            <a:ext cx="33528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057774" y="2114550"/>
            <a:ext cx="1571625" cy="742950"/>
          </a:xfrm>
          <a:custGeom>
            <a:avLst/>
            <a:gdLst>
              <a:gd name="connsiteX0" fmla="*/ 0 w 1123950"/>
              <a:gd name="connsiteY0" fmla="*/ 742950 h 742950"/>
              <a:gd name="connsiteX1" fmla="*/ 809625 w 1123950"/>
              <a:gd name="connsiteY1" fmla="*/ 561975 h 742950"/>
              <a:gd name="connsiteX2" fmla="*/ 1123950 w 112395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742950">
                <a:moveTo>
                  <a:pt x="0" y="742950"/>
                </a:moveTo>
                <a:cubicBezTo>
                  <a:pt x="311150" y="714375"/>
                  <a:pt x="622300" y="685800"/>
                  <a:pt x="809625" y="561975"/>
                </a:cubicBezTo>
                <a:cubicBezTo>
                  <a:pt x="996950" y="438150"/>
                  <a:pt x="1060450" y="219075"/>
                  <a:pt x="112395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0800000">
            <a:off x="6610350" y="1428750"/>
            <a:ext cx="1571625" cy="742950"/>
          </a:xfrm>
          <a:custGeom>
            <a:avLst/>
            <a:gdLst>
              <a:gd name="connsiteX0" fmla="*/ 0 w 1123950"/>
              <a:gd name="connsiteY0" fmla="*/ 742950 h 742950"/>
              <a:gd name="connsiteX1" fmla="*/ 809625 w 1123950"/>
              <a:gd name="connsiteY1" fmla="*/ 561975 h 742950"/>
              <a:gd name="connsiteX2" fmla="*/ 1123950 w 112395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742950">
                <a:moveTo>
                  <a:pt x="0" y="742950"/>
                </a:moveTo>
                <a:cubicBezTo>
                  <a:pt x="311150" y="714375"/>
                  <a:pt x="622300" y="685800"/>
                  <a:pt x="809625" y="561975"/>
                </a:cubicBezTo>
                <a:cubicBezTo>
                  <a:pt x="996950" y="438150"/>
                  <a:pt x="1060450" y="219075"/>
                  <a:pt x="112395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75" y="1011769"/>
            <a:ext cx="1358265" cy="2552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333750"/>
            <a:ext cx="876300" cy="2266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25020"/>
            <a:ext cx="685800" cy="2651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50512"/>
            <a:ext cx="699516" cy="2651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96445"/>
            <a:ext cx="1239012" cy="3063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84" y="4328414"/>
            <a:ext cx="1252728" cy="3063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68" y="3862409"/>
            <a:ext cx="1120140" cy="2903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4279900"/>
            <a:ext cx="1120140" cy="2903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307080" y="1387440"/>
              <a:ext cx="8490240" cy="3327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6640" y="1377720"/>
                <a:ext cx="8507520" cy="33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65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454939"/>
            <a:ext cx="36260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31193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743200" y="1308569"/>
            <a:ext cx="91440" cy="91440"/>
          </a:xfrm>
          <a:prstGeom prst="ellipse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19200" y="1108710"/>
            <a:ext cx="91440" cy="91440"/>
          </a:xfrm>
          <a:prstGeom prst="ellipse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19801" y="2060269"/>
            <a:ext cx="91440" cy="91440"/>
          </a:xfrm>
          <a:prstGeom prst="ellipse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0" y="796346"/>
            <a:ext cx="296266" cy="217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71550"/>
            <a:ext cx="296266" cy="217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34" y="2105989"/>
            <a:ext cx="296266" cy="217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68" y="847344"/>
            <a:ext cx="2302002" cy="214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68" y="1330452"/>
            <a:ext cx="3616452" cy="27660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743600" y="590550"/>
            <a:ext cx="0" cy="204905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4866" y="2440589"/>
            <a:ext cx="3311334" cy="143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707040" y="543600"/>
              <a:ext cx="8312040" cy="4256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6240" y="532800"/>
                <a:ext cx="8334360" cy="427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496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Vector</a:t>
            </a:r>
          </a:p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343150"/>
            <a:ext cx="4495800" cy="8382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Kernels II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759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83418"/>
            <a:ext cx="362600" cy="369332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041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2743200" y="1437048"/>
            <a:ext cx="91440" cy="91440"/>
          </a:xfrm>
          <a:prstGeom prst="ellipse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1237189"/>
            <a:ext cx="91440" cy="91440"/>
          </a:xfrm>
          <a:prstGeom prst="ellipse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19801" y="2188748"/>
            <a:ext cx="91440" cy="91440"/>
          </a:xfrm>
          <a:prstGeom prst="ellipse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0" y="924825"/>
            <a:ext cx="296266" cy="217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00029"/>
            <a:ext cx="296266" cy="217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34" y="2234468"/>
            <a:ext cx="296266" cy="21762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43600" y="719029"/>
            <a:ext cx="0" cy="204905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4866" y="2569068"/>
            <a:ext cx="3311334" cy="143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Choosing the landmarks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89535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Given    :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71682"/>
            <a:ext cx="153162" cy="137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80082"/>
            <a:ext cx="2798064" cy="363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95" y="1805178"/>
            <a:ext cx="2793105" cy="737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9100" y="294530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Predict             if</a:t>
            </a:r>
          </a:p>
          <a:p>
            <a:r>
              <a:rPr lang="en-US" sz="2200" dirty="0"/>
              <a:t>W</a:t>
            </a:r>
            <a:r>
              <a:rPr lang="en-US" sz="2200" dirty="0" smtClean="0"/>
              <a:t>here to get                                ?</a:t>
            </a:r>
            <a:endParaRPr lang="en-US" sz="2200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31" y="3026616"/>
            <a:ext cx="628650" cy="2430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75" y="3022493"/>
            <a:ext cx="3319272" cy="2556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67" y="3326177"/>
            <a:ext cx="1825180" cy="320611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5334000" y="3779075"/>
            <a:ext cx="1905000" cy="1295401"/>
            <a:chOff x="4876800" y="3779075"/>
            <a:chExt cx="1905000" cy="129540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5045534" y="3779075"/>
              <a:ext cx="0" cy="12954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876800" y="4958584"/>
              <a:ext cx="1905000" cy="1435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334000" y="4232910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623560" y="4385310"/>
              <a:ext cx="45720" cy="4572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38800" y="4095750"/>
              <a:ext cx="45720" cy="4572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C00000"/>
                </a:solidFill>
              </a:endParaRPr>
            </a:p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852160" y="4248150"/>
              <a:ext cx="45720" cy="4572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C00000"/>
                </a:solidFill>
              </a:endParaRPr>
            </a:p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10200" y="4537710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562600" y="4766310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852160" y="4705350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172200" y="4705350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019800" y="4476750"/>
              <a:ext cx="45720" cy="45720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C00000"/>
                </a:solidFill>
              </a:endParaRPr>
            </a:p>
            <a:p>
              <a:pPr algn="ctr"/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461760" y="4476750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248400" y="4248150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6019800" y="3943350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6336475" y="3967100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5410200" y="3943350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752600" y="3784025"/>
            <a:ext cx="1905000" cy="1295401"/>
            <a:chOff x="1295400" y="3784025"/>
            <a:chExt cx="1905000" cy="1295401"/>
          </a:xfrm>
        </p:grpSpPr>
        <p:sp>
          <p:nvSpPr>
            <p:cNvPr id="63" name="Cross 62"/>
            <p:cNvSpPr/>
            <p:nvPr/>
          </p:nvSpPr>
          <p:spPr>
            <a:xfrm rot="2734294">
              <a:off x="2234212" y="4282407"/>
              <a:ext cx="117887" cy="117887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1464134" y="3784025"/>
              <a:ext cx="0" cy="12954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295400" y="4963534"/>
              <a:ext cx="1905000" cy="1435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752600" y="4256660"/>
              <a:ext cx="91440" cy="9144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28800" y="4561460"/>
              <a:ext cx="91440" cy="9144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1981200" y="4790060"/>
              <a:ext cx="91440" cy="9144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270760" y="4729100"/>
              <a:ext cx="91440" cy="9144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590800" y="4729100"/>
              <a:ext cx="91440" cy="9144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2880360" y="4500500"/>
              <a:ext cx="91440" cy="9144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667000" y="4271900"/>
              <a:ext cx="91440" cy="9144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438400" y="3967100"/>
              <a:ext cx="91440" cy="9144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2755075" y="3990850"/>
              <a:ext cx="91440" cy="9144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1828800" y="3967100"/>
              <a:ext cx="91440" cy="91440"/>
            </a:xfrm>
            <a:prstGeom prst="ellips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61" name="Cross 60"/>
            <p:cNvSpPr/>
            <p:nvPr/>
          </p:nvSpPr>
          <p:spPr>
            <a:xfrm rot="2734294">
              <a:off x="2054695" y="4118132"/>
              <a:ext cx="117887" cy="117887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ross 63"/>
            <p:cNvSpPr/>
            <p:nvPr/>
          </p:nvSpPr>
          <p:spPr>
            <a:xfrm rot="2734294">
              <a:off x="2029362" y="4403726"/>
              <a:ext cx="117887" cy="117887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ross 64"/>
            <p:cNvSpPr/>
            <p:nvPr/>
          </p:nvSpPr>
          <p:spPr>
            <a:xfrm rot="2734294">
              <a:off x="2436626" y="4496751"/>
              <a:ext cx="117887" cy="117887"/>
            </a:xfrm>
            <a:prstGeom prst="plus">
              <a:avLst>
                <a:gd name="adj" fmla="val 46579"/>
              </a:avLst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flipV="1">
            <a:off x="4109911" y="4364676"/>
            <a:ext cx="762000" cy="8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/>
              <p14:cNvContentPartPr/>
              <p14:nvPr/>
            </p14:nvContentPartPr>
            <p14:xfrm>
              <a:off x="1485720" y="1065600"/>
              <a:ext cx="6968520" cy="33555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76360" y="1058040"/>
                <a:ext cx="6988680" cy="33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1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SVM with Kernels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16863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Given</a:t>
            </a:r>
          </a:p>
          <a:p>
            <a:r>
              <a:rPr lang="en-US" sz="2200" dirty="0" smtClean="0"/>
              <a:t>choose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64666"/>
            <a:ext cx="4677156" cy="335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25" y="994316"/>
            <a:ext cx="4610100" cy="320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345109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Given example     :</a:t>
            </a:r>
          </a:p>
          <a:p>
            <a:endParaRPr lang="en-US" sz="2200" dirty="0"/>
          </a:p>
          <a:p>
            <a:endParaRPr lang="en-US" sz="2200" dirty="0" smtClean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25" y="1528700"/>
            <a:ext cx="140398" cy="125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14" y="2156246"/>
            <a:ext cx="2629852" cy="335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22" y="1820966"/>
            <a:ext cx="2629852" cy="335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23" y="2724150"/>
            <a:ext cx="278701" cy="31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2987754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training example                    : 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61" y="2987754"/>
            <a:ext cx="1125283" cy="3352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149400" y="808200"/>
              <a:ext cx="8819280" cy="4292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0400" y="798840"/>
                <a:ext cx="8840520" cy="431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942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SVM with Kernels</a:t>
            </a:r>
            <a:endParaRPr lang="en-US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4536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Hypothesis: Given    , compute features</a:t>
            </a:r>
          </a:p>
          <a:p>
            <a:pPr lvl="1"/>
            <a:r>
              <a:rPr lang="en-US" sz="2200" dirty="0" smtClean="0"/>
              <a:t>Predict “y=</a:t>
            </a:r>
            <a:r>
              <a:rPr lang="en-US" sz="2200" dirty="0"/>
              <a:t>1</a:t>
            </a:r>
            <a:r>
              <a:rPr lang="en-US" sz="2200" dirty="0" smtClean="0"/>
              <a:t>” if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50" y="931198"/>
            <a:ext cx="140398" cy="125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18389"/>
            <a:ext cx="1154620" cy="303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48" y="1161131"/>
            <a:ext cx="970216" cy="303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568982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Training: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4" y="1999869"/>
            <a:ext cx="7508176" cy="8004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392400" y="550440"/>
              <a:ext cx="8526240" cy="4399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680" y="540000"/>
                <a:ext cx="8539560" cy="44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64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-304800" y="3368161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                  Small     : Features     vary less smoothly.</a:t>
            </a:r>
          </a:p>
          <a:p>
            <a:r>
              <a:rPr lang="en-US" sz="2600" dirty="0" smtClean="0"/>
              <a:t>		Lower bias, higher variance.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50507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SVM parameters: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8336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 (         ).    Large C: Lower bias, high variance.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               Small C: Higher bias, low variance.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-294900" y="1746113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</a:t>
            </a:r>
            <a:r>
              <a:rPr lang="en-US" sz="2600" dirty="0" smtClean="0"/>
              <a:t>   	        Large     : Features     vary more smoothly.</a:t>
            </a:r>
          </a:p>
          <a:p>
            <a:r>
              <a:rPr lang="en-US" sz="2600" dirty="0" smtClean="0"/>
              <a:t>		Higher bias, lower variance.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" y="699605"/>
            <a:ext cx="394219" cy="470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6747"/>
            <a:ext cx="257746" cy="249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6" y="1844872"/>
            <a:ext cx="257746" cy="249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37" y="3470013"/>
            <a:ext cx="257746" cy="249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755" y="1854651"/>
            <a:ext cx="190690" cy="253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99" y="3514333"/>
            <a:ext cx="190690" cy="253555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973387" y="1879225"/>
            <a:ext cx="1853937" cy="1314688"/>
            <a:chOff x="3886200" y="2323145"/>
            <a:chExt cx="1905000" cy="1149228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159129" y="2323145"/>
              <a:ext cx="0" cy="114922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886200" y="3333750"/>
              <a:ext cx="1905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981700" y="3543062"/>
            <a:ext cx="1853937" cy="1314688"/>
            <a:chOff x="3886200" y="2323145"/>
            <a:chExt cx="1905000" cy="1149228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159129" y="2323145"/>
              <a:ext cx="0" cy="114922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86200" y="3333750"/>
              <a:ext cx="19050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950040" y="743760"/>
              <a:ext cx="7675560" cy="4214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9960" y="735120"/>
                <a:ext cx="7696800" cy="423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12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Vector Machines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419350"/>
            <a:ext cx="4495800" cy="8382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an SVM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09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Use SVM software package (e.g. </a:t>
            </a:r>
            <a:r>
              <a:rPr lang="en-US" sz="2200" dirty="0" err="1" smtClean="0"/>
              <a:t>liblinear</a:t>
            </a:r>
            <a:r>
              <a:rPr lang="en-US" sz="2200" dirty="0" smtClean="0"/>
              <a:t>, </a:t>
            </a:r>
            <a:r>
              <a:rPr lang="en-US" sz="2200" dirty="0" err="1" smtClean="0"/>
              <a:t>libsvm</a:t>
            </a:r>
            <a:r>
              <a:rPr lang="en-US" sz="2200" dirty="0" smtClean="0"/>
              <a:t>, …) to solve for parameters    .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17970"/>
            <a:ext cx="128016" cy="219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1041559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Need to specify:</a:t>
            </a:r>
          </a:p>
          <a:p>
            <a:pPr lvl="1"/>
            <a:r>
              <a:rPr lang="en-US" sz="2200" dirty="0" smtClean="0"/>
              <a:t>Choice of parameter C.</a:t>
            </a:r>
          </a:p>
          <a:p>
            <a:pPr lvl="1"/>
            <a:r>
              <a:rPr lang="en-US" sz="2200" dirty="0" smtClean="0"/>
              <a:t>Choice of kernel (similarity function):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215128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E.g. No kernel (“linear kernel”)</a:t>
            </a:r>
          </a:p>
          <a:p>
            <a:pPr lvl="1"/>
            <a:r>
              <a:rPr lang="en-US" sz="2200" dirty="0" smtClean="0"/>
              <a:t>Predict “y = 1” if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40" y="2599849"/>
            <a:ext cx="1051560" cy="3131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30302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Gaussian kernel:</a:t>
            </a:r>
            <a:endParaRPr lang="en-US" sz="2200" dirty="0"/>
          </a:p>
          <a:p>
            <a:endParaRPr lang="en-US" sz="2200" dirty="0" smtClean="0"/>
          </a:p>
          <a:p>
            <a:pPr lvl="1"/>
            <a:r>
              <a:rPr lang="en-US" sz="2200" dirty="0" smtClean="0"/>
              <a:t>                                             , where                      . </a:t>
            </a:r>
            <a:endParaRPr lang="en-US" sz="2200" dirty="0"/>
          </a:p>
          <a:p>
            <a:pPr lvl="1"/>
            <a:r>
              <a:rPr lang="en-US" sz="2200" dirty="0" smtClean="0"/>
              <a:t>Need to choose      .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06" y="3732636"/>
            <a:ext cx="1209294" cy="29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47" y="4077822"/>
            <a:ext cx="281178" cy="272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87450"/>
            <a:ext cx="2743200" cy="6496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4173120" y="664920"/>
              <a:ext cx="1672560" cy="29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67000" y="654120"/>
                <a:ext cx="1686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170640" y="758160"/>
              <a:ext cx="8733960" cy="418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0560" y="748080"/>
                <a:ext cx="8754480" cy="42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714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Kernel (similarity) functions: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819150"/>
            <a:ext cx="731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unction f = kernel(x1,x2)</a:t>
            </a:r>
          </a:p>
          <a:p>
            <a:endParaRPr lang="en-US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endParaRPr lang="en-US" sz="20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" y="1283048"/>
            <a:ext cx="3298698" cy="7498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2598063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Note: Do perform feature scaling before using the Gaussian kernel.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2625" y="1271173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x1  x2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42200" y="221760"/>
              <a:ext cx="7890480" cy="4607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040" y="211680"/>
                <a:ext cx="7913160" cy="46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05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Other choices of kernel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81915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Note: Not all similarity functions                               make valid kernels.</a:t>
            </a:r>
          </a:p>
          <a:p>
            <a:r>
              <a:rPr lang="en-US" sz="2200" dirty="0" smtClean="0"/>
              <a:t>(Need to satisfy technical condition called “Mercer’s Theorem” to make sure SVM packages’ optimizations run correctly, and do not diverge).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6695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Many off-the-shelf kernels available:</a:t>
            </a:r>
          </a:p>
          <a:p>
            <a:pPr marL="800100" lvl="1" indent="-342900">
              <a:buFontTx/>
              <a:buChar char="-"/>
            </a:pPr>
            <a:r>
              <a:rPr lang="en-US" sz="2200" dirty="0" smtClean="0"/>
              <a:t>Polynomial kernel:</a:t>
            </a:r>
          </a:p>
          <a:p>
            <a:pPr marL="800100" lvl="1" indent="-342900">
              <a:buFontTx/>
              <a:buChar char="-"/>
            </a:pPr>
            <a:endParaRPr lang="en-US" sz="2200" dirty="0"/>
          </a:p>
          <a:p>
            <a:pPr marL="800100" lvl="1" indent="-342900">
              <a:buFontTx/>
              <a:buChar char="-"/>
            </a:pPr>
            <a:endParaRPr lang="en-US" sz="2200" dirty="0" smtClean="0"/>
          </a:p>
          <a:p>
            <a:pPr marL="800100" lvl="1" indent="-342900">
              <a:buFontTx/>
              <a:buChar char="-"/>
            </a:pPr>
            <a:endParaRPr lang="en-US" sz="2200" dirty="0" smtClean="0"/>
          </a:p>
          <a:p>
            <a:pPr marL="800100" lvl="1" indent="-342900">
              <a:buFontTx/>
              <a:buChar char="-"/>
            </a:pPr>
            <a:r>
              <a:rPr lang="en-US" sz="2200" dirty="0" smtClean="0"/>
              <a:t>More esoteric: String kernel, chi-square kernel, histogram intersection kernel, …</a:t>
            </a:r>
          </a:p>
          <a:p>
            <a:endParaRPr lang="en-US" sz="2200" dirty="0" smtClean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50" y="900812"/>
            <a:ext cx="1732808" cy="2856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99800" y="1344600"/>
              <a:ext cx="8797320" cy="3441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360" y="1336320"/>
                <a:ext cx="8817840" cy="34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31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g\Documents\MATLAB\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" y="2491169"/>
            <a:ext cx="341376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ng\Documents\MATLAB\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340" y="2471437"/>
            <a:ext cx="3412888" cy="255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Alternative view of logistic 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81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of example: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58984"/>
            <a:ext cx="5010912" cy="306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42" y="1270127"/>
            <a:ext cx="6398514" cy="653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03835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         (want               ):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97100"/>
            <a:ext cx="571500" cy="220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2152650"/>
            <a:ext cx="933450" cy="2419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0600" y="203835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          (want               ):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197100"/>
            <a:ext cx="582930" cy="220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2152650"/>
            <a:ext cx="933450" cy="241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75" y="2922550"/>
            <a:ext cx="934974" cy="346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44" y="4916803"/>
            <a:ext cx="108585" cy="114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47" y="4901564"/>
            <a:ext cx="108585" cy="114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61" y="2963901"/>
            <a:ext cx="1163877" cy="3047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2493720" y="157320"/>
              <a:ext cx="5810400" cy="1889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84720" y="146880"/>
                <a:ext cx="5828760" cy="19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/>
              <p14:cNvContentPartPr/>
              <p14:nvPr/>
            </p14:nvContentPartPr>
            <p14:xfrm>
              <a:off x="678240" y="1180080"/>
              <a:ext cx="7375680" cy="3849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9600" y="1169640"/>
                <a:ext cx="7396920" cy="38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26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/>
          <p:cNvSpPr/>
          <p:nvPr/>
        </p:nvSpPr>
        <p:spPr>
          <a:xfrm rot="2734294">
            <a:off x="1296678" y="1188753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ross 3"/>
          <p:cNvSpPr/>
          <p:nvPr/>
        </p:nvSpPr>
        <p:spPr>
          <a:xfrm rot="2734294">
            <a:off x="1562462" y="1400477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ross 4"/>
          <p:cNvSpPr/>
          <p:nvPr/>
        </p:nvSpPr>
        <p:spPr>
          <a:xfrm rot="2734294">
            <a:off x="1648349" y="1003984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85397" y="858088"/>
            <a:ext cx="0" cy="2170862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67066" y="2862354"/>
            <a:ext cx="2427672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ross 9"/>
          <p:cNvSpPr/>
          <p:nvPr/>
        </p:nvSpPr>
        <p:spPr>
          <a:xfrm rot="2734294">
            <a:off x="1906349" y="1329463"/>
            <a:ext cx="243177" cy="243177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40316" y="2167906"/>
            <a:ext cx="181976" cy="2070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74943" y="2460552"/>
            <a:ext cx="181976" cy="2070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2224" y="2357030"/>
            <a:ext cx="181976" cy="2070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76695" y="2346186"/>
            <a:ext cx="181976" cy="20704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2682330" y="1129047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438400" y="1411271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773318" y="1482285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077123" y="1281447"/>
            <a:ext cx="275677" cy="246389"/>
          </a:xfrm>
          <a:prstGeom prst="triangl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52555" y="2079640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31478" y="2530829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47470" y="2451589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46751" y="2190162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Multi-class classification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84" y="1571177"/>
            <a:ext cx="2487168" cy="3040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1000" y="3028950"/>
            <a:ext cx="8305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Many SVM packages already have built-in multi-class classification functionality.</a:t>
            </a:r>
          </a:p>
          <a:p>
            <a:r>
              <a:rPr lang="en-US" sz="2200" dirty="0" smtClean="0"/>
              <a:t>Otherwise, use one-vs.-all method. (Train       SVMs, one to distinguish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from the rest, for                             ), get </a:t>
            </a:r>
          </a:p>
          <a:p>
            <a:r>
              <a:rPr lang="en-US" sz="2200" dirty="0" smtClean="0"/>
              <a:t>Pick class </a:t>
            </a:r>
            <a:r>
              <a:rPr lang="en-US" sz="2200" dirty="0"/>
              <a:t> </a:t>
            </a:r>
            <a:r>
              <a:rPr lang="en-US" sz="2200" dirty="0" smtClean="0"/>
              <a:t>  with largest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6" y="3814700"/>
            <a:ext cx="227093" cy="18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49" y="4157520"/>
            <a:ext cx="1784552" cy="2530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8" y="4145426"/>
            <a:ext cx="646938" cy="2651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72186"/>
            <a:ext cx="2288286" cy="3497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41611"/>
            <a:ext cx="838200" cy="3061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04" y="4476750"/>
            <a:ext cx="82296" cy="2057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156960" y="1044360"/>
              <a:ext cx="8175600" cy="39060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600" y="1033560"/>
                <a:ext cx="8187840" cy="39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301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Logistic regression vs. SVMs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807275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        number of features (                    ),            number of training examples</a:t>
            </a:r>
          </a:p>
          <a:p>
            <a:r>
              <a:rPr lang="en-US" sz="2200" dirty="0" smtClean="0"/>
              <a:t>If     is large (relative to     ):</a:t>
            </a:r>
          </a:p>
          <a:p>
            <a:r>
              <a:rPr lang="en-US" sz="2200" dirty="0" smtClean="0"/>
              <a:t>Use logistic regression, or SVM without a kernel (“linear kernel”)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5" y="977888"/>
            <a:ext cx="480060" cy="137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36" y="857236"/>
            <a:ext cx="1197864" cy="283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77888"/>
            <a:ext cx="564642" cy="137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75" y="1311975"/>
            <a:ext cx="251460" cy="137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7" y="1307983"/>
            <a:ext cx="166878" cy="137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955958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If     is small,       is intermediate:</a:t>
            </a:r>
          </a:p>
          <a:p>
            <a:pPr lvl="1"/>
            <a:r>
              <a:rPr lang="en-US" sz="2200" dirty="0" smtClean="0"/>
              <a:t>Use SVM with Gaussian kernel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1" y="2113929"/>
            <a:ext cx="166878" cy="137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13929"/>
            <a:ext cx="251460" cy="137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2759154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If     is small,      is large:</a:t>
            </a:r>
          </a:p>
          <a:p>
            <a:pPr lvl="1"/>
            <a:r>
              <a:rPr lang="en-US" sz="2200" dirty="0" smtClean="0"/>
              <a:t>Create/add more features, then use logistic regression or SVM without a kernel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5" y="2935304"/>
            <a:ext cx="166878" cy="137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65" y="2935304"/>
            <a:ext cx="251460" cy="1371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3825954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Neural network likely to work well for most of these settings, but may be slower to train.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20520" y="1187280"/>
              <a:ext cx="8790840" cy="291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520" y="1182960"/>
                <a:ext cx="8811000" cy="293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04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Support vector machine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4764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Logistic regression: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3" y="1116111"/>
            <a:ext cx="8000998" cy="713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200993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Support vector machine: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71949"/>
            <a:ext cx="7010400" cy="68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SVM hypothesis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047750"/>
            <a:ext cx="7010400" cy="689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912263"/>
            <a:ext cx="830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Hypothesis:</a:t>
            </a:r>
          </a:p>
        </p:txBody>
      </p:sp>
    </p:spTree>
    <p:extLst>
      <p:ext uri="{BB962C8B-B14F-4D97-AF65-F5344CB8AC3E}">
        <p14:creationId xmlns:p14="http://schemas.microsoft.com/office/powerpoint/2010/main" val="556131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114550"/>
            <a:ext cx="4407745" cy="16764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Margin</a:t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742950"/>
            <a:ext cx="4407745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Vector</a:t>
            </a:r>
          </a:p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Machines</a:t>
            </a:r>
          </a:p>
        </p:txBody>
      </p:sp>
    </p:spTree>
    <p:extLst>
      <p:ext uri="{BB962C8B-B14F-4D97-AF65-F5344CB8AC3E}">
        <p14:creationId xmlns:p14="http://schemas.microsoft.com/office/powerpoint/2010/main" val="343369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404750" y="3910675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         , </a:t>
            </a:r>
            <a:r>
              <a:rPr lang="en-US" sz="2800" dirty="0"/>
              <a:t>we want    </a:t>
            </a:r>
            <a:r>
              <a:rPr lang="en-US" sz="2800" dirty="0" smtClean="0"/>
              <a:t>              (not just       )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21575" y="3486150"/>
            <a:ext cx="780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         , </a:t>
            </a:r>
            <a:r>
              <a:rPr lang="en-US" sz="2800" dirty="0"/>
              <a:t>we want    </a:t>
            </a:r>
            <a:r>
              <a:rPr lang="en-US" sz="2800" dirty="0" smtClean="0"/>
              <a:t>             (not just       )</a:t>
            </a:r>
            <a:endParaRPr lang="en-US" sz="28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Support Vector Machine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819150"/>
            <a:ext cx="7010400" cy="689485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914401" y="1733550"/>
            <a:ext cx="7162800" cy="1805680"/>
            <a:chOff x="685801" y="1646717"/>
            <a:chExt cx="7619999" cy="2144233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2286000" y="1647825"/>
              <a:ext cx="1" cy="20574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85801" y="3429000"/>
              <a:ext cx="335280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6553199" y="1646717"/>
              <a:ext cx="1" cy="205740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953000" y="3427892"/>
              <a:ext cx="3352800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1066800" y="1733550"/>
              <a:ext cx="1752600" cy="16954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019800" y="1733550"/>
              <a:ext cx="1752600" cy="16954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14131" y="3427892"/>
              <a:ext cx="1146544" cy="110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945049" y="3429000"/>
              <a:ext cx="1089835" cy="3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14131" y="3381456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286000" y="3379625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60551" y="3373505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078649" y="3381456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550518" y="3379625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025069" y="3373505"/>
              <a:ext cx="0" cy="985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68396" y="3452396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67000" y="3451031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35596" y="3435168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-1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4200" y="3428543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0015" y="3555425"/>
              <a:ext cx="108585" cy="1143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215" y="3550475"/>
              <a:ext cx="108585" cy="114300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47977"/>
            <a:ext cx="685800" cy="2651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73469"/>
            <a:ext cx="699516" cy="2651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75" y="3583777"/>
            <a:ext cx="1037844" cy="3131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73" y="4024195"/>
            <a:ext cx="1273302" cy="3131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18" y="3632866"/>
            <a:ext cx="436626" cy="2468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00" y="4085982"/>
            <a:ext cx="436626" cy="2148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/>
              <p14:cNvContentPartPr/>
              <p14:nvPr/>
            </p14:nvContentPartPr>
            <p14:xfrm>
              <a:off x="149400" y="1115640"/>
              <a:ext cx="8204760" cy="370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9320" y="1104840"/>
                <a:ext cx="8227440" cy="37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484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SVM Decision Boundary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819150"/>
            <a:ext cx="7010400" cy="689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766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Whenever                :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17" y="1635377"/>
            <a:ext cx="978408" cy="352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0244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Whenever                :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17" y="3083177"/>
            <a:ext cx="992124" cy="352044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847699" y="1657878"/>
            <a:ext cx="2292095" cy="1382198"/>
            <a:chOff x="812331" y="2434817"/>
            <a:chExt cx="3151632" cy="1900522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2316518" y="2434817"/>
              <a:ext cx="1" cy="1732557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12331" y="3934762"/>
              <a:ext cx="3151632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70470" y="2507007"/>
              <a:ext cx="1647444" cy="142775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12961" y="3933829"/>
              <a:ext cx="1077752" cy="9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812961" y="3894725"/>
              <a:ext cx="0" cy="830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16518" y="3893183"/>
              <a:ext cx="0" cy="830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22596" y="3888029"/>
              <a:ext cx="0" cy="830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641971" y="3954465"/>
              <a:ext cx="429767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-1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74658" y="3953315"/>
              <a:ext cx="429767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893" y="4041226"/>
              <a:ext cx="102070" cy="9625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863868" y="3496881"/>
            <a:ext cx="2265782" cy="1357188"/>
            <a:chOff x="4816025" y="2433884"/>
            <a:chExt cx="3159106" cy="1892283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6327686" y="2433884"/>
              <a:ext cx="1" cy="1732557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23499" y="3933829"/>
              <a:ext cx="3151632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826291" y="2507007"/>
              <a:ext cx="1647444" cy="142775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16025" y="3934762"/>
              <a:ext cx="1024445" cy="27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21609" y="3894725"/>
              <a:ext cx="0" cy="830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25166" y="3893183"/>
              <a:ext cx="0" cy="830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831244" y="3888029"/>
              <a:ext cx="0" cy="830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653139" y="3939956"/>
              <a:ext cx="429768" cy="38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-1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5827" y="3934376"/>
              <a:ext cx="429768" cy="38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061" y="4037058"/>
              <a:ext cx="102070" cy="9625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648200" y="1635377"/>
            <a:ext cx="4495800" cy="3218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1385640" y="1308960"/>
              <a:ext cx="5517720" cy="465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77360" y="1301040"/>
                <a:ext cx="553860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/>
              <p14:cNvContentPartPr/>
              <p14:nvPr/>
            </p14:nvContentPartPr>
            <p14:xfrm>
              <a:off x="1450080" y="679320"/>
              <a:ext cx="6953760" cy="3112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41440" y="668160"/>
                <a:ext cx="6971760" cy="31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73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78269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SVM Decision Boundary: Linearly separable case</a:t>
            </a:r>
          </a:p>
        </p:txBody>
      </p:sp>
      <p:sp>
        <p:nvSpPr>
          <p:cNvPr id="4" name="Oval 3"/>
          <p:cNvSpPr/>
          <p:nvPr/>
        </p:nvSpPr>
        <p:spPr>
          <a:xfrm>
            <a:off x="5467256" y="2543044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77954" y="1512841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78673" y="1276313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 rot="2734294">
            <a:off x="3502281" y="3246868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/>
          <p:cNvSpPr/>
          <p:nvPr/>
        </p:nvSpPr>
        <p:spPr>
          <a:xfrm rot="2734294">
            <a:off x="3801519" y="2372748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/>
          <p:cNvSpPr/>
          <p:nvPr/>
        </p:nvSpPr>
        <p:spPr>
          <a:xfrm rot="2734294">
            <a:off x="3814981" y="2881778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/>
          <p:cNvSpPr/>
          <p:nvPr/>
        </p:nvSpPr>
        <p:spPr>
          <a:xfrm rot="2734294">
            <a:off x="3371646" y="2861238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07749" y="3745945"/>
            <a:ext cx="493051" cy="50220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1859316"/>
            <a:ext cx="493051" cy="502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07651" y="1240540"/>
            <a:ext cx="0" cy="271365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59733" y="3745945"/>
            <a:ext cx="303468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ross 15"/>
          <p:cNvSpPr/>
          <p:nvPr/>
        </p:nvSpPr>
        <p:spPr>
          <a:xfrm rot="2734294">
            <a:off x="3946500" y="3313733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oss 16"/>
          <p:cNvSpPr/>
          <p:nvPr/>
        </p:nvSpPr>
        <p:spPr>
          <a:xfrm rot="2734294">
            <a:off x="3422054" y="2525105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22"/>
          <p:cNvSpPr/>
          <p:nvPr/>
        </p:nvSpPr>
        <p:spPr>
          <a:xfrm rot="2734294">
            <a:off x="3097338" y="1994593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23"/>
          <p:cNvSpPr/>
          <p:nvPr/>
        </p:nvSpPr>
        <p:spPr>
          <a:xfrm rot="2734294">
            <a:off x="3069296" y="2533570"/>
            <a:ext cx="303981" cy="303981"/>
          </a:xfrm>
          <a:prstGeom prst="plus">
            <a:avLst>
              <a:gd name="adj" fmla="val 46579"/>
            </a:avLst>
          </a:prstGeom>
          <a:solidFill>
            <a:schemeClr val="tx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62194" y="2195730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467256" y="2204519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56877" y="1964030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11228" y="1884790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81726" y="1664430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77039" y="2195731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72150" y="1623363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41682" y="1507512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58179" y="1245107"/>
            <a:ext cx="231701" cy="231701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99124" y="4167485"/>
            <a:ext cx="668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margin classifier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301200" y="664920"/>
              <a:ext cx="3130560" cy="343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1120" y="654840"/>
                <a:ext cx="3151800" cy="34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056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ll 0&#10;$&#10;&#10;\end{document}"/>
  <p:tag name="IGUANATEXSIZE" val="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i&#10;$&#10;&#10;\end{document}"/>
  <p:tag name="IGUANATEXSIZE" val="2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n=&#10;$&#10;&#10;\end{document}"/>
  <p:tag name="IGUANATEXSIZE" val="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x \in \mathbb{R}^{n+1}&#10;$&#10;&#10;\end{document}"/>
  <p:tag name="IGUANATEXSIZE" val="2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 =&#10;$&#10;&#10;\end{document}"/>
  <p:tag name="IGUANATEXSIZE" val="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n&#10;$&#10;&#10;\end{document}"/>
  <p:tag name="IGUANATEXSIZE" val="2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n&#10;$&#10;&#10;\end{document}"/>
  <p:tag name="IGUANATEXSIZE" val="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n&#10;$&#10;&#10;\end{document}"/>
  <p:tag name="IGUANATEXSIZE" val="2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m&#10;$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-(y \log h_\theta(x) + (1-y) \log(1-h_\theta(x)))&#10;$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= - y \log \frac{1}{1+e^{-\theta^Tx}}&#10;- (1-y) \log (1 - \frac{1}{1+e^{-\theta^Tx}})&#10;$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1&#10;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gg 0&#10;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0&#10;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ll 0&#10;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-\log \frac{1}{1+e^{-z}}&#10;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&#10;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&#10;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h_\theta(x) = \frac{1}{1+e^{-\theta^Tx}}&#10;$&#10;&#10;\end{document}"/>
  <p:tag name="IGUANATEXSIZE" val="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-\log(1 - \frac{1}{1+e^{-z}})&#10;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min_\theta \frac{1}{m} &#10;\left[ \sum^m_{i=1} y ^{(i)} \left(-\log h_\theta(x^{(i)})\right)&#10;+ (1-y^{(i)}) \left((-\log(1-h_\theta(x^{(i)}))\right)&#10;\right]&#10;+ \frac{\lambda}{2m} \sum^n_{j=1} \theta_j^2&#10;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min_\theta C \sum_{i=1}^m \left[&#10;y^{(i)} cost_1(\theta^Tx^{(i)}) + &#10;(1-y^{(i)}) cost_0(\theta^Tx^{(i)})&#10;\right] + &#10;\frac{1}{2} \sum_{i=1}^{n} \theta_j^2&#10;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min_\theta C \sum_{i=1}^m \left[&#10;y^{(i)} cost_1(\theta^Tx^{(i)}) + &#10;(1-y^{(i)}) cost_0(\theta^Tx^{(i)})&#10;\right] + &#10;\frac{1}{2} \sum_{i=1}^{n} \theta_j^2&#10;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min_\theta C \sum_{i=1}^m \left[&#10;y^{(i)} cost_1(\theta^Tx^{(i)}) + &#10;(1-y^{(i)}) cost_0(\theta^Tx^{(i)})&#10;\right] + &#10;\frac{1}{2} \sum_{i=1}^{n} \theta_j^2&#10;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1&#10;$&#10;&#10;\end{document}"/>
  <p:tag name="IGUANATEXSIZE" val="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0&#10;$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geq 1&#10;$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leq -1&#10;$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geq 0&#10;$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h_\theta(x) = g(z)&#10;$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&lt; 0&#10;$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&#10;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&#10;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min_\theta C \sum_{i=1}^m \left[&#10;y^{(i)} cost_1(\theta^Tx^{(i)}) + &#10;(1-y^{(i)}) cost_0(\theta^Tx^{(i)})&#10;\right] + &#10;\frac{1}{2} \sum_{i=1}^{n} \theta_j^2&#10;$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^{(i)} = 1&#10;$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^{(i)} = 0&#10;$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&#10;$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&#10;$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u = \begin{bmatrix} &#10;u_1 \\&#10;u_2 \\&#10;\end{bmatrix} \quad\quad v = \begin{bmatrix} &#10;v_1 \\&#10;v_2 \\&#10;\end{bmatrix}&#10;$&#10;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min_\theta \frac{1}{2} \sum\limits_{j=1}^n \theta_j^2&#10;$&#10;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z = \theta^Tx&#10;$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\begin{align*}&#10;\mathrm{s.t.}\quad &amp;\theta^Tx^{(i)} \geq 1 \quad\quad \mathrm{if} \; y^{(i)}=1\\&#10;&amp;\theta^Tx^{(i)} \leq -1 \quad\; \mathrm{if} \; y^{(i)}=0&#10;\end{align*}&#10;&#10;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\begin{align*}&#10;\mathrm{s.t.}\quad &amp;p^{(i)} \cdot \|\theta\| \geq 1 \quad\quad \mathrm{if} \; y^{(i)}=1\\&#10;&amp;p^{(i)} \cdot \|\theta\|  \leq -1 \;\quad \mathrm{if} \; y^{(i)}=1&#10;\end{align*}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noindent where $p^{(i)}$ is the projection of $x^{(i)}$ onto the vector $\theta$. \\&#10;Simplification: $\theta_0=0$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isplaystyle&#10;\min_\theta \frac{1}{2} \sum\limits_{j=1}^n \theta_j^2&#10;$&#10;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redict $y=1$ if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align*}&#10;\theta_0 &amp;+ \theta_1 x_1 + \theta_2 x_2  + \theta_3 x_1x_2 \\&#10; &amp;+ \theta_4x_1^2 + \theta_5x_2^2 + \dots \geq 0&#10;\end{align*}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f_1,f_2,f_3,\dots&#10;$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l^{(1)},l^{(2)},l^{(3)}&#10;$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&#10;$&#10;&#10;\end{document}"/>
  <p:tag name="IGUANATEXSIZE" val="2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f_1 = \mathrm{similarity}(x,l^{(1)})&#10;=\exp\left(-\frac{\|x - l^{(1)}\|^2}{2\sigma^2}\right)&#10;=\exp\left(-\frac{\sum_{j=1}^n (x_j - l^{(1)}_j)^2}{2\sigma^2}\right)&#10;$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1&#10;$&#10;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If $x\approx l^{(1)}$ :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If $x$ if far from $l^{(1)}$ :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l^{(1)} = \begin{bmatrix} &#10;3 \\&#10;5 \\&#10;\end{bmatrix}, \quad&#10;f_1 &#10;=\exp\left(-\frac{\|x - l^{(1)}\|^2}{2\sigma^2}\right)&#10;$&#10;&#10;&#10;\end{document}"/>
  <p:tag name="IGUANATEXSIZE" val="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gma^2=1$&#10;&#10;\end{document}"/>
  <p:tag name="IGUANATEXSIZE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gma^2=0.5$&#10;&#10;\end{document}"/>
  <p:tag name="IGUANATEXSIZE" val="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igma^2=3$&#10;&#10;\end{document}"/>
  <p:tag name="IGUANATEXSIZE" val="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l^{(1)}&#10;$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l^{(2)}&#10;$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l^{(3)}&#10;$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Predict ``1'' when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0&#10;$&#10;&#10;\end{document}"/>
  <p:tag name="IGUANATEXSIZE" val="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align*}&#10;\theta_0 &amp;+ \theta_1 f_1 + \theta_2 f_2  + \theta_3f_3 \geq 0&#10;\end{align*}&#10;&#10;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l^{(1)}&#10;$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l^{(2)}&#10;$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l^{(3)}&#10;$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\begin{align*}&#10;x&#10;\end{align*}&#10;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\begin{align*}&#10;f_i = \mathrm{similarity}(x, l^{(i)})&#10;\end{align*}&#10;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&#10;\begin{align*}&#10;= \exp\left(-\frac{||x-l^{(i)}||^2}{2\sigma^2}\right)&#10;\end{align*}&#10;&#10;&#10;\end{document}"/>
  <p:tag name="IGUANATEXSIZE" val="2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1&#10;$&#10;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_0 + \theta_1f_1 + \theta_2f_2 + \theta_3f_3 \geq 0&#10;$&#10;&#10;\end{document}"/>
  <p:tag name="IGUANATEXSIZ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l^{(1)},l^{(2)},l^{(3)},\dots&#10;$&#10;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h_\theta(x) \approx 1&#10;$&#10;&#10;\end{document}"/>
  <p:tag name="IGUANATEXSIZE" val="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(x^{(1)},y^{(1)}),(x^{(2)},y^{(2)}),\dots,(x^{(m)},y^{(m)}),&#10;$&#10;&#10;\end{document}"/>
  <p:tag name="IGUANATEXSIZE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l^{(1)} = x^{(1)},l^{(2)} = x^{(2)},\dots, l^{(m)} = x^{(m)}.&#10;$&#10;&#10;\end{document}"/>
  <p:tag name="IGUANATEXSIZE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&#10;$&#10;&#10;\end{document}"/>
  <p:tag name="IGUANATEXSIZE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f_2 = \mathrm{similarity}(x, l^{(2)})&#10;$&#10;&#10;\end{document}"/>
  <p:tag name="IGUANATEXSIZE" val="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f_1 = \mathrm{similarity}(x, l^{(1)})&#10;$&#10;&#10;\end{document}"/>
  <p:tag name="IGUANATEXSIZE" val="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dots&#10;$&#10;&#10;\end{document}"/>
  <p:tag name="IGUANATEXSIZE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(x^{(i)}, y^{(i)})&#10;$&#10;&#10;\end{document}"/>
  <p:tag name="IGUANATEXSIZE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x&#10;$&#10;&#10;\end{document}"/>
  <p:tag name="IGUANATEXSIZE" val="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f \in \mathbb{R}^{m+1}&#10;$&#10;&#10;\end{document}"/>
  <p:tag name="IGUANATEXSIZE" val="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theta^Tf \geq 0&#10;$&#10;&#10;\end{document}"/>
  <p:tag name="IGUANATEXSIZE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h_\theta(x) \approx 0&#10;$&#10;&#10;\end{document}"/>
  <p:tag name="IGUANATEXSIZE" val="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min_\theta C \sum^m_{i=1} y^{(i)} cost_1(\theta^Tf^{(i)}) &#10;+ (1-y^{(i)})cost_0(\theta^Tf^{(i)}) +&#10;\frac{1}{2} \sum^n_{j=1} \theta_j^2&#10;$&#10;&#10;\end{document}"/>
  <p:tag name="IGUANATEXSIZE" val="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=\frac{1}{\lambda}&#10;$&#10;&#10;\end{document}"/>
  <p:tag name="IGUANATEXSIZE" val="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^2&#10;$&#10;&#10;\end{document}"/>
  <p:tag name="IGUANATEXSIZE" val="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^2&#10;$&#10;&#10;\end{document}"/>
  <p:tag name="IGUANATEXSIZE" val="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\sigma^2&#10;$&#10;&#10;\end{document}"/>
  <p:tag name="IGUANATEXSIZE" val="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f_i&#10;$&#10;&#10;\end{document}"/>
  <p:tag name="IGUANATEXSIZE" val="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\displaystyle&#10;f_i&#10;$&#10;&#10;\end{document}"/>
  <p:tag name="IGUANATEXSIZE" val="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&#10;$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geq 0&#10;$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l^{(i)} = x^{(i)}&#10;$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Tx \gg 0&#10;$&#10;&#10;\end{document}"/>
  <p:tag name="IGUANATEXSIZE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sigma^2&#10;$&#10;&#10;\end{document}"/>
  <p:tag name="IGUANATEXSIZE" val="2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f_i = \exp\left(-\frac{||x - l^{(i)}||^2}{2 \sigma^2}\right) &#10;$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color}&#10;\pagestyle{empty}&#10;\begin{document}&#10;&#10;&#10;$\displaystyle&#10;f = \exp\left(- \frac{||\;\;\;\; - \;\;\;\; ||^2}{2\sigma^2}\right)&#10;$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 color}&#10;\pagestyle{empty}&#10;\begin{document}&#10;&#10;&#10;$\displaystyle&#10;\mathrm{similarity}(x,l)&#10;$&#10;&#10;\end{document}"/>
  <p:tag name="IGUANATEXSIZE" val="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\in \{1,2,3,\dots, K\}&#10;$&#10;&#10;\end{document}"/>
  <p:tag name="IGUANATEXSIZE" val="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K&#10;$&#10;&#10;\end{document}"/>
  <p:tag name="IGUANATEXSIZE" val="2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i = 1,2,\dots, K&#10;$&#10;&#10;\end{document}"/>
  <p:tag name="IGUANATEXSIZE" val="2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y = i&#10;$&#10;&#10;\end{document}"/>
  <p:tag name="IGUANATEXSIZE" val="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\theta^{(1)}, \theta^{(2)}, \dots, \theta^{(K)}&#10;$&#10;&#10;\end{document}"/>
  <p:tag name="IGUANATEXSIZE" val="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&#10;(\theta^{(i)})^Tx&#10;$&#10;&#10;\end{document}"/>
  <p:tag name="IGUANATEXSIZE" val="2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4239</TotalTime>
  <Words>591</Words>
  <Application>Microsoft Macintosh PowerPoint</Application>
  <PresentationFormat>On-screen Show (16:9)</PresentationFormat>
  <Paragraphs>141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1_Lecture</vt:lpstr>
      <vt:lpstr>2_Office Theme</vt:lpstr>
      <vt:lpstr>3_Office Theme</vt:lpstr>
      <vt:lpstr>2_Lecture</vt:lpstr>
      <vt:lpstr>Optimization objective</vt:lpstr>
      <vt:lpstr>PowerPoint Presentation</vt:lpstr>
      <vt:lpstr>PowerPoint Presentation</vt:lpstr>
      <vt:lpstr>PowerPoint Presentation</vt:lpstr>
      <vt:lpstr>PowerPoint Presentation</vt:lpstr>
      <vt:lpstr>Large Margin Intuition</vt:lpstr>
      <vt:lpstr>PowerPoint Presentation</vt:lpstr>
      <vt:lpstr>PowerPoint Presentation</vt:lpstr>
      <vt:lpstr>PowerPoint Presentation</vt:lpstr>
      <vt:lpstr>PowerPoint Presentation</vt:lpstr>
      <vt:lpstr>The mathematics behind large margin classification (optional)</vt:lpstr>
      <vt:lpstr>PowerPoint Presentation</vt:lpstr>
      <vt:lpstr>PowerPoint Presentation</vt:lpstr>
      <vt:lpstr>PowerPoint Presentation</vt:lpstr>
      <vt:lpstr>Kernels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Kernels II</vt:lpstr>
      <vt:lpstr>PowerPoint Presentation</vt:lpstr>
      <vt:lpstr>PowerPoint Presentation</vt:lpstr>
      <vt:lpstr>PowerPoint Presentation</vt:lpstr>
      <vt:lpstr>PowerPoint Presentation</vt:lpstr>
      <vt:lpstr>Using an SVM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569</cp:revision>
  <dcterms:created xsi:type="dcterms:W3CDTF">2010-07-08T21:59:02Z</dcterms:created>
  <dcterms:modified xsi:type="dcterms:W3CDTF">2011-11-20T01:46:07Z</dcterms:modified>
</cp:coreProperties>
</file>