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9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34"/>
  </p:notesMasterIdLst>
  <p:sldIdLst>
    <p:sldId id="367" r:id="rId5"/>
    <p:sldId id="460" r:id="rId6"/>
    <p:sldId id="670" r:id="rId7"/>
    <p:sldId id="491" r:id="rId8"/>
    <p:sldId id="664" r:id="rId9"/>
    <p:sldId id="524" r:id="rId10"/>
    <p:sldId id="678" r:id="rId11"/>
    <p:sldId id="679" r:id="rId12"/>
    <p:sldId id="689" r:id="rId13"/>
    <p:sldId id="687" r:id="rId14"/>
    <p:sldId id="681" r:id="rId15"/>
    <p:sldId id="688" r:id="rId16"/>
    <p:sldId id="684" r:id="rId17"/>
    <p:sldId id="685" r:id="rId18"/>
    <p:sldId id="686" r:id="rId19"/>
    <p:sldId id="690" r:id="rId20"/>
    <p:sldId id="665" r:id="rId21"/>
    <p:sldId id="671" r:id="rId22"/>
    <p:sldId id="672" r:id="rId23"/>
    <p:sldId id="673" r:id="rId24"/>
    <p:sldId id="674" r:id="rId25"/>
    <p:sldId id="675" r:id="rId26"/>
    <p:sldId id="676" r:id="rId27"/>
    <p:sldId id="677" r:id="rId28"/>
    <p:sldId id="691" r:id="rId29"/>
    <p:sldId id="667" r:id="rId30"/>
    <p:sldId id="643" r:id="rId31"/>
    <p:sldId id="668" r:id="rId32"/>
    <p:sldId id="669" r:id="rId33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  <a:srgbClr val="00CC00"/>
    <a:srgbClr val="993366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398" autoAdjust="0"/>
  </p:normalViewPr>
  <p:slideViewPr>
    <p:cSldViewPr snapToGrid="0">
      <p:cViewPr>
        <p:scale>
          <a:sx n="100" d="100"/>
          <a:sy n="100" d="100"/>
        </p:scale>
        <p:origin x="-1408" y="-272"/>
      </p:cViewPr>
      <p:guideLst>
        <p:guide orient="horz" pos="2916"/>
        <p:guide pos="288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19:01:46.10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17368 1271 3171</inkml:trace>
  <inkml:trace contextRef="#ctx0" brushRef="#br0" timeOffset="117431.7168">5755 5623 6245,'-19'0'2178,"-1"0"-1825,20 0 544,0 0 960,-20 0-127,20 0-128,0 0-481,0 0-865,20 0 0,0 0 321,-1 0-193,21 0-192,0 0-160,19 0 224,0 0-63,2 0-33,18-20-64,-20 20 32,21 0-32,-21 0-160,2-19-64,-22 19-256,1-20-289,-20 0-288,-1 20-384,-19-20-1282,0 20-2401</inkml:trace>
  <inkml:trace contextRef="#ctx0" brushRef="#br0" timeOffset="117756.7353">6253 5425 11530,'0'0'193,"0"0"543,18 0 898,22 0-97,-19 0-288,17 0-512,3 20-352,-1-20-65,-1 19-32,1-19-32,-1 20-95,1-20-161,0 20 32,-1 0 0,-19-20-96,0 20 96,-20 0-32,0-20 32,-20 20 32,20-1 96,-40 21-224,21-20 352,-1 1 0,-20-2-96,20 1-160,-19-1-32,19 1 33,0 1-130,0-1-415,1-1-961,-1 1-2852</inkml:trace>
  <inkml:trace contextRef="#ctx0" brushRef="#br0" timeOffset="123771.0793">5220 4352 9577,'-40'19'5285,"20"-19"-4292,20 0-161,0 0 417,0 0-256,20 0-128,0 0-192,0 0-289,19 0-192,1 0-128,19 0-31,1 20 63,-1-20-96,20 0 64,-18 0-192,-2 0 96,-19 0-257,-1 0-287,-19 0-609,0-20-385,-20 20-512,0 0-1057,0-19-7335</inkml:trace>
  <inkml:trace contextRef="#ctx0" brushRef="#br0" timeOffset="124030.0942">5637 4172 13869,'0'20'256,"0"-20"-224,19 20 609,1-20 448,20 0 0,-1 20-353,1-20-255,19 20-321,-19 0-32,19 20-96,-39-21 128,21 2-128,-41 18 32,0-19 128,0 0 449,-41 0-32,21 19-161,-39-19 129,0 0-161,19-20-384,0 20-64,-19 0-1281,39 0-3107</inkml:trace>
  <inkml:trace contextRef="#ctx0" brushRef="#br0" timeOffset="124964.1476">11195 7888 13100,'0'0'416,"0"0"769,0 0 929,0 20-832,0-20-514,20 0 161,19 0-256,-19 20-481,20-20 481,-1 0-673,1 20 64,19-20-64,2 0-64,-22 0-513,1 0-544,0 0-705,-1 0-1473,-19 0-3972</inkml:trace>
  <inkml:trace contextRef="#ctx0" brushRef="#br0" timeOffset="125237.1632">11552 7730 12651,'-19'0'1858,"19"0"-1954,19 19 1249,-19-19 737,20 20-673,20 0-480,-1 0-353,1 0-288,-20 0 32,19-1 65,-19 21 31,0-20-96,0 0-160,1 19 160,-21-18-128,0-1 160,-21-1 0,1 1 65,0 0 63,0-20 32,-19 20-160,-1-20-32,1 20-448,-1-20-224,-19 20-1058,19-20-2306</inkml:trace>
  <inkml:trace contextRef="#ctx0" brushRef="#br0" timeOffset="125772.1938">8753 9498 7142,'-20'0'6470,"20"0"-6213,-20 0 992,20 0 737,0 0-417,20 0-992,0 0 352,0 0-65,39 19-415,-18-19-193,18 0-64,1 0-96,-1 0-64,0 0 32,21-19-160,-41 19-128,1 0-416,-1 0-738,-19-20-672,-20 20-1153,0-20-5829</inkml:trace>
  <inkml:trace contextRef="#ctx0" brushRef="#br0" timeOffset="126025.2083">9190 9359 13004,'39'20'865,"1"-20"416,-19 0 352,17 19-287,3-19-674,-3 20-351,-17-20-225,19 21-32,-20-2 64,0 1-32,-20 0 128,0-1 32,0 2 225,-20 19 192,-20-20-289,20-20 0,-19 19-95,-22 2-97,23-2-352,-3-19-321,1 20-1217,21 0-2241</inkml:trace>
  <inkml:trace contextRef="#ctx0" brushRef="#br0" timeOffset="126948.2611">16575 9657 15438,'20'0'481,"0"0"-97,-1 0 1506,1-19-65,20 19-1120,-1 0 64,21 0-321,19-21-288,-18 21 65,-2 0 31,20 0-128,-19 0-128,-1-19 64,-19 19-96,-1 0 128,-19 0-384,-20 0-225,0 0-287,0 0-33,0 0-416,-20 0-1762,0 0-1826</inkml:trace>
  <inkml:trace contextRef="#ctx0" brushRef="#br0" timeOffset="127358.2845">16913 9418 12427,'38'-20'833,"-17"20"576,19 0 1250,-40 0-673,20 0-929,-20 0-160,-20 0-193,20 20-255,-40-20-257,1 21-32,-1-2-32,-21 1-64,22 0-64,-21-1 192,1 2-95,19 19 95,1-20-32,-1-1-32,19 2 0,3-2-320,18-19 704,0 20-351,18 0 223,23 0-192,-21 0-32,19 0-32,1-1 0,0 21-31,19-20-1,-19 0-96,-1 0 64,2-20-128,-21 19 0,18-19-161,-17 21-127,-21-21-321,0 0-704,0 0-1506,-21 19-3266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19:53:38.714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8812 1689 4804,'0'-20'929,"0"20"1217,0 0-673,0 0 1,0 0-353,0 0-769,0 0-224,0 0-32,-18 0 32,18 0-63,0 0 159,-21 0 32,21 0 321,-20 0-65,20 0-416,-20 0-96,0 0 0,1 20 96,-21-20-64,20 0 0,0 0 96,20 0-128,-20 0 161,1 0-65,19 0-96,-20 0-64,20 0 32,0 0 0,0 0 64,-20 0 64,20 19 128,0 1 128,0 0-128,0 0 33,0 21-129,0-22-64,0 0-32,0 2 32,0 19 64,0-20 64,0-20 0,0 19-31,20-19-33,-20 0 64,20 0-32,-1 0-96,1 0 0,-20 0-64,40 0 0,-20 20-32,0-20 0,19 0-64,1 20-192,-1-20-65,-19 0 193,21 0 32,-21 0 128,-2 0 64,-18-20 192,21 20 129,-21-20-33,0 20 0,0-19 33,0 19 63,-21-20-31,21-1-65,-18 2 192,18-2-608,0 2 0,-20 0 96,20-2-224,0 1-192,0 0-97,0 20-544,0-20-1281,0 20-2562</inkml:trace>
  <inkml:trace contextRef="#ctx0" brushRef="#br0" timeOffset="693.0396">9170 1669 1569,'0'0'8392,"-20"0"-6694,20 0 736,0 0-1185,-20 0-128,0 0-448,20 0-353,-19 0-256,-1 0 96,0 20-128,0-20 64,0 0-64,1 0 64,-1 0-192,0 19 0,0 1 64,-1-20-64,21 20 96,-18 0-64,18-20 64,0 20 0,0 1-32,0-21 64,18 19-64,-18 0 96,0-19-64,0 21 0,0-21 64,0 19-32,0-19 128,0 21-160,21-21 161,-21 0-193,0 0 96,0 0-161,20 20-127,0-20 96,-20 0 64,20 0 0,-1 0-32,1 0 96,0 19-64,20-19 96,-21 0-96,1 0-32,20 0 0,-20 0 96,-1 0 32,1 0 0,-20 0 32,20 0-32,-20 0 64,20-19 0,-20-1 32,0 20-64,0-21 160,0 2 65,0 19 63,-20-21 321,0 2 191,0 0-31,1-2-416,-1 1-193,0 0-64,0 0-128,20 20-192,-20-20-577,20 20-800,0 0-449,0 0-1986</inkml:trace>
  <inkml:trace contextRef="#ctx0" brushRef="#br0" timeOffset="1637.0936">8911 1708 352,'0'0'4132,"0"-19"-1442,21 19 545,-21 0-928,0 0-642,-21 0-416,21 0-480,-18 0-224,18 0-161,-20 0-96,20 0 32,-21 0-223,1 0-1,20 0-160,-20 19 128,20-19-289,-18 0-95,18 20 192,-21-20 32,1 20 0,20 0-96,0-20-193,-20 20 1,20 1 128,0-2-161,0 0 97,0 2 160,0-21 64,0 19 96,0 2 0,0-21 64,0 20 256,0-20 32,0 0-159,0 0-1,-20 0-96,20 0-96,0 0 0,0 0 32,0 0-32,0 19 0,20-19 32,-20 0-64,20 0 32,-20 0 0,20 20-32,1-20-256,-3 20-33,2-20 1,21 0 128,-21 0 96,-2 0 0,3 0 128,-1 0 64,0 0 128,-20 0 32,20-20 33,-1 20-33,-19 0-160,0-20-64,20 20 32,-20 0 0,0 0-32,0-19 0,0 19 0,0-20 32,0 20 0,20-21 321,-20 21 31,0-19-128,0 19 65,0 0-161,-20-21-32,20 21-160,0-19 128,-20 19-128,20 0 128,-19-19-128,-1-2 224,0 21-63,20-20-226,-20 20 65,-1-20-128,21 20-961,-18-20-2818</inkml:trace>
  <inkml:trace contextRef="#ctx0" brushRef="#br0" timeOffset="2582.1477">8794 2106 10826,'-21'20'1281,"-19"-20"1057,20 0-993,1 0-864,-1 0-1,-20 0-255,20 20-129,20-20-32,-20 0 64,1 0-96,-1 0-64,20 0 32,0 20-96,0-20 32,-20 19-64,20 1 128,0 0 0,0 0 0,0 0 0,0 1 0,0-2-32,0 0 0,0 2-1,0-2 33,0 2 33,0-2-33,0 1 32,0 0 0,0-20 160,0 0-32,0 0-32,0 0-32,0 0-32,0 0 0,20 0-32,-20 0-224,20-20 32,-20 20 160,19-20 0,1 20-64,0 0 32,0 0-160,20 20-129,-21-20-95,1 0 224,20 0 32,-19-20 160,-3 20 0,2 0 0,0 0 128,1 0 64,-21 0-32,20 0-64,-20 0 128,0 0 321,0 0-257,0-19 129,-20 19 31,20-21-160,-21 2 193,21-2 63,-20 21-95,20-19-225,-20 0-96,20-2-256,0 1 320,-18 0-160,18 0-64,0 0 96,0 1-96,-21-1 128,1 20-288,0-20 320,0 20 64,1-20-352,-1 20-288,0 20-1090,20-20-3651</inkml:trace>
  <inkml:trace contextRef="#ctx0" brushRef="#br1" timeOffset="17701.0125">8812 1649 928,'20'0'1826,"0"0"737,-20 0 319,0 0-191,0 0-417,0 0-769,0 0-512,0-20 64,0 0-256,0 20-128,0-20-1,-20 20 65,20-19-321,-20-1-63,2-1-193,-23 2 64,21 19-64,-19-20-128,-1 20-32,0 0 64,-19 0-96,18 0 0,3 20 32,-3-1 0,21 2-64,-19 18 96,19-19 0,-20 0-160,20 20 192,20-1-128,0 1 96,0 0-64,20-19 288,0 17-320,20-17 289,-1 19-193,22-20 0,18 19 0,-20-19-32,21 0 96,-21 0-32,0-20-96,-19 0 128,19-20-64,2 20 64,-22-20-32,1-20 160,0 21-256,-21-1 160,1 20 161,0-21 223,-20 2 161,20-2-193,-20 2 97,0-21-97,0 20-127,-20-20-193,0 1-32,0 19-32,-19-20-128,19 20 0,0-19-32,-19 19-192,-1 20-385,20-21-256,-19 21-640,-2 0-257,21 21-704,-18-1-2499</inkml:trace>
  <inkml:trace contextRef="#ctx0" brushRef="#br1" timeOffset="18854.0784">1110 6994 5925,'20'0'1409,"-20"0"994,0 0 1793,0 0-2210,0 0-833,0 0 64,0 0-320,-20 0-193,20 0-63,-20-20-97,20 20-223,-20 0-33,-19 0-288,19 0 0,-20 0-64,1 0 64,-2 0-32,-17 20 128,17-20-96,2 20-128,-1 0 128,0 20 32,1-21-160,-1 2 160,20 19-32,1-21-96,-1 1 32,20 20 32,0-20-32,0 19 64,20-19-32,19 20 0,1-20 128,-1-1-224,21 1 128,-21 0-129,22-20-31,18 0 64,-20 0-96,21 0 192,-21-20 160,0 0-320,22 1 128,-23-1 160,3-20-96,-22 0 96,1 1 32,-1 19 193,-39-20 95,0 21 33,0-21 223,-39 19-159,-1-18-161,-19 19-288,18 0-160,-17 0 96,17 0-320,1 1 160,1 19-641,-1 0-128,20 0-384,1 0-1602,-1 0-7014</inkml:trace>
  <inkml:trace contextRef="#ctx0" brushRef="#br1" timeOffset="19871.1366">1250 6200 11082,'0'0'1345,"0"-21"353,0 21 352,0 0-737,0 0-672,0 0-385,0 0-256,0 0 96,0 21 32,-21-2 64,21 1 97,0 20-97,0 0-32,-20 20-64,20-21 0,-20 1-64,20 0 0,0-1-32,-20 1 128,20-20-64,0 1-128,0-2-96,0 0-641,0-19-416,0 0-833,0 21-2594,-19-21-5350</inkml:trace>
  <inkml:trace contextRef="#ctx0" brushRef="#br1" timeOffset="20238.1576">1051 6517 7142,'0'-19'1025,"0"19"449,0 0 1825,-20 0-1057,20 0-929,0 0-576,0 0-353,0 0-31,0 0-97,0 19-128,20-19-96,-20 20 64,0 0 0,19 20 160,-19-19-31,20 17-65,-20-17 32,20 19-64,-20-21 32,20 1 64,0 0 97,-20-20 31,19 0 64,1 0-191,0 0-65,0 0-32,1-20-64,-1 0 96,-2 20-160,2-19-64,1-2-128,-1 2-737,19 19-1249,-19-21-4484</inkml:trace>
  <inkml:trace contextRef="#ctx0" brushRef="#br1" timeOffset="22032.2602">9011 655 6053,'20'0'3299,"-20"-19"-1921,20 19 1248,-20-20-1184,0 20-482,0 0-319,0 20-161,0-20 161,-20 19-32,20 2-225,0 18 161,-20 1-1,1-1-256,-1 21 1,0 0-257,0-21 32,20 21 32,-21-21-128,3 2-192,18-21 256,0 19 256,-20-19-448,20 0 64,0 0 32,-21 0-225,21 0-191,0-20-257,0 0-352,0 0 160,0 19-224,0-38-1986,0 19-5829</inkml:trace>
  <inkml:trace contextRef="#ctx0" brushRef="#br1" timeOffset="22456.2844">8713 1013 10698,'0'-19'224,"0"19"-416,0 0 352,20 0 352,-20 0 609,0 0 64,0 0-448,0 19-384,0-19-193,0 20 128,0 20 288,20-20 1,-20 19 128,0 1-161,20 0 161,-20-20-321,21 0 33,-3-1-289,-18 1 673,20 0-65,21-20-159,-21 0-65,-2 0 1,23-20-97,-1 20-64,-1-20-287,1-19 63,-1 39-353,1-20-351,-20 0-641,0 20-289,-20 0-960,0 0-3492</inkml:trace>
  <inkml:trace contextRef="#ctx0" brushRef="#br2" timeOffset="31252.7876">4742 7610 9993,'-18'0'1377,"18"0"65,0 0 479,0 0-511,0 0-674,0 0-415,0 0-97,0 0-320,0 0 480,0 0-95,0 0 31,0 0-160,0 0 64,0 0-32,0 0-63,0 0 63,0 0 64,0 19-320,0-19 480,0 21-256,0-1 129,0 0-65,-20 0 32,20 0-64,0 19 65,-20-19-97,20 20 32,-21-1-64,21 1 96,0 0-192,-20-20 32,20 20 64,0-20 97,0-1 31,-18 21-64,18-40-224,0 20 128,0 0-96,0 0 64,0-20-32,18 0-128,-18 20 64,0-20-192,0 0-64,0 0 31,0 0-159,0 19 256,0-19 32,0 0 64,0 0 32,0 21-32,0-21 32,0 0-161,0 0-319,0 0-289,20 0-96,-20 0-352,0 0-545,0-21-1889,0 21-7528</inkml:trace>
  <inkml:trace contextRef="#ctx0" brushRef="#br2" timeOffset="31973.8288">4485 7968 3587,'0'-20'6374,"0"20"-4644,0 0 672,0 0-32,-20 0-832,20 0-449,0 0-449,0 0-287,0 0-225,0 20 0,0-1 0,20 2-32,-20 18 0,20 1-32,-1-20-320,-19 20 544,0-1-256,20 1 96,-20-20-192,0 20 224,20 0-128,-20-21 225,0 1 63,0 1-64,0-21-64,20 0 33,-20 19-65,0-19-32,0 0 0,21 20-96,-21-20 32,0 0-32,0 0-96,0 0 128,0 0-32,20 0 96,-20 0-96,0-20-32,18 20 96,2-19-64,1-2 0,-1 1 65,18 1 63,-17-1 0,19 0-32,-20 0 32,19 20-128,-19-20-32,-20 0-96,20 20-32,-20 0-288,0 0-385,0 0-352,0 0-353,0 20-832,0-20-3171</inkml:trace>
  <inkml:trace contextRef="#ctx0" brushRef="#br2" timeOffset="34411.9683">11711 2205 4356,'20'-20'1697,"-20"20"609,0-19-128,0 19-192,19 0-32,-19-20-320,0 20-385,0 0-416,0 0-321,0 0-191,0 20-161,-19-1-128,19 1 0,-20 0 64,20 20 32,-20 0 32,0 0 0,20 0 129,-20-1-193,20 1 96,-19-1-224,19-19 32,0 0 192,0 0-320,0 0 0,0-1-32,0-19-289,0 0-159,0 0-225,0 0-32,0 0-544,0 0-577,-20-19-833,20 19-672,0 0-3075</inkml:trace>
  <inkml:trace contextRef="#ctx0" brushRef="#br2" timeOffset="34858.9938">11473 2364 8840,'0'0'2851,"0"0"-1442,20 0 449,-20 0-897,0 0-193,0 0 1,0 21-417,20-2-191,-20 21 31,0-1-32,0 1-32,0 0-192,20-1 160,-20-19-64,0 20 64,0-20 128,0-20 65,19 20 127,-19-20 96,20 0-31,0 0 95,0-20-159,19 0 31,1 1-95,0-2 63,-1 1-192,1 20-224,-19-19-416,-3 19-257,2-20-672,1 20-929,-21 0-2883</inkml:trace>
  <inkml:trace contextRef="#ctx0" brushRef="#br1" timeOffset="98359.6259">19393 3556 13388,'0'0'1410,"0"0"-674,0 21 353,0-21-288,20 19-545,1 21-224,-21-21 160,20 22-288,0-2-352,-2 1-353,3-20-448,-1 0-1089,0-20-1570,0 0-4708</inkml:trace>
  <inkml:trace contextRef="#ctx0" brushRef="#br1" timeOffset="98501.634">19612 3596 14477,'0'0'769,"0"0"-289,0 20 1,0 19-385,20-18-64,0-1-384,0 19-1122,-1 1-2369,1-20-6791</inkml:trace>
  <inkml:trace contextRef="#ctx0" brushRef="#br1" timeOffset="98977.6612">19771 4033 4548,'0'40'10698,"0"-20"-10730,19-20 288,-19 0 96,20 0 225,21 0 384,-21-20-449,18 20-480,3-40 0,-21 20-96,-1-19 96,-19 19-256,0-20 128,-19 20 64,-1 20 0,0-19 64,-21 19 32,23 19-32,-2 1 64,-1 0 64,21 20-31,0-1-97,21 2 32,-1-22-32,-2 21 96,23-21-128,-1-19 64,-1 21 64,-19-21-64,20 0-160,-21 0 0,1 0-288,-20 0-33,20-21 193,-20 2 160,0-1-32,-20 20 160,20-20 256,0 20 97,0 0-450,0 0 258,20 20 63,0 0-128,19-1-96,1 2-64,1-2 32,-3 1-256,3 0-353,-21 0-319,19-20-674,-19 0-1761,-20 0-3491</inkml:trace>
  <inkml:trace contextRef="#ctx0" brushRef="#br1" timeOffset="99128.6698">20387 4054 9416,'-40'0'6118,"40"0"-5445,-20 0 288,-1 39 160,3-19-577,-2 20-287,20-1-289,0-19-865,20 20-929,-2-1-768,3-18-2820</inkml:trace>
  <inkml:trace contextRef="#ctx0" brushRef="#br1" timeOffset="99503.6913">20565 4212 14253,'0'60'192,"20"-20"96,-1 0-159,-19-1-65,20 21-96,0-21-769,0-19 224,1 0 321,-3 0 256,-18-20 641,0 0 1088,-18-20-1056,-3-20 384,1 1-96,0-1-417,0-19-544,20-21-96,-19 20-640,19 1-866,19-1 1218,1 21 320,20 18 128,-19 21 224,17 0 160,3 21 257,-21-2 0,-2 21-129,3-21-223,-21 21-33,0-20 64,-21 0 65,3 0-353,-2 0 0,0-20-192,-1 20-449,21-20-608,0 0-1185,0 0-3940</inkml:trace>
  <inkml:trace contextRef="#ctx0" brushRef="#br1" timeOffset="99965.7177">21102 4113 16207,'0'0'1409,"0"-20"-1056,-20 20-1,-1 20-192,1-20-160,0 19 96,0 21-32,1-20-128,19 20-32,0-20-128,19 0-64,1-20-129,20 0 161,1 0 128,-3 0 32,3 0-161,-21-20 65,-1 0-128,-19-20 0,0 20-257,0 1-1249,-19-2-1024,19 2 2241,-20 19 641,20 0 320,-20 19 289,20 2-160,20-2-225,-20 1 577,20 20-545,-1-20-288,1 0-160,0-20 256,0 19 320,-20-19 865,20-19-96,-20 19-672,0-20-385,0 0-96,0 0-32,19 0 0,-19 0-192,0 1-32,20-2 128,0 21 352,0 0 513,-20 21-161,20-2-95,-1 1-321,1 0-256,0 0-545,0 0-1152,1 0-3396</inkml:trace>
  <inkml:trace contextRef="#ctx0" brushRef="#br1" timeOffset="100247.7339">21697 4093 16111,'-40'-20'1121,"20"20"-1249,20 0 288,-21 0 128,21 0-416,0 20 64,21 0 64,-21-1-577,20 2-31,0-2 191,0 1 289,-1 0 64,1 0 96,-20-20 321,0 20 31,0-20 257,0 20-161,-20-20-352,1 0-96,19 19-64,-20-19-160,20 0-513,-20-19-736,20 19-3011</inkml:trace>
  <inkml:trace contextRef="#ctx0" brushRef="#br1" timeOffset="100399.7425">21835 4093 5188,'20'39'9001,"-20"-18"-8008,0-2 0,0 21-385,0-20-512,20 0 1,-20 0-578,20-1-1537,1-19-3779</inkml:trace>
  <inkml:trace contextRef="#ctx0" brushRef="#br1" timeOffset="100542.7507">21934 4013 17264,'20'0'256,"-20"0"-2146,21 0 1890,-21 0-416,20 20-2691,0 1-5253</inkml:trace>
  <inkml:trace contextRef="#ctx0" brushRef="#br1" timeOffset="100794.7651">22094 4172 14926,'20'40'1313,"-20"-40"-96,19 20-160,-19 0-384,20-20-353,0 20-96,20-20-96,-21 0 0,1 0 65,0 0 63,-20 0 32,20-20 32,-40 0-191,20 0-65,-40-20-32,21 21-64,-21-2-64,20 2-33,-19 19-63,19 0-320,0 0-1026,20 19-1505,0 2-2946</inkml:trace>
  <inkml:trace contextRef="#ctx0" brushRef="#br1" timeOffset="101085.7818">22412 4252 16495,'0'20'224,"0"-20"289,0 19 896,0-19-800,0 21-385,0-21-32,0 0 0,0 0 33,0 0 223,0 0-416,18-21-192,2 2 128,1-1-64,-1 0 64,-20 0 32,20 0-128,-20 20 63,19 0 162,-19 0-65,0 0-32,0 20 96,20-20-64,-20 20-32,0 0-32,20 0-865,-20-1-1153,20 2-1634,-20-21-9032</inkml:trace>
  <inkml:trace contextRef="#ctx0" brushRef="#br1" timeOffset="101271.7924">22748 3655 544,'-18'41'16047,"18"-41"-18257,0 19 1698,0 1 416,0 0 96,18 0-4036</inkml:trace>
  <inkml:trace contextRef="#ctx0" brushRef="#br1" timeOffset="101429.8015">22888 3735 18705,'20'0'-32,"0"20"609,-20-20 544,0 0-833,0 20-192,0 0-64,0 0-961,-20 0-2242</inkml:trace>
  <inkml:trace contextRef="#ctx0" brushRef="#br1" timeOffset="103004.8916">5220 5524 14285,'-20'0'32,"20"0"-320,0 20 288,0 0 320,0 0 481,20 19 192,-20 22-192,19 17-225,21 2 225,-20-1-257,19 21-255,1-1-33,0-19-64,-1 19-160,-19-39 0,21-1 32,-21 1-64,-2-21 96,-18 1-96,21-20-96,-21 0-320,0-20-705,0 0-865,0 0-2723</inkml:trace>
  <inkml:trace contextRef="#ctx0" brushRef="#br1" timeOffset="103329.9101">5121 6260 12748,'0'0'64,"0"0"-64,18 19 512,3 1 865,-1 19 417,20 2-577,-1 18-512,21 1-353,-21 19 97,21-19-97,-21-1 0,22-19-31,-23 0 31,3-20 289,-1 0-257,-1-20 193,1 0 191,-20-20 129,19-20-416,-19-20-129,20 1-192,-21-1-64,1 0-64,0 1 64,-20 19-480,21 1-353,-1 19-896,-20 20-994,0 0-4227</inkml:trace>
  <inkml:trace contextRef="#ctx0" brushRef="#br1" timeOffset="124313.1103">22730 5762 10473,'18'0'3876,"-18"-20"-3267,0 20 255,0 0 642,0-19-609,0 19-449,0 19-160,0-19-159,0 41 31,0-21 128,-18 38 64,-3-17 33,-19 38 159,20-20-31,-19 21-65,-1 0-192,20-1-31,-19-20-65,19 1-64,0 0 192,-1-20-384,1-1 160,20 1-64,-18 1 32,-2-3-256,20-17-128,-21-2-193,21-19-192,0 21 33,0-21-289,21 0-737,-21-21-1345,-21 21-5509</inkml:trace>
  <inkml:trace contextRef="#ctx0" brushRef="#br1" timeOffset="124666.1305">22272 6319 13068,'0'0'1986,"0"0"-1218,0 0 514,20 0 223,-20 0-576,0 19-384,0 2-289,0 18 0,0 1 96,0 20-95,-20-1-129,20-19-128,0 19 192,20-38-256,0 19 320,-1-21 0,1-19 161,21 20 31,-3-20 1,3-20-129,18 20 64,1-19-320,-1-21 32,-19 19-128,1 2-160,-3 19-673,3 0-1024,-41-19-1539,0 19-13964</inkml:trace>
  <inkml:trace contextRef="#ctx0" brushRef="#br1" timeOffset="134461.6908">11373 13075 14958,'-38'20'864,"17"-20"-703,21 0 223,-20 0 609,20 0-288,0 20-385,0-20 64,20 19 1,1 1-1,17 0-160,3 0 0,-3 20 1,3-21-65,18 1-64,1 20-96,-1 0 32,-19-21 32,19 2-160,-19-1-96,-19-1-65,-3-19-319,2 21-289,-20-21-96,21 0-929,-42 0-3010,21 0-5925</inkml:trace>
  <inkml:trace contextRef="#ctx0" brushRef="#br1" timeOffset="134915.7167">11651 13095 128,'0'-20'5605,"20"0"-5381,-20 20 769,0-20 1217,20 20-576,-20-20-769,0 20-673,0 0-384,0 0-161,0 0 289,0 0 96,0 20 0,0-20 96,-20 0 65,20 0-193,-20 0 0,1 20-97,-1-20-63,0 0-128,-20 20 256,1-20 32,19 0 0,-21 20-32,3 0 32,17-20-32,-19 19 192,22 1 321,-3-20-33,1 20 96,20-20 353,-20 0 0,20 20-128,0-20-129,0 20-95,0 0-97,0-1-95,20 1-129,-20 1-192,20 18-64,1-19-96,-3 20-673,2-1-993,0 1-1441,1 0-3011</inkml:trace>
  <inkml:trace contextRef="#ctx0" brushRef="#br2" timeOffset="202727.5954">24516 8962 7238,'0'0'2114,"0"0"449,0-21-33,0 21-800,0 0-929,0 0-481,0 0 64,0 21 65,20-21-1,-20 19-160,20 21-127,-20-20 31,0 20 32,0 0-96,0 19-64,0-19-64,0 0 0,-20-1-288,20-19-481,0 0-416,-20 0-993,20-20-3556</inkml:trace>
  <inkml:trace contextRef="#ctx0" brushRef="#br2" timeOffset="203037.6131">24356 9140 12459,'-19'-19'4356,"19"19"-4163,0 0 191,0-21 705,19 2-448,-19-1-225,20 0-96,20 0-224,-20 0-64,1 0-32,-3 1 97,2-2-97,1-18 64,-1 19-64,-20 20 32,0-20 32,20 20 32,-20 0 32,0 0 96,0 20-128,18 0-32,3 0-32,-1-1-32,20 21-64,-21-20-192,21-20-160,-20 20-353,0 0-1057,-1-20-3459</inkml:trace>
  <inkml:trace contextRef="#ctx0" brushRef="#br2" timeOffset="203665.649">20545 8922 15150,'-20'0'737,"20"0"640,0-20 0,20 20-800,0 0-193,19 0 64,1 0-191,1 0-33,18 20-64,-19-20-96,-1 0-96,1 19-224,-1-19-481,-19 0-576,-20 0-961,0 0-3235</inkml:trace>
  <inkml:trace contextRef="#ctx0" brushRef="#br2" timeOffset="203946.6651">20764 8803 8680,'0'0'2274,"-20"0"-2979,-1 0-288,-17 19 193,17-19 319,-19 20 321,-19 0 192,19 0 897,20-20 1665,-19 20-288,19 0-800,20-1-193,0-19 96,20 21-640,0-2-160,19 1-385,1 0-160,-1-20-384,1 20-705,1-20-833,-23 20-2146</inkml:trace>
  <inkml:trace contextRef="#ctx0" brushRef="#br2" timeOffset="204495.6965">21220 9916 10730,'-19'-21'2658,"19"21"-544,0 0 385,0-19-802,0 19-255,0 0-642,19 0-255,1 0-257,0 0-160,20 0-64,19 0 32,-19 19-96,19-19-128,-18 0-160,-3 21-353,3-21-256,-21 0-416,-20 0-1025,0 0-2979</inkml:trace>
  <inkml:trace contextRef="#ctx0" brushRef="#br2" timeOffset="204624.7039">21418 9816 6950,'0'0'-4324</inkml:trace>
  <inkml:trace contextRef="#ctx0" brushRef="#br2" timeOffset="204805.7142">21359 9836 2274,'-79'40'3491,"39"-40"865,1 19-32,19 2-1857,0-21-1314,-1 19-353,1-19-255,20 20-321,20-20 32,1 20 1,-1 0-33,19 0-192,1-20-64,0 20 128,-1 0-224,1-20-96,-20 19-97,-1-19-512,1 0-448,-20 20-1730</inkml:trace>
  <inkml:trace contextRef="#ctx0" brushRef="#br2" timeOffset="205498.7539">18004 11247 15374,'-20'0'993,"20"-20"-929,0 20 288,0 0 449,0 0 160,20 0-128,0 0-321,0 0-223,19 0-97,1 0-64,-1 0-64,2-20 128,-1 20-288,19 0 224,-19-19-160,-1-1-64,1 20-288,-20-20-385,-20 20-897,19 0-1312,-19 0-2916</inkml:trace>
  <inkml:trace contextRef="#ctx0" brushRef="#br2" timeOffset="205756.7686">18302 11088 5829,'0'-19'6983,"0"19"-6983,20 0 160,0-21 512,19 21 129,1 0 0,-1 0-192,1 21-481,1-21 320,-23 19 65,2 1-289,-20 0-96,0 0 32,0 0 96,0 19 65,-20-19 95,2 0 193,-3 0-129,1-20 65,-20 20-225,21-20-256,19 19-320,-20-19-705,20 20-993,0 0-3619</inkml:trace>
  <inkml:trace contextRef="#ctx0" brushRef="#br2" timeOffset="236419.5224">20723 12895 6502,'0'0'2370,"0"21"-2274,0-21 513,0 0 1537,0 0-833,0 0-480,0 0 31,0 0 129,0 0 32,0 0-128,0 0-128,0 0-160,0 0-289,0 0-32,0-21 161,21 21-353,-21 0 128,40-19-128,-22 19 64,23-20-96,-1 1-64,-1-1 32,1-1-32,-1 1 64,1 1-128,-20 19 64,21-20-64,-23 0-64,23 0-32,-21 20 0,-20-20-129,20 20-63,-20 0-192,0-20-385,0 20-545,0 0-1088,0 0-2627</inkml:trace>
  <inkml:trace contextRef="#ctx0" brushRef="#br2" timeOffset="236940.5522">20883 12657 1057,'19'-19'5893,"-19"19"-5701,20 0 1250,-20 0 1088,20-20-128,-20 20-896,0 0-609,0 0-161,0 0-447,-20 20-225,20-1 0,-20 1-64,1 0-193,-1 20-95,0-20-64,0 19 192,-1-18 128,3 18 64,-2-19 0,0-1-64,-1-19 64,21 21-32,-20-21-32,20 0-64,0 0 0,0 20 64,0-20 64,0 0 32,0 0 96,20 0 32,-20 0 96,0 0 65,0 0-161,21 0 0,-21 20-160,20-20-32,18 20 32,-17-20-160,19 19-481,-1-19-1537,-19 20-2050</inkml:trace>
  <inkml:trace contextRef="#ctx0" brushRef="#br2" timeOffset="237632.5918">22649 12539 12748,'0'19'1313,"0"-19"-512,0 0 1216,20 0-575,-20 0-545,40 0-449,-1-19-224,1-2 33,40 21 63,-20-19-96,19-1-128,-20 0-64,1 20-96,-21-21-512,-19 21-321,-20 0-897,0 0-864,0 0-1635,-20 0-2433</inkml:trace>
  <inkml:trace contextRef="#ctx0" brushRef="#br2" timeOffset="238035.6149">22847 12360 10409,'0'19'769,"-18"-19"-513,-2 0 1314,-1 0-97,1 0-608,20 20-96,-20-20 160,2 20-97,-3-20-287,1 19-97,0-19-159,20 0-1,-20 21-32,20-21-64,-20 20 1,20-20-33,0 20-64,0-1-32,0 2 0,20-2-64,-20 1 32,20 0-32,0 0-64,0 0 32,1-1-64,17 1-161,-18 0-63,-20-20-641,21 20-1217,-1-20-5573</inkml:trace>
  <inkml:trace contextRef="#ctx0" brushRef="#br2" timeOffset="240169.7369">19989 12697 12716,'0'0'992,"0"20"-735,0-20 832,0 20 256,20 0-256,20-1-256,-1 1-385,21 21-159,19-22-257,0 20 32,2 2-96,-2-1-161,0-1-223,20 1-385,-20 20-224,0-21-160,-18-19-160,-2 0 192,-19 0 416,-20 0 97,-20-20-1282,0 0-3940</inkml:trace>
  <inkml:trace contextRef="#ctx0" brushRef="#br2" timeOffset="240436.7522">20723 12657 13004,'-20'-19'96,"2"19"-192,-23 0 352,1 39 1025,1 1 161,-1 0-97,-19 40-480,-20-1-385,-2 0-127,2 21-289,0-21-225,0 0-159,19-38-320,1 18-578,39-40-1472,20 2-7688</inkml:trace>
  <inkml:trace contextRef="#ctx0" brushRef="#br2" timeOffset="240984.7836">22114 12499 12748,'-40'0'1313,"20"-20"-609,-1 20-255,21 0-33,21 0 545,-1 20-320,20-1-257,-1 21-31,21-20-33,-1 20 0,0 19-224,22-19 0,-22 0-128,-19-1 64,19 2 0,-19-2-64,-21 1-192,1-20-32,0 0-449,0-20-256,-20 20-448,0-20-897,0 0-1858,0-20-4164</inkml:trace>
  <inkml:trace contextRef="#ctx0" brushRef="#br2" timeOffset="241280.8005">22669 12379 13773,'-20'-40'1217,"20"1"-865,-20 39 577,20 0 192,0 19-673,-19 1-31,-1 20 127,0 0 97,0 0 128,0 0 256,-19 39-225,-22 0-319,2 21-321,0-1-96,-1 1-64,21-21-32,-1-19-160,20-1-161,20-19-383,0 0-417,0-21-833,0 1-3395</inkml:trace>
  <inkml:trace contextRef="#ctx0" brushRef="#br2" timeOffset="253461.4972">15483 9517 10570,'0'0'2978,"-20"0"-2305,20 0 512,20 0 385,-20-19-257,20 19-448,-1-20-385,21 20-31,1-20-97,-3 1 64,3-2-320,18 1 0,20 1-32,-19-1-31,-1-20-1,2 20-64,-3 0-33,3 1 226,-22-1-225,-19 20-97,0-20-191,-20 20 0,20 0-353,-20 0-512,0 0-449,-20 0-1184,20 0-1346,-20 0-5125</inkml:trace>
  <inkml:trace contextRef="#ctx0" brushRef="#br2" timeOffset="253749.5137">16018 9081 8199,'0'0'2595,"0"-20"-1762,20 20 480,0 0-96,1-20-160,19 20-352,-1 0-449,-19 0-128,20 20 96,-21 0-64,1-1 65,0 2-97,-20-2-32,20 1-64,0 0-32,-1 0 0,-19 0 0,20-20 32,-20 20 0,0 0 128,-20-1 64,1-19 161,-1 20-1,0 20-256,0-20-128,-19-20 64,-1 20-160,20-1-64,-1 1-801,-17 1-2723</inkml:trace>
  <inkml:trace contextRef="#ctx0" brushRef="#br2" timeOffset="254370.5492">18640 9895 12523,'-61'-19'1794,"41"19"-705,20 0-32,0 0-192,0 0-321,20 0-31,0 0 31,21 19-31,18-19-193,1 0 257,-1 21-385,0-2-160,1-19 96,19 20-128,-20-20 32,2 20 32,-2-20-288,-39 0-64,20 0-97,-40 0-672,0 0-480,0 0-1634,0-20-4260</inkml:trace>
  <inkml:trace contextRef="#ctx0" brushRef="#br2" timeOffset="254622.5636">19156 9876 9128,'0'-20'897,"0"20"-1570,19 0 930,1 0 607,20 0 610,-20 0-417,-1 0-385,1 0-159,0 20-33,0-20 65,-20 19-161,20 2-160,-20-21-159,19 19 31,-19 1 128,0-20 32,0 20 32,-19 0 417,-1-20-96,0 20-289,0-20-128,0 20 128,1-20-256,-1 20-64,0-20-544,0 19-1570,0 1-6118</inkml:trace>
  <inkml:trace contextRef="#ctx0" brushRef="#br2" timeOffset="255228.5983">18739 11645 4644,'20'-20'2979,"-20"0"-1250,19 20 642,-19-20 63,0 20-512,0 0-769,0 0-769,-19 20 225,19 0 63,-20 19-31,0 1-193,0 0-63,0-1-257,-19 21 32,-2 20-64,1-21-96,1 1 128,19-21-256,-20 21 128,21-20-96,-1-1-32,0-19-256,0 20-129,20-40-544,0 20-641,0-20-1408,0-20-1187</inkml:trace>
  <inkml:trace contextRef="#ctx0" brushRef="#br2" timeOffset="255624.6209">18322 11942 14926,'-40'19'1153,"40"-19"64,-21 0 352,21-19-223,0 19-738,0-19-480,21 19-32,-1-21 1,20 2-33,-1-21 32,1 0 0,-1 20 32,21-19 64,-21 19-64,22-20-96,-21 20 96,19 1 32,-19-1 33,-1 0-193,1 0 64,-20 0-64,19 20 32,-39 0-128,20 0 64,-20 0-96,20 0 63,-20 20 65,0 0 65,0 0-1,0 0 128,0-1-96,21 1-32,-3 0-64,22 0 96,-19-20-737,17 20-896,-17 0-1410,19-20-10474</inkml:trace>
  <inkml:trace contextRef="#ctx0" brushRef="#br2" timeOffset="257698.7395">13220 3020 5381,'0'0'1665,"0"0"1058,0 0-65,0 0-127,0 0-513,0 0-641,0 0-480,20 0-225,-20 0-63,0 0-65,20 0-159,-1-20-289,1 20 96,20 0-96,-1-20 0,21 0-64,-1 20 64,2-20-128,18 20 64,-20-19-32,1-1 0,-1 20-32,-19-20-288,19 20-385,-39 0-127,21 0 95,-41 0 64,18 0-31,-36 0-289,18 0-641,-20 0-2306,-1 20-6085</inkml:trace>
  <inkml:trace contextRef="#ctx0" brushRef="#br2" timeOffset="258153.7656">13538 2742 8968,'0'-21'192,"20"21"993,-20 0-288,0 0-577,0 0 737,0 0-224,-20 21-609,-1-21-127,1 20 95,0 19 576,-19-20-31,-1 2-449,20 19-127,-19-20 63,-1 0 320,20 19-31,1-19-289,-1-20-192,0 20 32,20 0 0,0-20-32,20 0 321,-20 20-1,39-1-96,-19-19-224,20 20 32,-1-20-320,21 0 224,-21 20-769,-19-20-1153,21 0-4420</inkml:trace>
  <inkml:trace contextRef="#ctx0" brushRef="#br2" timeOffset="259864.8634">13736 3775 4228,'0'0'7078,"0"0"-5636,0 0 1056,0-20-576,0 20-705,20 0-160,-20 0-192,39 0 0,-19-20-65,20 20-255,19-20-97,2 20-159,18-19-97,0-1-64,0 20-96,-19-21-32,-1 21-64,-18-19-160,-3 19 63,-17 0-543,-1 0-257,-20 0-448,0 0-385,-20 0-320,-21 19-3748</inkml:trace>
  <inkml:trace contextRef="#ctx0" brushRef="#br2" timeOffset="260231.8844">13955 3556 6694,'0'0'5381,"0"0"-5573,-21 0 800,1 21 289,0-21-96,-19 19 160,19 1-385,0 0-159,-19-20-33,19 19 1,0-19-97,20 21-128,-20-21-32,20 20-96,0-20 32,0 19 32,20-19-64,-20 20 192,20 0 1,0 0-65,19 0-64,-19-20 96,21 20-64,-3 0 0,3-1-96,-3 2-64,-17-21-224,19 19-224,-20-19-641,-1 0-1410,-19 20-4964</inkml:trace>
  <inkml:trace contextRef="#ctx0" brushRef="#br2" timeOffset="261191.9393">10857 4630 6085,'-20'0'1730,"20"0"800,-19 0-127,19 0-225,-20 0-321,20 0-479,0 0-289,0 0-256,0 0-417,0 0 160,39 19 1,-19-19-193,20 0-288,19 0 97,2 20-193,-2-20 32,0 0-64,21 0 64,-21 0-64,2 0-257,-23 0 33,-18 0-224,1 0 127,-1 0-191,-2 0 31,-18 0 33,0 0 224,0 0-225,0 0-159,-18-20-33,18 20 0,-20 0-800,-1 0-1442,21 0-2818</inkml:trace>
  <inkml:trace contextRef="#ctx0" brushRef="#br2" timeOffset="261624.9641">11314 4570 10537,'0'0'609,"0"0"1697,0 0-288,0 0-705,0 0-127,21 0-290,-3 20-287,2-20-257,21 19 1,-3-19-161,3 21-32,18-21-96,-19 19 0,0-19-64,-21 0 64,1 20-224,0-20 256,-20 0-256,0 20 192,0-20 128,-20 0 32,0 19-224,-19-19 224,19 21 65,-20-21-65,21 20 32,-21-1-32,-1 2-128,23-2-64,-2 2-192,-21-1-416,21 19-481,2-19-865,-3 0-1986</inkml:trace>
  <inkml:trace contextRef="#ctx0" brushRef="#br2" timeOffset="269100.3917">13438 4471 4868,'0'0'384,"0"0"-127,0 0-97,0 0-160,0 0 0,0 0 0,0 0 64,0 0-32,0 0 769,0 0 352,0 0-288,0 0 31,0 0 226,0 0 223,0 0-192,0 0-224,0 0-193,0 0-255,0 0 63,0 0-95,0 0-97,0 0-128,0 0 193,0 0-129,0 0-160,-20 0 128,20-20-127,0 20 31,0 0-32,-20-20 96,0 20 128,20-20-191,-19 20-1,-1 0 96,0-20-96,0 20 0,0 0-128,1 0-64,-1 0 96,0 0-96,0 0 32,-19 0 0,19 0-64,0 0 64,-1 0-64,1 20 96,2-20-128,-3 0 96,1 0 96,0 0-128,0 20 0,1-20 0,-1 0 32,0 20 32,0-20-64,0 0 128,1 20-128,-1-20-32,0 19 32,20-19 64,-20 20-32,20-20 96,-20 20-160,20-20 96,0 20-96,0 0 64,0-20 32,0 20-32,0-20 64,0 19-160,0 2 96,0-21 96,-21 19-160,21-19 96,0 20 0,0-20 64,21 20-64,-21-1 64,0-19-64,20 21-64,-20-1 32,20-20 32,-20 19 32,20 2-96,0-21 0,-1 19 32,-19-19-32,20 21 32,0-21 0,0 0-32,0 20 32,-1-20-32,1 0 128,0 19-224,21-19 64,-23 0 32,23 0 32,-21 0-96,18 0 96,-17 0-32,19 0 32,-20 0 64,-1-19-128,21 19-192,-20 0 544,0-20-256,-1 20-32,1-21-32,0 21 128,0-19-32,1-2 96,-21 2-63,18-1 63,-18-1 32,0 2-96,0-1 256,0 0 1,0 1-97,0-2 128,0-18 65,0 19-97,-18 0-64,-3 0-64,1 0-63,0 20-257,0-19-161,1 19-287,-1 0-257,20 0-768,-20 0-1154,20 0-4676</inkml:trace>
  <inkml:trace contextRef="#ctx0" brushRef="#br2" timeOffset="269677.4247">13657 4908 6053,'0'0'1313,"0"-20"1250,-20 20-737,20 0-65,0 0-127,0-20-385,0 20-416,20 0-353,-20 0 65,0 0 159,20 20-287,-1-20 95,1 20-191,0 0-65,0 0 96,19 19-640,1-19 288,-20 0 64,19-20-64,1 20-32,1 0-32,-2 0-96,1-20-64,-20 20-33,-1-20-159,-19 0 128,0 19-481,20-19-480,-40 0-1186,20 0-4835</inkml:trace>
  <inkml:trace contextRef="#ctx0" brushRef="#br2" timeOffset="270030.4449">13596 5166 11114,'-20'0'3651,"20"0"-3939,0 0 929,0 0 544,0-19-320,0-2 0,20 2-577,-20-1-192,0 0-32,0-20 224,0 20 97,0-19-257,0 19-288,0-20 1024,0 20-767,0 0-1,21 20-321,-21-19 482,0 19-289,20 0 64,0 0 64,0 0-128,19 19 224,1-19-192,-1 20 64,1-20-96,1 20 96,-3-20-384,-18 20-1378,1-20-3907</inkml:trace>
  <inkml:trace contextRef="#ctx0" brushRef="#br2" timeOffset="271878.5506">20664 10651 352,'21'0'2947,"-21"0"-97,0 0-31,0 0-321,0-20-384,0 20-288,0 0-481,0-20-288,0 20-384,0-19-96,-21 19-129,1-21-128,0 21-224,0 0 32,-19-20-95,-21 20-66,21 0-31,-21 0 128,1 0 1,0 20-162,-2-20 1,21 21 128,1-2-96,-1 1 64,1 0 32,39-1-128,-20 22 64,20-2 32,0 1 32,20 0-64,19-1 32,1 1 32,-1-20-64,21 20-128,-1-21-64,2 21 32,18-40 128,-20 20 64,21-20 64,-1-20-32,1 1 32,-22-21 64,23 20 32,-42-20 96,21-20 33,-41 21-1,-19-21-64,0 1 96,-39-1 33,-21 21 191,1-2-352,-20 1-160,-21 21-416,21 19-417,-20 0-128,19 0-1761,21 19-9706</inkml:trace>
  <inkml:trace contextRef="#ctx0" brushRef="#br2" timeOffset="319524.2758">10122 2721 896,'20'-19'1890,"-20"19"-801,0 0-416,0-20 544,0 20 352,0-20 33,0 20 288,0 0 224,-20-19-513,20 19-384,0-21 1,-18 21-161,18-20-225,0 20-63,0 0 0,0-19-32,0 19-225,0 0-192,0 0-63,0 0-33,-21 0-32,21 0-64,0 0-128,0 0 96,0 0-64,0 19 0,-20-19 64,20 20 64,0 1 129,0-2 63,0 1 32,0 19-223,0-18 63,20 19 0,-20-21-192,0 21 96,0 0 0,0 0-64,0 19 96,0-19-63,0-1 95,0 1-32,0 0-96,0-20 96,0 20-32,21-20-128,-21 0 64,0 0 64,0-20-96,0 0 33,0 19 31,0-19-64,0 0 32,0 0 32,0 0-64,-21 20-32,21-20 0,0 0 32,0 0-96,0 20 64,0-20 0,0 0 32,0 0-32,0 0 64,21 0 0,-21 0-32,0 0 32,18 0-96,2 0 64,0 0 0,1 0-32,-1 0 0,19 0 0,-19 0 0,20 0 0,-1 0 0,1 0-96,0 0 32,-21 0 32,21 0 32,-20 0 0,19-20-64,-19 20 96,1 0 32,-1 0-64,0 0 32,19 0-96,-19 0 128,0 0-64,0 0 0,-1 0-64,21 0 128,-20 0-64,19 0 32,1-20-32,-20 20-96,19 0 192,-19 0-128,0 0-32,21 0 128,-23 0-64,23 0 0,-21 0 0,19 0 32,1 0-64,-20 0 64,20 0-32,-1 0-32,1 0 64,-1 0 0,-19 0-64,21 0 0,-21 0 64,-2 0-64,3 0 64,19 0-64,-20 0 64,-1 0-32,21 0 0,-20 0 0,0 0 0,19 0 0,-19 0 0,20 0-32,-21 20 64,1-20-64,20 0 64,-19 0-128,-3 0 32,23 0 0,-21 20 32,0-20 0,19 0-64,-19 0 96,20 0 32,-20 0-128,19 0 64,1 20-1,-1-20 130,-19 0-226,21 0 129,17 0 32,-17 0-160,-2 0 32,1 0-96,0 0 96,-1 0 0,1 0 32,-1 0-32,-19 0 0,20 0-32,-1 0 96,-19 0-33,21 20 33,-21-20 0,-2 0 0,3 0 0,-1 0 0,0 0 0,0 0-32,-20 0 96,20 0-32,-20 0 0,0 0 32,0 0-32,0 0 0,19-20 0,-19 20-32,0 0 64,20 0 0,-20 0-64,0 0 32,0 0-64,0 0 128,0 0-32,20 0-32,-20 0 96,0 0 0,0 0-96,0-20 0,0 20 0,0 0 0,0-20 0,-20 20 0,20-20 0,0 20 65,0-19-33,0-1-32,0 20 0,0-20 64,-20 0-32,20-1-289,0-18 514,0-1-353,-19 0 96,19 1-97,0 19 33,-20-20 32,20 1 96,0 19-224,0 0 256,0 0-224,-20 0 160,20 20-64,0-21 0,0 21 0,0 0 0,20 0-192,-20 0 128,20 0-64,-20 0-129,0 0 193,19 0 128,-19 0-128,0 0 224,0 0-160,0 0 161,0 0-97,-19-19 160,19 19-192,-20 0 0,20 0 64,-20 0-128,0 0 224,0 0-352,-1-19 160,3 19 32,-23 0 0,1 0 32,1 0 0,-1 0 32,1 0-64,-1 0-96,0 0 128,-19 0-289,0 0 674,19 0-513,-19 0 192,-2 0 0,2 0-160,-1 0 96,1 0 0,19 0 64,1 0-96,-1 0 32,-1 0-128,2 0 128,-1 0-64,1 0 64,-1 0-96,0 0 96,1 0-64,19 0 0,-20 0 96,1 0-96,-1 0 128,1 19-96,19-19-96,-21 0 128,3 0 0,-3 0-32,1 0-32,1 0 32,-21 0 32,40 0-96,-19 0 96,-2 0 64,3 0-160,-3 0 128,1 0-160,1 0 64,-1 0 96,-19-19-128,19 19 64,1 0-192,-1 0 384,-1 0-96,3 0-160,18 0 128,-21 0-64,2 0-32,-1 0 64,1 0-64,-21 0 64,20 0 32,-19 0-128,18 19 96,-18-19-32,39 0 128,-18 0-192,17 0-32,-19 0 128,20 0-32,20 0 64,-19 0-32,19 0-128,-20 0 64,20 0 128,0 0-128,0 0 64,0 0-128,0 0 0,0 0-288,0 0-1,0 0-255,0 0-97,0 0-64,0 0 161,0 0-33,0 0-128,0 0 32,0 19-256,0-19-1281,0 0-3811</inkml:trace>
  <inkml:trace contextRef="#ctx0" brushRef="#br2" timeOffset="321696.4">9984 2820 11787,'0'0'352,"0"0"-64,0 0-288,0 0 128,20-19 257,-20 19 223,19 0-383,-19 0-65,20 0 448,0 0 161,0 0-224,1 0-193,17 0 128,3 0 97,18 0-225,1 0-32,-21 19 1,21-19-257,-1 0-32,2 0 96,-2 0-128,-1-19 64,23 19-32,-22 0-32,20-19 96,-19 19-64,-1 0 32,20 0-64,-18-20-64,-2 20 96,1 0-32,19 20 0,-20-20-128,2 0 256,-2 0-192,-19 0 64,19 0 0,0 0 0,1 19 64,-21-19-96,21 0 32,-1 19 32,2-19-64,-22 0 64,21 0 0,-1 0-32,-19 0 64,19 0-192,-18 0 256,17 0-192,-17 0 160,-2 0-192,1 0 128,0 0 128,-1 0-63,-19 0-65,20 0 64,-1 0-96,-19 21 160,0-21-160,19 0 64,-19 0-128,21 0 96,-21 0 96,19 0-96,-19 0 160,0 0-256,0 0 224,0 0-192,-1 0 32,-19 0 128,0 0 65,0 0-33,0 0-96,0 0 32,0 0-224,0 0 288,0 0-256,0 0 224,0 0-256,0 0 128,0 0 32,0 20-192,0-20 0,20 0-1,-20 0 289,0 0-256,0 20 128,0-20 161,0 0-194,-20 20 130,20-20-33,0 20-64,0-20 96,0 19-224,0 1 160,0-20-64,0 20 32,0 0 0,0 20 32,0-21-32,0 1-32,20 0 128,-20 20-192,0-20 128,20-1-64,-20 2 96,0-1-128,0 0 64,0 0 32,20-1-64,-20 1 64,0-20-96,0 20 0,0-20-33,0 20-31,20-20 96,-20 0-32,0 0 96,0 20-96,0-20 0,0 0 96,0 0-64,0 0-224,0 0 0,0 0-65,0 0 1,0 0-32,0 0 127,0 0 161,0 0 32,0 0 0,0 0-64,0 0 64,0 0-32,0 20 64,-20-20-64,20 0-32,0 0 64,-20 0 64,0 0-64,0 0 32,1 0-32,-1 0 32,0 0 0,0 0-32,-21 0 32,23 0 0,-23 0 0,1 0 96,1 0-32,-1 0-32,1 0-32,-1 0 192,0-20-32,21 20-95,-21 0-98,0 0 130,21 0-129,-21 0 0,-1 0 32,23 0 128,-23 0-96,21 0 64,-19 0 96,-1 0-32,0 0 64,1 0 129,19 0-129,-20 0-64,1 0-64,-1 0-32,-1 0 0,2 0 0,-1 0-64,1-20 96,-21 20-32,21 0 0,-1 0 1,20 0 31,-19 0-64,-1-20 96,-1 20-96,-18 0 128,19 0 32,1 0 0,-21 0 1,21 0-1,-21 0 64,21 0-64,-1-20-64,-19 20 0,18 0-96,1 0 32,1 0-128,-1 0 96,1 0-32,-1 0 32,0 0 33,1 0-130,-1 0 65,19 0 0,-17 0 0,-3 0 0,3 0 32,17-20-32,-19 20 0,1 0 33,-1 0-130,20 0 161,-20 0-96,21 0 64,-21 0-96,20 0 0,-1 0 32,3 0-32,-2 0 32,-1 0-64,1 0 160,0 0-96,20 0 64,0 0-32,-18 0-32,18 0 0,0 0-64,0 0 32,0 20-128,-21-20 96,21 0 64,-20 0-96,20 0 160,-20 0-161,0 0 162,20 0-33,-19 0 0,19 0 32,0 0-32,0 0 32,0 0-193,0 0-31,0-20 224,0 20-160,19-19 32,-19-1 96,0 20 0,0-20 0,0 0 96,0 20-320,0-21 352,0 2-128,0-20 64,0 18-128,0 1-32,0-19 128,0-1-96,0 20 64,0-20-64,0 21 0,0-21-64,0 20 32,0 0 0,0 20 96,0-21 0,0 21 96,0-19-192,0 19 160,0 0-128,0 0-33,0 0-799,0 0-482,0 0-191,0 0 224,0 0 255,0 0-351,0 0 0,0-19-33,0 19-5284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19:59:24.10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9725 12916 3811,'-18'0'2050,"18"0"865,0 0 352,0 0-865,0-21-800,0 21-289,-20 0-160,20 0-224,0 0-224,0 0-33,0 0-255,0 0-193,0 0-128,0 0 128,20 0 32,-2 0-31,2 21-33,41-21-64,-2 20 96,20-20-224,0 0 64,20-20 32,21 20-128,-21 0 96,20-21 0,1 21-32,-21-19 129,0 19-65,0 0-96,-20 0 0,-18 0-96,-2 0-1,-19 0-351,-21 0-225,-19 19-223,20-19-161,-20 0-513,-20 21-736,20-21-3203</inkml:trace>
  <inkml:trace contextRef="#ctx0" brushRef="#br0" timeOffset="1066.061">21379 12895 4964,'-20'0'7079,"0"0"-7015,0 0-64,20 0 929,0 0-257,0-19-672,0 19 65,0 0 415,20 0 193,-20 19 31,20-19 33,0 0-96,0 0-129,-20 0 33,19 0-129,1 0-128,0 0 97,0-19-97,1 19 0,17 0-32,3-20 1,-3 20 63,43 0-32,-2 0 33,20 0-33,21 0-160,18 0-32,21 0 0,-21 0-128,22 20 64,-20-20 32,-2 0-128,-19 0-512,-20 0-449,0 19-32,-58-19-2723</inkml:trace>
  <inkml:trace contextRef="#ctx0" brushRef="#br0" timeOffset="14037.8029">2400 7730 10570,'-19'0'448,"19"0"449,-20-20 288,20 20-64,0 0-577,0 0-95,0 0-321,0 0-96,20 0 160,-20 0 161,39 0-129,1 20-128,-1-20-32,22 0-32,-2 0 0,1 19 0,-21-19-32,21 0 0,-1 0-64,-19-19 32,-1 19 32,1 0 0,-19 0 0,17 0-64,-17-20-128,-1 20-417,-20 0-448,20 0-96,-20 0-128,0 0-801,0 0-2274</inkml:trace>
  <inkml:trace contextRef="#ctx0" brushRef="#br0" timeOffset="14341.8203">2936 7610 9256,'-20'0'1410,"20"0"640,0-19-97,-18 19-671,18 0-834,18 0-384,2 0 32,0 19 32,1-19-96,-1 0-64,-2 19 32,23-19 0,-41 21 0,20-1 0,0 0 0,-20 0 0,0 0 64,0-1 161,0 1 95,0-20 0,0 20 97,-20 0 31,0 0-224,0 0-160,-19 19-608,19 1-1634,-21-20-12620</inkml:trace>
  <inkml:trace contextRef="#ctx0" brushRef="#br0" timeOffset="20818.1907">4068 6696 4804,'0'0'1922,"0"-19"64,0 19 929,0 0-866,0 0-543,0 0-193,0 0-320,0-21-256,0 21-321,0 0 1,0 0-129,0 0 0,0 0-256,0 0-32,0 0 0,0 0-32,0 0 64,0 0 64,0 21 160,0-21 1,0 0-1,0 19 32,20-19-32,-20 0-95,0 21-97,0-21 0,0 19-64,0-19 64,0 20 0,0 0 192,0-20-320,0 20 224,0 0-64,0 0 0,0-20 0,0 19 1,0 1-33,0 0 64,20-20 32,-20 20-96,0 0 32,0 0 32,0-1-32,19 1 0,-19 20 97,0-20-97,0 0 0,0-1-64,0 2 32,0-2-96,0 2 32,0-2 0,0 1 32,0 0 0,0 0 0,0 0 32,0-1 0,0 1-32,0-20 0,0 20-32,0 0 128,0 0-224,0 0 128,0-1 0,0 1-32,0-20 32,0 20-32,0 0 0,0 0 0,0 0 96,0-1-128,0-19-32,0 20 64,0 1 0,0-2 0,0-19 32,0 21-32,0-21 32,0 19-64,0 0 96,0-19 32,0 21-160,0-1 32,0-20 128,0 20-192,0 0 96,0-20 0,0 20 32,0-1-64,0 1 32,0-20-64,0 20 64,0 0 32,0 0 0,0 0 0,0-1-64,0 1 32,0 0 32,0 0 0,0 0-64,0 0 32,0-1 64,0 2-64,0 18 32,0-19 0,0 0-32,0 0 32,0 0 32,0-20-31,0 20 31,0 0 0,0-1-64,0 2 32,0-2-32,0 1 64,0 0 32,0 0 0,0-20-64,0 20 64,0 0-64,0-1 96,0-19-128,0 20 32,0 1 96,0-2-192,0-19 128,20 0 0,-20 20-64,0-20 32,0 0 32,0 0-160,0 0 192,0 0-160,0 0 64,0 0 0,0 0 0,0 0 32,0 0-32,0 0-32,0 0 0,0 0 32,0 0-32,0 0 0,0 0-128,0 0 64,0 0 64,0-20-64,0 20 32,-20-19 32,20-2 192,0 21-320,0-20 160,0 20 32,-19-19-32,19-1-32,0 0 32,0 0 96,0 0-192,0-19 192,-20 18-192,20 2 96,0-1-64,0 20 160,0-20-128,0 0 32,0 0 0,0 0-32,0 0 32,0 1 32,0-22-64,0 41 32,0-19 32,0-1 0,0 0 0,0 20-64,0-20 32,0 0 0,-20 0-32,20 20 128,0-19-192,0-1 96,0 0 0,0 0 0,0 0 0,0 20 96,0-20-224,0 1 128,0 19 0,0-20-64,0 20 192,0 0-256,0-20 288,0 0-320,0 20 224,0-20-128,0-1 64,0 2 0,0 19 0,0-19 0,0-2 0,0 2 0,0-2 0,0 1 0,0 1 0,0 19 0,0-20 64,0 0-256,0 0 192,0 0-64,0 0 32,0 1 32,0-1 0,0 0 0,0 0 0,0 20 32,0-20-64,0 0 96,0 1-96,0-1-32,0 0 64,0 0-32,0 0 64,0 1-32,0-2 0,0 2-32,0-2 64,0 2-64,0 19-1,0-20 98,0 0-130,0 0 98,0 0 31,0 0-161,0 1 194,0-1-161,0 20 31,0-20 130,0 0-226,0 0 129,0 0-64,0-19 0,0 19-32,0 0-32,0 0 256,0 0-128,0 1 0,0-2 0,0 2 32,0-2 32,0 2 0,0 0-64,0 19-32,0-21 0,0 21-480,0 0-865,0 0-33,0 0-544,0 21-1377,-20-21-7495</inkml:trace>
  <inkml:trace contextRef="#ctx0" brushRef="#br0" timeOffset="23124.3226">6053 7710 12651,'-19'0'1314,"19"0"-193,0 0 544,0 0-672,0 0-576,19 0-161,1 0-32,0 0-64,20 0 0,-1 0-160,1 0 97,1 20-65,-3-20-64,3 0 64,-21 0-32,19 0-321,-19 0-383,-20 0-674,20 0-1152,-20 0-2563</inkml:trace>
  <inkml:trace contextRef="#ctx0" brushRef="#br0" timeOffset="23376.337">6332 7650 7815,'-21'-21'1922,"21"21"-32,0-19 159,0 19-639,0 0-866,21 0-191,-1 19-193,19-19-96,-19 21-64,20-21 0,-1 20 32,-19 0-32,0 0 0,-20 0 32,0-1 64,0 1 224,-20 0-31,0 20-1,-19-20 0,19-1-192,-20 1-64,1 0-640,19 0-1699,-21-20-6501</inkml:trace>
  <inkml:trace contextRef="#ctx0" brushRef="#br0" timeOffset="28740.6439">7403 6677 928,'0'0'1089,"0"0"-640,0 0 320,0 0 95,0 0 225,0 0 193,0 0 255,0 0-31,0 0-321,0 0-289,0 0-415,0 0-257,0 0 96,0 0 1,0 0-129,0 0 192,0 0 385,0 0 192,0 0-128,0 0-257,0 0-255,0 0-161,0 0-64,0 19-64,0-19 0,0 21 0,0-21-32,0 19 32,0-19 0,0 20-32,0 0 0,0 0 64,0 0-96,0 0 64,20-1-64,-20 1 64,0 0-32,0 0 32,0 20-64,0-21 32,20 1 0,-20 20 32,0-20-32,0 19 0,0-18-96,20 19 64,-20-21-128,0 1 64,0 0 64,0 0-64,0 19 96,0-19 0,0 0 0,0 0 0,0 0 0,0 0 32,19-1 0,-19 1-64,0 0 32,0 0 0,0 0 32,0 0-64,0-1 64,0 1-32,0 1 32,0-2-64,0 2 32,0-2 32,0 0-32,0 2 0,0-1 0,0 0 64,0 20 32,-19-21 32,19 1 64,0 20-160,0-20 128,0 0 0,-20 19-95,20-19-1,0 0 64,20 20-96,-20-21 0,0 22 32,0-22-32,0 1-64,0 20 96,0-20-32,0 0 64,-20 19 64,20-18-32,0-2-32,0 1-64,0 0 32,0-20 33,0 20-194,0 0 97,0-20 0,0 20 65,0-20-130,0 19 65,0-19 0,0 20-32,0-20 64,0 21 33,0-21-162,0 0 258,0 0-161,0 0-32,20 0-65,-20 0 1,0 0 0,0 0 96,0-21 32,0 21-64,0-20 32,0 1 0,0-1 0,0 20 64,0-20-160,0 0 128,0 0 32,19 0-128,-19 1 64,0-2 128,0-18-256,0 19 160,0 0-32,0 0 32,0 0 0,0 0 32,0 1 33,0-1-65,0-1 224,-19 2-64,19-1 32,0 0-32,0 0-192,0 0 96,0 0-96,0 1 0,0-1 32,0 0-32,0 0 33,0 0-33,0 0 96,0 1-32,0-1-32,0 0 64,0 0-64,0 0-96,0-1 128,0 2-32,0-21 0,0 21 0,0-2 0,0 1 128,0 1 96,0-1-160,0 0 1,0 0-33,0 0 64,-20 0-192,20 20 128,0-19-64,0-1 32,0 20-96,0 0 64,0-20 0,0 20 32,0-20 0,0 20 0,0 0-32,0-20 0,0 0-64,0 20 128,0-19 0,0-1-128,0 0 96,0 0 0,0 0 224,0 1-128,0-2-128,0 2 32,0 19-32,0-21 128,0 2-160,0-1 32,0 0 32,0 0 0,20 0-32,-20 0 32,0 1 0,0-1 65,0 0-65,0 0 96,0 0 32,0 0-64,0 20 0,0-19 64,-20-1 0,20 20 97,0-20-193,0 20 32,0-20-96,0 20 0,0-20-32,0 0 32,0 1-32,20 19 32,-20-21-32,0 2 0,0 19 64,0-21-64,0 21 64,0 0-32,-20-19-32,20 19 32,0 0-32,0 0 64,0 0-129,0 0 33,0-19 32,0 19-32,0 0 32,0 0 32,0 0-64,0 0-32,0 19 32,0-19-32,0 0 64,0 19 0,0 2 96,0-2-160,0 2 32,0 18 160,0 1-160,0 0 64,0-1-32,0 1-128,0 0 96,0-1 32,0 1-32,0 0 96,0 0-32,0 0-32,0-21 64,0 21-32,0-20 0,20 19 32,-20-19-64,0 20 32,0-20-32,0 19-129,0-19 161,0 0 32,0 20-64,-20-20 96,20-1-96,0 1 161,0 1-194,0-2 1,0 2 96,0-2-32,0 0 0,0-19 97,0 21-1,0-1-64,0 0 96,0-20-96,0 20 32,0 0 32,0-1-64,0 1 0,0 0 32,0 0-64,0 0-32,0 19 96,0-19 0,0 0-128,0 0 64,0 0 32,0 0-32,0-1 0,0 2 0,0-1 32,0-20 0,0 19 0,0 1 32,0 0-96,0-20 64,20 20 0,-20 0-32,0-20-32,0 20 128,0 0-64,0-1 0,0 2 33,0-2 31,0-19-96,19 20-32,-19 0 64,0-20 32,0 20-32,0 0 32,0-20 32,0 20 32,0-20-32,0 19-32,0-19-32,20 20-64,-20-20 64,0 0-224,0 0-96,0 0-65,0 21-127,20-21-481,-20 0-448,0 0-1955,-20 0-10889</inkml:trace>
  <inkml:trace contextRef="#ctx0" brushRef="#br0" timeOffset="32101.8361">10460 6656 2626,'0'21'1217,"0"-21"192,0 0-960,0 0-225,0 0-192,0 0 192,0 0 161,0 0 287,0 0 610,0 0 351,0 0-320,0 0-160,0 0-384,0 0-288,0 0-1,0 0-256,0 19 33,0-19-1,0 0 96,0 21 0,0-21-63,0 0 127,0 19-128,0-19 1,0 20-97,0 0 0,0 0-96,0 0-32,0-20 0,0 20 96,0-1 33,0 21-1,0-20-128,0 0 32,20 19-32,-20-19 32,0 20-96,0-20 32,0 19-32,0-18 96,0 19-160,0-21 64,0 21-32,20 0 64,-20-21-160,0 21 128,0-20-64,-20 20 128,20-21-224,0 21 160,0-20-64,0 20 96,0-21 0,0 22-64,0-22 32,0 21 0,0-21-256,0 22 480,0-21-256,0 20 0,0-21-289,0 21 610,0-20-225,0 20-160,0-1 160,0-19-96,0 20 0,0-20 96,0-1-32,0 22-32,0-22-256,0 1 480,20 0-192,-20 0 64,0 0-192,0 0 128,0 0 0,0-1 64,0-19 0,21 21 0,-21-2 32,0-19-32,0 20-32,0 0 32,0-20-192,0 0 192,0 20-96,0-20 97,0 20-97,0-20 32,0 20 64,0-20 32,0 0 64,0 19-128,0-19 32,0 0 32,0 0-160,18 0 64,-18 20-32,0-20 32,0 0 32,0 0 0,0 0-32,0 0 0,0 0 33,0 0-65,0 0 96,-18 21 0,18-21-64,0 0 64,0 0-32,0 0-96,0 0 64,0 0-32,0 0-32,0 0-32,0 0 64,0 0 64,0-21-288,0 21 192,0-20-64,0 20 63,0-19 66,0-1-33,-21 20 32,21-20-32,0 0-32,0 0 96,0 0-64,0 1-64,0-2 31,0 2 33,0-1-32,0 0 0,0 0 129,0 0-194,0 0 97,0 0 0,0 1 32,0-1 0,0-1-64,-20 2 64,20-21-32,0 20 33,0 0 31,0 0 96,0 1-64,0-1 64,0 0 96,0 0 0,0 0-288,0-19 32,-20 19 0,20 0 64,0 0-128,0 0 64,0-1 32,0 2 0,0 0 1,0-2 63,0 2 32,0-2-32,0 1 32,0 1-128,0-1 288,0-20-320,0 20 64,0 0 0,0-19-32,0 19 32,0 0 0,0-20 32,0 21-128,0-1 160,0-20-64,0 20 0,0 1-32,0-21 65,-20 19-65,20 2 32,0-1-32,0 0 64,20-20-64,-20 20 128,0 1-256,0-1 160,0 0 0,0 0-32,0 0 64,0-19 32,-20 19-96,20 0-64,0-20 96,0 20 0,-19 1-32,19-2-32,0 21 64,0-19 0,0 19 0,0 0-32,0-21 0,0 21-192,0 0-193,0 0-479,0 0-834,0 21-1761,-20-21-9193</inkml:trace>
  <inkml:trace contextRef="#ctx0" brushRef="#br0" timeOffset="40728.3295">13538 7809 10602,'-21'0'2114,"1"0"-865,20 0 256,0 0 33,0-20-225,0 20-320,20 0-481,-20 0-191,41 0-97,-23 0-32,23 0-96,19-20 32,-21 20 32,21 0-224,-21 0 32,22 0 128,-3 0-256,-17-20-160,-2 20-161,-19 0-576,0 0-800,0 0-1186,-20 0-2723</inkml:trace>
  <inkml:trace contextRef="#ctx0" brushRef="#br0" timeOffset="40989.3444">13876 7690 8488,'0'0'864,"18"-20"-351,2 20 864,21 0-192,-3 0-288,3 0-288,-1 0-161,-1 0-320,1 0 64,-20 20 65,-1 0-97,-19-20 160,0 20 64,0-1 193,-19 1-193,-21 20 97,0-40 159,1 20-223,-1 0-97,19-1-224,-17 1 0,17-20-736,1 20-2147</inkml:trace>
  <inkml:trace contextRef="#ctx0" brushRef="#br0" timeOffset="43283.4757">15305 6717 2338,'0'0'2914,"0"0"-1024,0 0 64,0-21-480,0 21-129,0 0-833,0-19 161,0 19 416,0 0 160,0 0 192,0-21-191,0 21-321,0 0-161,0 0-223,0 0-385,0 0-96,0 21 64,0-21-96,0 0 64,0 19 0,19-19 0,-19 21 1,0-2-33,0-19 32,0 20-64,0 0 32,0 20-64,0-20 32,0 19 32,0-19-128,0 20 128,0-1-64,0 1 32,0 0 0,0-1 0,20-18-32,-20 19 96,0-1-96,0 1 32,-20-1 32,20 1-32,0-20 128,0 20-192,0-1 64,0-19-32,0 20 0,0-1 0,0 2 32,0-22-64,0 21 32,0-21 32,0 22-32,0-21-32,0 20 32,20-21 0,-20 1 32,0 20 64,0-20-192,0 19 128,0-19 0,0 20-32,0-20 32,0 0-32,0 20 32,0-20-32,0-1 0,20 1 0,-20 20 0,0-20 65,0 0-1,20 0-128,-20 20 64,0-21 32,0 1-32,0 0 32,0 0 32,0 0-64,0 0 0,0-1 32,0 1-32,0-20 0,0 21-32,0-21 128,0 0-64,0 19 32,-20-19-64,20 0 0,0 0 0,0 0-64,0 0-64,0 0 64,0 0 96,0 0-128,0 0 31,0-19 65,0 19-64,-20-21 128,20 1-64,0 1-64,-20-1 32,20 0 64,0-20-64,0 20 0,-19 1 96,19-21-64,0 0 0,0 20 0,-20-20 0,20 1 64,0 19-128,0-20 128,0 0-32,-20 0-32,20 1-32,0-1 64,0 0-32,0 1-32,0-1 64,0 0-64,0 0 64,0 21 65,0-2 63,-21-19-64,21 20 96,0 1-96,0-1 0,0-20-64,0 20-32,0-19 32,0-1-64,0 0 64,0 1-96,0-1 96,0 0-96,0 21 128,0-2-128,0 2 96,0-21-64,21 20 32,-21 0 0,0 0-96,0 0 128,0 0-64,20-19 64,-20 19-32,0 0-96,0-20 96,0 21-96,-20-1 96,20 0 0,0 0 0,0 20 0,0-20 0,0 20 0,0 0-64,0-20 96,0 20-96,0 0 64,0 0 0,0 0 0,0 0 0,0-19-32,0 19 32,0 0-64,0 0-32,0 0-32,0 0-1,0 19 193,0-19-96,0 20 96,0 0-31,0 0-66,0 20 98,20-1-162,-20 1 162,0 0-130,0-1 130,0 21-65,0 0-33,20-1 1,-20 1 32,0-1 0,0 1 0,0-1 0,0-19 97,0 19-97,0 1 32,0-1 0,19-18 0,-19-1-64,0 19 64,20-19-32,-20 0 160,0 19-224,0-19 192,0-1 32,20 2 96,-20-2 33,0 1-97,0 0-192,20-1 96,0 1-64,-20-20-32,19 0-32,-19 0 96,20 0-96,-20 0 0,0-1-64,0-19-96,0 20-257,0-20-384,0 0-224,0 0-832,-20 0-3525</inkml:trace>
  <inkml:trace contextRef="#ctx0" brushRef="#br0" timeOffset="44689.5561">18322 6736 4163,'20'-40'641,"-20"40"-417,0-19 1090,0 19 992,0 0 929,0-21-545,0 21-864,0 0-673,0 0-576,0 0-321,19 21-160,-19-21 0,0 19-128,0 21 160,20-20-128,-20 20 0,0 0 0,20 19 160,-20-19-128,0 39 64,0-19-96,0-1 97,0 1-1,0 19-96,0-19 64,20 19-32,-20-19-32,0 20 96,0-21-96,0 21 32,0-21 32,0 1 0,20-1-32,-20-19 64,0 20-64,19-20 32,-19-1-64,0 1 64,20 0-32,-20 0 128,0 0 129,0-21-1,0 21-64,-20-20-160,20 0-32,0 19-32,0-19 64,0 1-32,0-2-64,0 1 96,0-20-128,0 20 64,0-20-64,0 0-32,0 0 0,0 0 64,0-20 32,0 20-96,0-39 64,-19 18-32,19 1-192,0-19 63,0-1 161,0 0 0,-20 0 32,20 1 0,0-1 32,0-20-32,0 21 0,0-21 0,0 0 0,0-19 32,0 19-64,0-19 0,-20-21-32,20 1-256,-20 0 288,20 19 128,-20 1-96,20 20 160,0-2 96,0 22-159,-19-1 191,19 0-160,0 21-192,0-1 96,0-20-96,19 20-64,-19-19-64,20 19-1,-20 0 65,0-20 96,0 20-32,0 1-32,0 19 128,0 0-64,0 0-64,0 19 0,0 1 32,0 0-224,0 0-321,0 20-256,0-21-320,20-19-448,-20 20-1218,0 0-6726</inkml:trace>
  <inkml:trace contextRef="#ctx0" brushRef="#br0" timeOffset="68852.9382">2143 3954 15983,'20'0'288,"0"0"32,19 0 737,1 0 0,39 0 128,0 0-224,0 0-576,20 0-33,1 20-160,-20-20 64,19 0-128,-20 0 33,-20 0-65,2-20-96,-22 20-96,1 0-321,-20 0-351,-20 0-161,0 0-224,-20 0-1282,20-20-2946</inkml:trace>
  <inkml:trace contextRef="#ctx0" brushRef="#br0" timeOffset="69162.9559">2898 3815 2914,'0'-20'8296,"18"20"-7655,-18 0 288,40-20 672,-19 20-192,17 0-127,3 0-514,-1 20-511,19-20-193,-19 20 0,-1 19 480,1-18-544,-1-2 32,1 1 0,-19 0 0,-1 0 0,-2 0 129,-18 0 31,0-1 192,0-19 129,-18 20-129,-23 1-32,1-2-192,1 21 33,-21-21-161,21 2 0,-21-2-417,21 21-832,-1 0-2146</inkml:trace>
  <inkml:trace contextRef="#ctx0" brushRef="#br0" timeOffset="86571.9516">1388 2007 2562,'-39'0'2498,"39"0"-127,-20 0 255,20 0-224,0 0-128,0 0-704,0 0-321,0-20-576,0 20-289,0 0 97,0 0-321,20 0 0,0-20 0,19 20 64,21 0-160,-1 0 128,20-20-159,0 20-98,-18 20 130,18-20-65,-20 0-257,1 0 33,-1 20-128,2-20-321,-23-20-448,-18 20-1698</inkml:trace>
  <inkml:trace contextRef="#ctx0" brushRef="#br0" timeOffset="97780.5927">5498 5246 10441,'0'20'385,"0"-20"576,0 19 768,0 2-319,-21-1-161,21 19-224,0 1-224,0 0-97,0-1-95,0 21-225,21-20-288,-21-1-64,0 22 32,0-42-128,0 20-128,0-19-32,0 1-32,0-1-289,0-20-512,0 0-993,0 0-3363</inkml:trace>
  <inkml:trace contextRef="#ctx0" brushRef="#br0" timeOffset="98205.617">5299 5564 8071,'-20'-20'3459,"20"20"-4035,0 0 384,0-20 320,0 20 576,0 0 642,0 0-770,0 0-480,0-20-64,0 20 161,20 0 191,-20-20-192,0 20-128,0-20 0,20 1 64,-20-1-96,19 0-32,-19-1 0,20-18 0,0 20-32,0-22 32,0 22 0,1 19 96,-3-20 65,-18 20 159,20 0-32,-20 0 0,21 0-31,-21 0-33,20 0 0,0 0 0,-2 20 97,3-20 63,-1 40 0,0-20-255,19-1-97,-19 1-32,0-1-193,20 22-607,-21-41-1827,1 20-8103</inkml:trace>
  <inkml:trace contextRef="#ctx0" brushRef="#br0" timeOffset="110511.3209">5597 2782 3523,'0'0'1826,"0"0"-609,0 0-32,0 0-641,0 0-63,0-20 256,0 20-33,0 0-127,0 0 127,0 0 65,0 0 256,0 0-448,0 0-161,0 0-128,0 0 1,0 0 159,0 0-32,-20 0-159,20 0-129,0 0-64,0 0-32,0 20-32,0-20 32,0 0 32,0 19-64,0-19 128,20 19 96,-20 2 0,0-1-63,0-20-65,0 20-64,0 0-32,0 0 32,0 19 32,0-19-64,0 0 32,0 20 0,0-21-32,0 21 32,0-19-32,20 18 32,-20-20-32,0 22 32,0-1 0,0-21-32,0 21 0,0-20 32,0 20 0,0-20 64,0 19 0,0-19 225,-20 20-33,20-1-192,0-19-32,0 20-32,0-20 32,0 19-64,0 2 32,20-22-32,-20 21 64,0 0-32,0-20-64,0 19 128,0 1-64,0-20 0,0 20-64,0-20 64,0 19-96,0-19 96,0 1 0,0 18-64,0-19 0,0-1 32,-20 2 32,20-2-32,0 1-32,0 0 32,0 0 0,0 0-128,0 0 64,0-1 96,0 2-160,0-2 128,0 2 0,0-2 64,0 1-32,0 0 64,0 0-32,0 0-32,0 0-128,0-1 64,0 1 96,0 0-32,0 0-96,0 0 160,0 0 0,0-1 97,0 2-97,0-2 32,0-19-160,0 20 128,0 0-96,20-20 32,-20 19 32,0-19-64,0 21 32,0-21 64,0 20-32,0-1-32,0-19 0,0 0-32,0 21 0,0-21 32,0 0 64,0 0-160,0 0-192,0 0 544,0 0-320,0 0 96,0 0-96,0 0 64,0 0-64,0 0 32,0 0 0,0 19 0,0-19-128,0 0-96,0-19 224,0 19-96,0 0 32,0-21-64,0 2 64,0-1-65,0-1-31,0 2 224,0-1-192,0 20 96,0-20 32,0 1-64,0-2 96,0-18-32,20 19-96,-20 0-192,0 0 288,0-19 32,0 39-32,0-20 0,0 0 64,0 0-160,0 0 192,0 20 0,19-20-96,-19 1 160,0-2-64,0 2-96,0-2 128,0 2-160,0-1 32,0 20 32,0-20-96,0 0 96,0 20-32,0-20-32,0 0 96,0 1-160,20-2 128,-20 2 0,0-1-96,0 0 160,0 1-224,0-2 96,0 1 0,0 20 64,0-19-64,0-1-64,0 0 96,0 0 0,0 0 0,0 0-32,0 1 64,0-2-64,0 21 32,-20-19 0,20-1-32,0 0 64,0 0-32,0 0 32,0 20 96,0-20-128,-19 0 32,19 1-32,0-1-32,0 20 32,0-21 96,0 2-64,0-1-32,0 20 32,0-20 0,0 1 0,0-2 0,0 1 161,0 1-193,0-1 96,0 0-96,-20 0-32,20-20 64,0 21-32,0-1 32,0 0 32,0 0-32,0 0 64,0 0-32,0 0-96,0 1 64,-20-1-64,20 0-32,0 0 96,0-1-64,20-18-32,-20 20 128,0-2-160,0 1 160,0 0-128,0-19 64,0 19 0,0 0 0,0 0 0,-20 0-64,20 1 128,0-21-160,0 40 96,0-20-32,0 0 0,0-1-128,0 21-385,0-19-1217,0 19-2049,0 0-3492</inkml:trace>
  <inkml:trace contextRef="#ctx0" brushRef="#br0" timeOffset="119760.8499">6787 2742 1729,'0'0'2242,"0"0"-864,0 0 223,0 0 97,-20 0-97,20 0-352,0 0-480,0 0-32,0 0 288,0 0 0,0 0-353,0 0 33,0 0-96,0 20-289,20-20 32,-20 0-31,0 20-257,0-1-32,0-19 64,0 19-160,0 2 192,0 19-64,0-20 0,0 0 32,21-1 0,-21 1 0,0 0 0,20 20-128,-20-20 128,0-1-32,0 21-32,0-19 97,0-2-129,20 20 96,-20-18 64,0 19-224,0-20 96,0-1 0,0 21 64,0-20-96,18 20 96,-18-20 0,0 19 96,0-19-64,0 0 33,0 20-65,0-21-96,0 1 64,0 20 32,0-20-96,0 0 0,0 20 64,21-20 32,-21 19-160,0-19 64,0 20 32,0-20 32,0 19-64,0-18 0,0-2 0,0 21 0,0 0 32,0-20 32,0 19-32,0-18 32,0-2 0,0 21 96,20-21-32,-20 21-63,0-20-1,0 0-32,0 0-64,0 0 32,0 0 64,20-1-64,-20 2 0,0-2 32,0-19 32,0 21 0,0-2-32,-20 1-32,20 0 0,0 0 32,0 0-32,0 0 32,0-1 0,0 1-32,0 0-256,0 0 576,0 0-320,0 0 128,0-1-32,0-19 32,0 21-32,0-2-64,0 1-32,0 0 32,0-1 1,0-19 63,0 21-192,0-21 256,0 20-96,0-20 96,0 19-96,0-19 0,0 21-64,0-21 32,0 0-32,0 19-32,0-19 32,0 0-32,0 0 0,0 0 0,0 0 32,0 0 32,0-19 32,0 19-256,0 0 384,0 0-192,0 0 0,0 0-32,0-21 0,0 21 0,0-19 32,0-1-256,0-1 31,0 2-31,0-1 160,0 0-96,0-20 224,0 21 0,0-1 0,-20 0-32,20 0 32,0 0 0,0 0-96,0-19 96,0 19-32,0 0-64,0-20 128,0 21-96,0-21 128,0 19-96,0 2 64,0-1-32,0 0-32,0-20 32,0 20 32,0 1 0,0-21-32,20 20-32,-20-19-32,0 18 160,0 1-63,0-19-33,0 19 96,-20 0-128,20-20 32,0 21-32,0-2 0,0-18 32,0 19-32,0-20 64,0 0-64,-21 21 96,21-22-192,0 2 96,0 0 32,0 18-32,0-18 64,0 19-96,0-20 96,-18 20 32,18 0-160,0 1 32,0-1-32,0 0 128,0 0-64,0 0-32,0 0 32,0-19-64,0 19 64,-20 0-32,20 0 32,0-1-288,0 2 480,0-1-192,0 1-96,0-2 160,0 1-64,0 0 32,0-19-64,0 19-32,0 0-32,0 0 64,0 0-1,0 1 1,0-1 64,0 0-64,0 20 64,0-20-64,0 0-192,0 20-224,0-21-161,0 2-416,0 0 321,0 19 127,0-20-224,0 0-448,-20-1-833,20 2-1505</inkml:trace>
  <inkml:trace contextRef="#ctx0" brushRef="#br0" timeOffset="125742.192">7980 2762 1153,'-21'0'3619,"21"0"-1601,0 0-96,0 0-961,0 0-161,0 0 354,0-20-65,0 20-32,0 0-161,0 0-415,0 0-97,0 0-192,0 0-160,0 0-64,0-21-32,0 21-64,0 0 0,0 0 32,0 0 128,0 0 64,0 0 96,0 0 33,-20 21-33,20-21-96,0 0 64,0 0-64,0 0 64,0 20 32,0 0 1,20-20 31,-20 19-32,0 0-64,0 2 64,0-1-160,0 0 160,0 0-256,0 19 193,0-19-162,0 0 1,0 20 129,0-20-65,0 19-32,0 2 224,0-2-160,0-20 64,0 22 0,0-1 32,21-21-32,-21 1-96,0 20 32,0-20-64,0 20 129,0-21-1,-21 21-224,21 0 128,0-1-32,0 2 32,0-2-64,-20 0 128,20 2-128,0-2 64,0 1-32,0-20 64,0 20-64,0 0 64,0-21-128,0 21 96,0-20-64,0 20 160,0-21-32,0 1-32,0 20-32,0-20 96,0 0-96,0 20-96,0-21 160,0 1-32,0 20-32,0-20 64,0 0-96,0-1-32,0 21 64,0-19 0,20-2 1,-20 1-66,0 0 98,0 0-33,0 0 0,0 0 224,0-1-96,0 1-32,0 0-96,0 0-96,0 0 64,0 0-32,0-20-32,0 19 64,0-19-32,0 21 128,0-2 0,0-19-96,0 20 128,0-20 32,0 20-288,0-20 288,0 0-256,0 0 32,0 19 96,0-19-32,0 0 32,0 0-32,0 21 64,0-21 0,0 0-320,0 20 545,0-20-289,0 19 0,0-19 0,0 0-33,0 0 33,0 0 65,0 0-97,0 0 32,0 0 0,0 0-33,0 0 66,0 0-33,0 0-97,0 0 97,0 0-192,0 0-288,0 0 159,0 0-255,0-19-513,0 19-1666,0-20-7943</inkml:trace>
  <inkml:trace contextRef="#ctx0" brushRef="#br0" timeOffset="135694.7613">8634 2721 2178,'0'-19'512,"0"19"1762,0 0 64,0 0 289,0 0-609,0 0-737,0 0-352,-20 0-321,20 0-223,0 0-97,0 19 32,0-19 1,0 0-33,0 21-64,0-21-32,0 0-96,0 20 1,20 0-1,-20-20 128,0 19 0,0 0-32,0 22-32,0-21 1,0 0 31,0 19-128,0-19 32,0 0-32,0 20 96,0-20-160,0 19 64,0-19 32,0 20-128,20-20 64,-20 20-32,0 0 96,0-1-96,0 1 32,0 20 32,0-21-64,0 1 0,-20 0 65,20 19-33,0-19-32,0 0 32,0 20-32,0-21 128,0 1-192,0 20 128,-20-20-32,20-1 64,0 21-96,0-21 64,0 21-32,0-20 64,0 19 160,0 1 33,0-20 31,0 0-64,0 0-64,0-1-160,0-19-64,20 20 32,-20-20 96,20-1-192,-20 1 96,20 0-192,-20 0 576,0 0-480,0 0 96,0-1 0,0-19 128,0 21-256,0-21 96,0 19-160,0-19-416,0 20 31,0-20-128,0 0-63,0 0-706,-20 0-2401,20 0-5799</inkml:trace>
  <inkml:trace contextRef="#ctx0" brushRef="#br0" timeOffset="136589.8125">9786 2762 5957,'0'0'641,"0"0"576,0 0-512,0 0 159,0 0 834,0 0 160,0 0-481,0-20-320,0 20-192,0 0-32,0 0-97,0 0-95,0 0-257,0 20-159,0-20-161,0 39 192,0-20-192,-20 22 0,20-1 0,0 19-32,20-19-64,-20 19 96,0 21-64,0-20 0,0 0 32,0 19-32,0-19 64,0 19-64,0 0 0,0 1 0,0-1 0,-20 1 64,20 0-32,0-1 128,0 0 33,-21-19-65,21 19 32,0 1-128,0-20 0,-20 19 0,20-19-64,0-1 256,0 1-96,0 0-64,0-21 129,20 0-65,-20 2-96,0-22 96,0 2-192,21-2 0,-21-19 64,0 21-353,20-21-287,-20 0-385,0-21-417,0 21-1184,0-19-3908</inkml:trace>
  <inkml:trace contextRef="#ctx0" brushRef="#br0" timeOffset="137505.8649">10897 2742 2466,'0'-21'3139,"0"21"-481,0 0-191,0 0-385,0-19-449,0 19-416,0 0-416,0 0-513,0 0-63,0 19 255,0-19 97,0 21-193,0-1-128,0 0-160,0 18 0,0 23-160,0-21 128,0 19 32,0 20-96,0-18 97,0 18-97,0 0 64,0 21-32,0-21-32,0 0 32,0 21 0,0-21 32,0 1-128,0 0 96,0-21-32,0 20 0,20-19 64,-20-1-128,0 1 416,0 0 32,0 0-95,0-1 95,0 1-160,0-20-96,0-1-128,0 21 96,0-21 33,0-18 127,0 18-64,0-19-160,19-1-128,-19 2-64,20-21-160,-20 0-257,0 0 0,20 0-31,-20-21-353,0 21-1217,0-19-4228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20:03:21.89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316 2742 11146,'-20'0'993,"0"0"-993,20 0 801,0 20 640,0-20-416,0 0-320,20 0 160,0 0-417,19 0-320,1 0-64,1-20 32,-3 20-96,3 0 32,-1 0-64,-1 0-32,1 0-288,-1-21-321,-19 21-384,0 0-256,0 0-993,0-19-1314,-1 19-3074</inkml:trace>
  <inkml:trace contextRef="#ctx0" brushRef="#br0" timeOffset="353.0202">614 2583 12716,'-40'0'288,"40"0"160,-19 0 962,19 0-97,0 0-737,0 0-95,19 0-257,1 0-160,20 19-32,-1-19 32,1 20-32,0 1-288,19-21 384,-18 0-128,18 19 0,-39-19-256,19 20 512,-19-20-224,-20 0 64,20 20 385,-20-20-97,-20 19 161,0 2-289,1-1-224,-21 0 288,-1-1-448,23 0 224,-23 2-96,1-1-288,21 0-929,-1 0-1378,20 0-5765</inkml:trace>
  <inkml:trace contextRef="#ctx0" brushRef="#br0" timeOffset="5591.3198">256 8028 12107,'-39'0'2915,"19"0"-2787,20 0 160,0 0 1025,0 0-192,0 0-512,20 0-32,0 0-129,19 0-96,1 0-95,-1 0 31,1 0 64,1 0-224,-3 0 0,23 0-96,-22 0 65,1 0-1,-20 0-32,19 0-192,-39 0-225,20 0-383,-20-20 31,0 20-672,0 0-962,0 0-1696,0 0-6920</inkml:trace>
  <inkml:trace contextRef="#ctx0" brushRef="#br0" timeOffset="5952.3405">555 7888 10762,'-40'0'1121,"40"0"-897,0 0 865,0 0 513,0 0-738,0 0-255,20 0-193,-20 0-95,20 20-33,19-20-64,-19 20-128,20-20 224,-21 0-255,21 20-33,-20-20-32,19 20-32,-19-20 64,0 19 0,1-19-32,-21 21 64,20-21-96,-20 20 160,0-20 32,0 19 0,-20 1 160,-1-20-159,1 20 159,-19 0-192,19 0 96,-20 0-288,20 0-96,1-1-1378,-1-19-4195</inkml:trace>
  <inkml:trace contextRef="#ctx0" brushRef="#br0" timeOffset="14626.8366">336 10353 1537,'-20'0'12075,"0"0"-12075,20 19 96,-20-19 1922,20 0-640,0 0-994,0 0-160,0 0 0,20 21 1,0-21-97,19 0-32,1 0 32,21 19-160,-2-19 224,-19 0-256,19-19 96,-19 19-96,-1 0-192,1 0-32,-1 0-353,-39-21-96,20 21-672,-20 0-3267</inkml:trace>
  <inkml:trace contextRef="#ctx0" brushRef="#br0" timeOffset="15008.8585">614 10253 12011,'0'0'705,"-20"0"-1026,20 0 1699,0 0 447,0 0-928,20 0-480,0 0-65,0 20 96,-1-20 65,21 20-161,-20-20-160,19 20-128,-19-20 32,21 20 1,-3-20-65,-18 20 160,1-20-96,-1 0-32,0 19 64,-20-19 64,0 0-64,0 21 97,0-21 127,0 19-128,-20 1 0,0-20-160,-21 20 0,23 0-64,-23 0-64,21-1-320,0 2-993,1-2-1890,-1 1-11692</inkml:trace>
  <inkml:trace contextRef="#ctx0" brushRef="#br0" timeOffset="32480.8578">12803 11069 3747,'0'0'2819,"0"0"-2275,0 0 1122,0-21 192,0 21-641,0 0-352,0 0-193,0 0-159,0 0-65,0 0-128,0 0 33,0 0 31,-20 0 97,20-20 95,0 20-63,0 0-193,-21 0-128,3 0 32,-2 0 97,-1 0-65,-19 0-320,1 0 160,-21-19-96,1 19-32,-20 0 128,0 0-160,-20 0 64,-1 0-32,20 0 64,-19 0-32,20 0 0,-1 0 32,1 0 32,19 0 0,1 0 32,19 0-160,1 0 64,-1 0 32,20 0 0,-1 19-32,3-19-32,18 0 32,0 0-64,0 20 96,0-20-64,0 0 32,0 21 0,0-21-64,0 19 64,0-19 64,0 20-64,18 20-64,-18-20 128,0 19-96,0 1 96,-18 0-96,18 19 0,0 1 64,-20-1-128,20 2 160,0-2-96,0 20 32,0 1 32,0-1-64,0 0 0,-21-20 32,21 22-64,0-2 32,0-19 64,0 19-32,0-20 64,21 1-64,-21-20 64,0 0-64,0 0 32,20 0 64,-20-1-192,18 1 128,-18 19-64,21-39 96,-21 20-32,0-1-320,20-19 608,-20 21-352,0-22 64,0 1 64,0-20-224,0 19 192,0 2-128,0-21 32,0 0 0,0 0 64,0 20-32,20-20-64,-20 0 64,20 0 0,-20 0 0,19 0 32,1 0-64,0 0-160,0 20 384,19-20-128,1 0-288,0 0 416,-1 0-224,22 0 96,-2 0-96,-1 0 96,3-20-64,18 20 0,-19 0 0,20 0 0,-1 0 0,0 0 0,0 0 32,-19 0-64,-1 0 32,2 0 0,-3 0 96,-17 0 64,-2 0-32,-19 20 65,0-20-65,0 0-32,0-20 32,-1 20-64,1 0 0,0 0-32,0 0-32,-20 0 32,20 0 64,-20 0 193,0 0-1,0 0 0,0-20 0,0 20-128,-20 0-31,20-21-33,-20 2-128,20-1 160,-20 1-96,20-1-32,0-21 0,-20 2 0,20-1 32,0-19-96,0-1 64,-19-19 64,19-21-160,-20-19 320,0 20-128,0-1 320,20 21-223,0-21-289,0 1 576,0 0-544,0 20 96,0-41 0,0 40-128,0-19-32,0 20 96,-20 20 32,20 19-32,-21 20 64,3 0-353,18 0-319,0 20-1282,0 20-1505,18 0-12715</inkml:trace>
  <inkml:trace contextRef="#ctx0" brushRef="#br0" timeOffset="33499.9161">14590 12479 12619,'-40'20'1826,"20"-1"-1313,20-19 1344,0 0-31,0 0-833,40-19-641,-1 19 33,21 0 159,19-20-159,21 0-225,-1 20-64,0 0-192,-20 0-1089,-39 0-1282,-19 0-9736</inkml:trace>
  <inkml:trace contextRef="#ctx0" brushRef="#br0" timeOffset="47982.7445">16435 13055 12619,'-39'0'2595,"39"0"-1666,0 0 768,0 0-576,0 0-192,0 0 0,21 0-352,17 0-257,3 0-64,-3 0 1,23 0-97,-2 0-160,1 0 96,-1 0 32,20 0-288,-18 0 224,18-20-192,-20 20-513,21-20-448,-21 20-448,-19 0-1538,19-20-6374</inkml:trace>
  <inkml:trace contextRef="#ctx0" brushRef="#br0" timeOffset="48510.7747">18818 12419 15246,'-20'0'833,"0"0"-481,20 0 833,0 0-256,20 0-577,20 0-63,-1 0-129,42 19-64,-23-19-192,22 0-1730,-1 0-5669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20:35:20.73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3730 2940 128,'0'0'320,"0"0"64,20-19-352,-20 19 0,0 0-32,0 0 64,0 0 577,0 0 384,0 0 96,0 0-224,0 0-32,0 0 384,0 0 0,0 0-192,20 0 128,-20 0 32,0 0-32,0 0 65,0 0-33,0 0-256,0 0-321,0 0-191,-20 0-129,20-20-352,0 20 545,0 0-353,0 0 32,-20 0-96,20 0 96,-20 0-160,20 0 192,-19 0 65,-1 0-65,0 0 32,-20 0-96,21 0-96,-21 20 64,0-20-96,1 0 0,-2 0 1,3 0-1,-3 0-64,1 0 32,1 0 64,-1 0-96,20 0 96,-19 0-96,19 0 64,-20 0-64,21-20-32,-21 20 31,20 0-31,-1 0 32,3 0-192,-2 0 448,-1 0-224,1 0-32,20 0-32,-20 20-96,20-20-96,-18 0 160,18 0 64,0 0-64,0 0 128,0 0-128,-21 0 192,21 0-128,0 0-32,0 0 32,0 19 64,0-19-225,0 0 161,0 20-96,0 0 128,0 0 64,0 0-64,0 0-96,0 19 64,0-19-32,0 20 32,0-1 64,0 2-192,-20-1 96,20-1-64,0 1 32,0 0-64,0-1 128,0 1-32,0 0 31,0-1 33,-20-19 97,20 20-97,0 0 0,0-21-64,0 2 96,0-1-32,20-1 32,-20-19-129,0 20 130,0 0 31,0-20 32,0 20-192,0-20 96,0 0 96,0 0-192,0 0 96,0 20 64,0-20-32,20 0 128,-20 0-128,0 0-96,0 0 224,21 0-192,-21 0 128,18 0 64,-18 0-160,20 0 0,0 0 32,1 20 64,-1-20-192,-2 0 32,3 0 128,19 0-64,-1 0 32,-19 0-64,20 0 32,-1 0 0,1 0-32,-20 0 0,19 0-32,1 0 0,-19 0 64,17 0 0,-18 0 0,21 0 0,-21 0 0,-1 0-32,1 0 0,0 0 0,0 0 0,-20 0 96,0 0-128,20 0 0,-20 0 96,0 0 0,0 0-64,0 0-32,0 0 32,19 0 128,-19 0-32,20 0-128,-20 0 64,20 0-96,0 0 0,-20 0 0,0 0 64,20 0-33,-20 0 1,0 0 128,0 0-64,0-20 161,0 20-129,0 0 0,0 0-64,0-20 128,0 20-32,0 0-64,0-20 0,0 20 32,0-20-32,0 20 0,0 0 32,0-20 0,0 20 96,0 0 32,0-19-64,0 19 32,0-20-64,0-1 1,0-18-65,0 19 64,0-20 96,0 1-32,0-1 32,0-20-64,0 21-96,-20-21 0,20 1 128,0 19-256,0-1 96,0 2 192,0-1 32,0 20 225,0-19-225,0 39-96,0-20-224,0 0-641,0 20-1313,0-20-3331</inkml:trace>
  <inkml:trace contextRef="#ctx0" brushRef="#br0" timeOffset="3208.1835">5418 5524 6758,'-20'0'-192,"20"0"-449,0 0 801,0 0 449,0 0 480,0 0-416,0 0-33,0 0 321,0 0 352,-20 0-320,20 0-320,-20 0 64,0 0-225,1 0-64,-1 0-95,-20 0 191,20 0 33,-19 0-193,-1-20 97,1 20-65,-2 0 65,-17 0-161,17 0 417,1 0-609,-19 0-128,19 0 160,1 0-256,-1 0 128,1 0 32,-1 0-96,19 0 96,1 0-32,2 0 32,-2 0 64,20 0 160,0 0-160,0 0 161,0 0-1,0 0-320,0 0 96,0 0-96,0 0 0,0 0 32,0 0 0,0 0 0,0 0 32,0 20-128,0-20 96,20 20 0,-20 0 0,0 0-64,0 19 64,0-19 0,0 21-32,0-22 0,0 20 32,0 22-64,0-22 160,0 1-224,0-1 0,0 1-65,0 20 65,0-21 64,0 1-32,0 0 32,-20-20 64,20-1-32,0 21 32,0-20 0,-21 1 0,21-21 32,0 19 32,21-19 96,-21 0-32,0 0 65,20 20-129,-20-20 128,18 0-192,-18 0 128,20 0-96,1 0-32,-1 0 0,18 0 0,-17 0 32,19 0-32,-1 0 0,1 0 0,19 0-32,-19 0-32,19 0-64,2 0 32,-23 0-32,23 0-1,-22 0 1,-19 0 96,20 0-64,-20 0 64,-20 0 96,19 0-32,-19 0 64,0 0-64,0 0 32,20 0-192,-20 0 481,0 0-225,0 0 0,0 0-32,0 0 32,0 0-128,20 0 64,-20 0-64,0 0 0,0 0 192,0 0-192,0-20 96,0 1-64,0-2 0,0-18-96,0-1 161,0 0-97,-20 0 0,20-19 96,0 19 96,-20-20 160,20 21-96,-19-1 1,19 1-97,0-2 96,-20 2-128,20-21-32,0 20-160,0 1 64,0 19 64,0-20-96,0 20 0,0 0 0,0 0-32,0 1-96,0 19-577,0 0-768,0 19-577,0 1-4741</inkml:trace>
  <inkml:trace contextRef="#ctx0" brushRef="#br0" timeOffset="12444.7118">8018 9816 704,'0'0'1826,"0"0"-1025,0 0 31,0 0 354,0 0 191,21 0-96,-21 0-416,0-20-160,0 20 159,0 0-95,0 0-320,0 0-161,0 0 192,0 0 97,0 0 31,0 0 33,0 0 64,0 0-1,0 0 97,0 0-192,0 0-97,0 0 97,0 0-65,0 0 33,0 0-161,0 0-160,0 0 65,0 0-97,0 0 128,0 0-95,-21 0-65,21 0 192,-20 0-224,20 0 161,-18 0-65,-3 0 96,1 0-192,0 0-32,0 20 193,-19-20-161,-1 0 0,0 0-32,1 0 0,-22 0-64,23 0 0,-23 20-32,22-20-32,-1 0 161,1 0-194,-1 0 130,0 0-354,1 0 514,-1 0-289,19 0 192,3 0-192,-2 0 32,0 0 32,-1 0 64,21 0-96,0-20 0,0 20 0,0 0 0,0 0-96,-20 0 128,20 0-64,0 0 64,0 0-96,0 0 64,0 0-32,0 0-32,-18 0 32,18 0 64,0 0-96,0 0 96,0 0-32,0 0 0,0 0 32,0 0 0,0 0-64,0 0 32,0 0 96,0 0-128,0 0 64,0 0-128,0 20 128,18 0-32,-18 0 0,0-1-32,0 21 32,20-20 32,-20 20-64,0 0 128,0-1-160,0 2 64,21-2-129,-21 0 129,0 2-64,20-2 64,-20-19-96,0 20 128,0-20 0,20 20-64,-20-21 64,0 1 0,0 20-96,0-20-64,0-1-64,18 2-32,-18-21 224,0 19-96,0-19 96,0 20 64,0-20-32,0 0-32,0 0-32,0 0 64,0 0-32,0 0 0,0 0 128,0 0-32,0 0-128,0 0 64,0 0-32,0 0-32,0 0 64,0 0 0,0 0 32,0 0-64,21 0 96,-21 0 0,20 0 64,0 0-160,19 0 0,-19 0 97,20 0-194,-20 0 97,19 0 33,1 0-33,-1 0 0,1 0-33,19 21 33,-18-21-64,-1 0 64,-1 0 0,1 0 97,-20 0-97,19 0-33,-19 0-31,0 0 64,21 0 0,-23 0 97,2-21-194,1 21 194,-1 0-130,0-20 33,-20 20 33,0 0-1,0 0-64,0 0 96,0 0 0,0 0-32,0 0 32,0 0 0,0 0-160,0 0 96,0 0 96,0 0 32,0 0-32,0 0-32,0-19 64,0-2 0,0 2-32,-20-1 0,20 0 97,0-20-97,0-19 64,0-1-128,0 1 0,-20-1 64,20 1 96,0-21 32,0 20-63,-21 20-1,1 0-32,20 1-96,0 19 0,0 0-64,-18 0 32,18 20-96,0 0-160,0-20-161,0 20 33,0 0-353,0 0-480,0 0-1089,0 20-1378,0-20-9416</inkml:trace>
  <inkml:trace contextRef="#ctx0" brushRef="#br0" timeOffset="96279.5069">18541 4987 5893,'0'0'1473,"0"0"-255,0 0 1248,0 0-192,0 0-480,0 0-513,0 0-801,0 0-287,0 0 31,-21 0 32,21 0 96,-20 0-159,20 0-65,-20 0-160,-19 0 96,19 0-64,-20 0 64,-19 0-96,19 20 32,-19-20 32,18 0-32,-18 20 32,19-20 64,1 20-96,-1-20 0,0 20-32,21-20 96,-1 20-160,0-20-32,20 0 192,0 20-96,0-20 32,0 0 0,0 19 64,0-19-96,0 0 32,0 0 64,0 0-64,0 0 192,0 21-96,0-21-96,0 19 0,0 1-32,0 20 96,0 0-64,0-21 64,0 22-64,0-2 0,-20 1-32,20 0 64,0-1 0,0 1 0,0-20 0,0 20-64,0-21 64,0 21 0,0-20-64,0 1 32,20-2 0,-20 1 0,0-20-64,0 19 32,20-19-32,-20 0 32,20 0 32,-1 0-64,21 0 0,0 0-96,-1 0 96,1 0-160,-1 0-1,2-19-95,17 19 224,3 0 64,-22 0 32,1 0-64,19 19 64,-19-19-32,-20 0 0,1 20-32,-3-20 0,2 0 32,0 0 32,-20 0 96,0 0 224,0 0 289,0 0-225,0 0 32,-20 0-31,20-20-161,0 1 0,0-1-128,0 1 0,0-2-32,0-19 129,0-19-33,0-1-128,0 1 64,0-21-96,0 0 0,0 2 32,0 18-64,0 20 160,0 0-128,0 20 288,0 0-192,-20 0-288,20 20-480,20 0-1282,-20 20-1890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20:42:10.41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9229 3715 11947,'0'0'961,"0"0"-161,20 0 225,0 0-288,19 0 96,22 0 0,-2 0-481,21-19-320,-1 19 32,0-20 0,21 20-64,-21-21 64,0 2-64,-19-1 32,-21 20-128,1-20-160,-20 1-353,-20 19-287,-20 0-1603,0 0-1409,-19 0-1441</inkml:trace>
  <inkml:trace contextRef="#ctx0" brushRef="#br0" timeOffset="367.021">9666 3437 11242,'-20'0'673,"0"0"-289,-19 0-96,19 20-127,-39 0 607,-1 20 1,1-1-545,-22-18-192,2 18 64,20 0 0,-20-18 1,39-1 159,0-1-96,1 1-160,39 0 0,0-20 0,0 20 288,20 0 641,19 0-288,21 19-193,-1-18-256,20 18-32,-18-19-160,18 0-384,-20 0-737,-19 19-1185,0-39-4453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20:43:25.28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276 3000 10794,'-39'0'1922,"19"0"288,0 20-545,20-20-736,0 0-192,0 0-33,20 0-287,0 0-1,19 0-95,1 0-33,-1 0-160,21 0-64,-1 0 96,2 20-256,-22-20 96,21 0 0,-21 0-128,-19 0-256,20 0-321,-40 0 32,20 0-384,-20 0-544,0 0-2147,0-20-5348</inkml:trace>
  <inkml:trace contextRef="#ctx0" brushRef="#br0" timeOffset="315.0181">634 2901 9801,'-40'0'3875,"20"0"-3106,1-20 576,19 20-256,0 0-544,0 0-33,19 0-159,1 20-353,0-20 0,20 0 0,-1 20 0,1-20 96,-20 19-192,19 1 128,-19 0-32,1-20-64,-1 20 128,-2 0-96,2 0 128,-20-1-32,0 1 320,0 0 289,-20 1 0,20-2-97,-38 20-288,17-18 97,-19-1-33,1 0-288,19 19-32,-20-19-865,21-20-1120,19 20-2436</inkml:trace>
  <inkml:trace contextRef="#ctx0" brushRef="#br0" timeOffset="14492.829">7146 4490 2946,'0'0'1954,"20"0"96,-20 0-128,0 0-257,0 20 1,18-20-32,-18 0-65,0 0-224,0 0 65,0 0-129,0 0-416,-18 0-257,18 0-31,0 0-353,0 0 160,-20 0-63,20-20 31,0 20-320,-21 0 64,1 0 0,0 0 0,-19 0 32,19 0-63,-20 0 159,1 20-224,-1-20 192,-19 0-96,19 0 96,-1 0-64,-18 0 32,19 0 1,-19 0-1,19 0-64,1 0-96,-21 0-32,1 0 32,0 0 32,-2 0-64,2 0 64,-1 0-64,1 20 32,-1-20 0,21 0-64,-22 20 128,23-20-128,-3 20 64,2-20 0,-1 20 0,0-20-64,21 0 128,-1 0-32,20 0-32,-20 0 64,20 0-224,0 0 224,0 0-64,0 0 64,0 0-224,0 0 160,-20 0-32,20 0 32,0 0-32,-20 0-32,20 0 0,-19 0 64,-1-20 32,20 20-161,0 0 161,0 0-64,-20 0 32,20 0-32,0 0 0,0 0 64,0 0-32,0 0-32,0 0-32,0 0 96,0 0-32,0 0 0,0 0 0,0 0-96,0 0 0,0 0 96,0 20-96,20-1 160,-20-19-160,0 21 64,0 18 128,20-19-192,-20 20 64,0-1 32,19 1-32,-19 1 64,20-2-64,-20 21 64,20-21-64,-20 21-192,0-20 224,0 20 64,0 0-128,0-1 96,0 1 0,0-2-64,0 3 64,0-22-64,0 1 64,20 0-32,-20 19 0,0-19 32,0 0-32,0-1 0,0 2 0,0-2 32,0-19-32,0 20 0,0-1 0,0-19-96,0 20 160,0-20-64,0 19 32,-20-19-32,20 20 0,0-20 64,0 20-160,0-21 32,0 2 96,0-2-256,0 1 127,0 1-63,0-2 160,0-19-96,0 20 96,0 0 0,0-20 96,0 0-192,0 0 128,0 19-224,0-19 96,0 0 96,20 0 0,-20 0 0,0 0 0,0 0 64,20 0 0,-20 0-32,0-19-224,19 19 416,-19 0-160,20 0 0,0 0-64,0 0 32,0 0-32,-1 0 64,1-20-128,21 20 96,-21 0-64,-2 0 32,2 0 0,21 0 128,-21-20-256,19 20 128,-19 0 0,20 0-32,-1 0 96,-19 0-64,20 0-32,-1 0 96,-19 0-32,21 0 193,-3 0-129,-17 0-32,19 0-96,-1 0 32,-19 0-64,20 0 64,-20 0 0,19 0 0,-19 0 0,0 20-32,19-20 32,-19 0-32,0 0 64,0 0-64,19 0 96,-19 0-160,21 0 96,-21 0-96,19 0 31,-19 0-95,20 0 96,-21 0-32,21 0 128,-20 0-64,0 0-32,0 0 128,-1 0 0,1 0-96,0 0 0,-20 0 64,21 0-32,-1 0 32,-20 0-64,18 0 32,-18 0-32,0 0 32,0 0 0,20 0 0,-20 0 0,0 0 0,0 0 0,0 0 32,21 0-64,-21 0 128,20 0-224,-20 0 128,20 0-96,-2 0-128,-18 0 0,0 0 63,0 0 258,0 0-194,0-20 129,0 20-64,-18 0 64,18 0 1,0-19-1,-20 19 0,20-21-96,0 21-161,0-20 417,0 1-159,0 19-98,-20-21 65,20 2 65,0-21-98,0 20-31,0 0 32,0-20 32,20 21 0,-20-21 32,0 0-64,0 1 96,0-2 1,0 2-33,0 0 96,0-2-96,20 2-64,-20-21 96,0 20 32,0 1 32,0-21-256,0 20 288,0-19-128,0 19 96,0 1-64,0-2 64,0 2 32,0 0 33,0-2-1,0 1-160,0 21 32,0-21 128,-20 0-288,20 0 128,0 1-32,0-1-288,-20 20 736,20-19-448,0 19 64,0-20 32,0 19-128,0 2 64,0-22 0,0 22 0,0-1 0,0-19-64,0 18 32,0-18 32,0 19-128,0 0 192,0 0-96,0 0 32,0 20 0,0-19 1,-21 19-33,21 0-385,0 0-480,0-20-512,0 20-417,0 0-672,0 20-2050,0-20-8296</inkml:trace>
  <inkml:trace contextRef="#ctx0" brushRef="#br0" timeOffset="23275.3313">9011 6260 2274,'0'0'2562,"0"0"-2049,0 0 191,0 0-191,0 0-289,0 0-32,0 0-32,0 0 161,0 0 415,0 0 738,0 0 287,0 0-223,0 0-321,0 0-224,0 0-288,0 0-193,0 0-32,0 0-95,0 0-65,0 0-32,0 0 65,0 0 63,0 0 1,0 0-33,0 0 0,0 0 97,0 0-321,0 0-64,0 0 32,0 0 32,0 0-96,0 0-96,0 0 0,0 0 32,0 0-160,0 0-288,0 0-321,0 0-448,-19 0-513,19 0-128,0 0-95,0 0 191,0 0 449,0 0-65,0 0 674,0 0 928,0 0 609,0 0 768,0 0 65,0 0 127,0 0-127,0 0-225,0 0-288,0 0-224,0 0-160,0 0-160,-20 0-257,20-21 0,0 21-31,0 0-161,-20 0 128,20 0-256,-20 0 32,-1 0 128,3 0-64,-23 0 97,1 0-1,1 0-32,-1 0-96,-19 0-32,-1 0-32,-19 0 64,20 0-32,-22 0 65,2 0-65,20 0-64,-20 0-64,19 0 160,1 0-96,-2 0 32,22 0 32,-1 0-64,1 0 32,-1 0-64,0 0 128,1 0-96,-1-20 0,20 20 0,-19 0 64,-2 0 64,21 0-32,0-19-64,20 19 96,-18 0-96,18 0-32,0 0 128,0 0-160,-21 0 0,21 0 64,0 0 0,0-21-64,0 21 128,-20 0-128,20 0 32,0 0-32,-20 0-64,20-19 64,0 19-32,-20 0 32,20 0-64,-19 0-128,19 0 224,-20 0-64,20 0 0,-20-20 0,0 20 64,0 0 0,20 0 0,-19 0 0,19 0 128,-20 0-224,20 0 96,0 0 96,-20 0-192,0 0 128,20 0-64,-21 0 32,21 0-32,-18 0 96,18 0 32,0 0-64,-20 0-32,20 0 160,0 0-192,0 0 96,0 0 32,0 0 32,0 0 32,0 0-64,0 0-63,0-20-66,0 0 66,0 20-1,0-20-32,0 0 32,0-19 32,0 19-64,0 0 32,20-20 0,-20 1-32,0-2-32,0 2 160,0 0-32,0-2-160,-20-17 128,20 17-64,-20 1 64,20 1-32,0-1-96,-21-20 96,21 21 0,0-21-128,-20 1 160,20-1-96,0 21-96,-18-21 160,18 20 32,-20 0-96,20 0 0,0 20 0,0 0 32,0-19 0,0 19-481,0 0 1090,0-20-641,0 21 0,0-22 0,20 22-96,-20-21-64,0-1 95,18 22 33,-18-1-32,0 0 160,0 1-64,0-2-96,0 2 160,0 19-128,0-20 32,20 20-32,-20-20 32,0 0 32,21 0 0,-21 20 0,0-20 32,0 1-128,20 19 32,-20-20 96,0 20-96,0 0 256,0 0-320,0 0 160,0 0-32,0 0 0,0 0-32,0 0-64,0 0-96,0 0 192,20 0-64,-2 0 32,23 0 0,-1 0 0,-1 0 32,1 20-64,19-20 96,2 0-64,18 19 32,-20-19-32,1 0 32,19 0 64,0 0-32,-18 0-32,18-19-32,-20 19-32,20 0 128,-19-20-32,-1 20 64,-19 0-192,19 0 128,-18 0-128,-3 0 160,-18 0-64,1 0 32,-1 0-64,-20 0 96,0 0-96,0 0 96,0 0-64,0 0 0,0 0 0,20 0 0,-1 0 0,1 0 0,0 0-32,0 0 64,0 0-32,0 0-96,-1 0 96,-19 0 0,0 0 0,0 0 0,20 0 32,-20 0-64,20 0-32,0 0 128,-20 0-64,21 0 32,-3 0-64,-18 0 160,20 0-256,-20 0 160,0 0-96,0 0 64,20 0-32,-20 0 32,0 0 0,21 20-32,-21-20-1,0 0 1,20 0 32,-20 0 65,0 0-162,0 0 97,18 0-32,-18 0 32,0 19 0,0-19-64,21 0 96,-21 0 0,0 0-96,0 0 64,0 20 0,0-20-64,0 20 64,0-20-32,0 20 64,0 0-64,0 19 64,0-18-32,0 18-64,0-19 64,0 20-32,0-1 96,0 1-128,0 1 96,0-2-32,0 1 224,0 0-608,0-1 320,0-19 32,0 20 64,0 0-64,0-21 96,0 21-96,0 1-32,0-22 96,0 21 0,20 0-32,-20-20 64,0 19-32,0-20-128,0 22 192,0-2-32,0-19 32,-20 20 0,20-20-96,0 20 128,0-21-160,-21 21 161,21 1-161,0-22 96,0 20-96,0 2 96,0-21-64,0 19 64,0 1-128,0-1 128,0-19-64,0 20 64,0-20 0,0 19-64,0 1-32,0-20 320,0 20-192,0-1-32,0 1 96,0-20-64,0 20-64,21-20-32,-21 19 65,0-18-65,20-1 0,-20-1 32,0 1 0,0-20-64,0 20 0,0-20-417,20 20-960,-20-20-1698,-20 0-9673</inkml:trace>
  <inkml:trace contextRef="#ctx0" brushRef="#br0" timeOffset="33165.897">12604 5207 14830,'-20'19'704,"20"-19"-255,0 0 127,0 0 1,20-19 95,0 19-191,19 0-353,1 0-64,1 0 32,18 0 64,-19 0-96,-1 0 32,-19 0-160,20 0 192,-1 0-352,-19 0-160,0-21-385,0 21-224,-20 0-96,0-20-1794,0 20-4772</inkml:trace>
  <inkml:trace contextRef="#ctx0" brushRef="#br0" timeOffset="33475.9147">12863 5047 14285,'0'-20'769,"0"20"-289,0 0 801,0 0-192,19 0-288,21 20-192,-20-20-481,19 0-96,1 20 64,1-20-96,-3 20 96,-17 0-32,19-1-256,-22 2 32,3-2 96,-1-19-160,0 20-1,-20 1 129,0-2 192,0 1 129,-20-20-33,0 20 160,-1-1-160,-17 22-128,-3-22-32,21 1-64,-19-1 128,19 22-352,0-21-833,20-1-3363</inkml:trace>
  <inkml:trace contextRef="#ctx0" brushRef="#br0" timeOffset="42518.4319">316 8485 15214,'-60'0'1057,"41"-21"64,-1 21 64,20 0 64,0 0-224,0-19-672,0 19-225,20 0 128,19 0-160,1 19-32,19-19-64,22 0 128,-2 21-128,-20-21 0,20 0-96,-19 0-256,-21 0-193,1 0-320,-19-21-63,-1 21-450,-20 0-1248,0-19-2787</inkml:trace>
  <inkml:trace contextRef="#ctx0" brushRef="#br0" timeOffset="42857.4513">634 8326 10890,'-20'-20'2146,"20"20"-1057,0 0-416,0 0 159,0 0-255,0 0-161,20 0-224,0 20-63,-1-20 31,1 0 32,20 19-96,-1-19-96,-19 20 64,21 1-64,-3-21 32,-18 19 0,1 1 0,-1-20 32,0 0 192,-20 20 513,0-20-32,0 19-289,-20-19 1,-21 21-161,21-1 160,-18-1-255,-3 1-97,2 0-192,-1 0-353,20 0-416,-19-1-640,19-19-1314,20 21-3779</inkml:trace>
  <inkml:trace contextRef="#ctx0" brushRef="#br0" timeOffset="50167.8695">693 11704 13773,'-20'20'512,"1"-20"-160,19 0 1794,0 0-640,0 0-1154,0 0-224,19 0-32,-19 0 65,40 0-1,-20 0-160,19 20 64,1-20-96,-19 0 32,17 0 96,3 20-64,-1-20-96,-1 0-128,1 0-33,-20 0 1,19 0-96,-19 0-481,0 0-256,19 0-641,-19 0-832,-20 0-2467</inkml:trace>
  <inkml:trace contextRef="#ctx0" brushRef="#br0" timeOffset="50556.8917">1090 11664 7046,'-20'0'737,"20"0"-449,0 0 833,0 0 1570,0 0-1474,0 0-384,0 0 128,20 0-353,-20 0-127,20 20-33,0-20-96,19 20-223,-19-20-65,0 20 0,21-20-32,-21 20 0,18 0 32,-17-20-64,19 19 0,-21 1 32,1-20 32,0 20 160,-20-20 545,0 0 32,0 0-513,-20 0 0,0 20 64,1-20-31,-21 20-129,19 0-256,-17-20-32,-3 19-385,21 2-1344,-20-2-1250,21 0-6983</inkml:trace>
  <inkml:trace contextRef="#ctx0" brushRef="#br0" timeOffset="51647.9541">9328 10393 10441,'0'0'1666,"0"0"-929,0 0 1377,0 0-96,0 0-577,0 0-704,21-21-257,-1 21 33,18-19-129,23-1-96,-2 0-32,21 0 65,20-20 127,-1 21-160,-20-22 97,20 2-257,-40 19-96,2 1 128,-43-2-256,2 21-128,0-20-257,-20 20-287,0 0-65,0 0-64,0 0-160,-20 0-352,0 0-994,2 0-5476</inkml:trace>
  <inkml:trace contextRef="#ctx0" brushRef="#br0" timeOffset="52166.9838">9488 10094 4868,'20'-20'2851,"-20"1"-833,19 19 544,-19-20-160,0 20-512,0 0-737,0 0-416,0-20-321,0 20-127,0 20-225,-19 0 0,-1-1 64,-20 1-320,20 20 256,-19-20-64,-1 19 32,-1 2 32,2-22-32,19 21 96,0-20 32,0 0-32,1 0 0,19-1 129,0 2-97,19-21 0,1 19 160,0-19-63,21 20-1,18 0 32,-19-20-224,19 20-32,-19 0-32,-1-1-96,1 2 0,0-2-256,-21-19-97,1 0-159,-20 20-481,0-20-1506,-20 0-6854</inkml:trace>
  <inkml:trace contextRef="#ctx0" brushRef="#br0" timeOffset="56914.2553">10500 11287 12299,'-20'0'1185,"0"0"-704,20 0 1024,0 0-96,0 0-448,20 0-544,0 0 63,1 0-63,17 19-257,3-19 64,-3 0-128,-17-19-32,19 19-128,-1 0-32,-19 0-352,-20 0-609,20 0-737,-20 0-1441,0 0-2691</inkml:trace>
  <inkml:trace contextRef="#ctx0" brushRef="#br0" timeOffset="57210.2723">10679 11207 11562,'0'0'961,"20"-19"-961,0 19 1121,-1 0 97,1 19-258,0-19-415,20 0-417,-21 20-32,21 0-32,-20 0-32,0 0 32,-20-1-64,19 1 32,-19 0-32,20-20 96,-20 20 97,0 0 255,-20-20 97,20 20-225,-19-20-64,-1 19-224,0-19 32,0 21-32,0-2-192,1-19-416,19 21-834,-40-2-2113</inkml:trace>
  <inkml:trace contextRef="#ctx0" brushRef="#br0" timeOffset="59460.401">10500 12200 1089,'-20'0'10826,"0"0"-9609,20 0-192,0 0 256,0 0-32,20 0-576,0 0 32,1 0-289,17 0-384,23 0 32,-22 0-32,1 20 128,-1-20-224,1 0 128,-20 0-64,0 0-96,-1 0-288,1 0-289,-20-20-512,0 20-1153,0 0-2723</inkml:trace>
  <inkml:trace contextRef="#ctx0" brushRef="#br0" timeOffset="59792.42">10778 12081 9480,'0'0'1154,"0"0"-898,0 0 609,20 0 608,0 0-320,-1 0-384,1 20-385,0-20-128,0 20 1,0-20-161,19 20-32,-19-20-32,1 20 32,-21-20 128,0 20 257,20-20 95,-20 19 1,-20 1-97,-1 0-192,1 0 33,-19 0-193,19 0 320,-20 19-416,20-18 96,1-2-96,-1-19-128,0 20-417,0 0-800,20-1-1730,-20 2-9288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20:50:03.01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12882 7849 6630,'-19'0'1345,"19"0"-800,0 0 1184,0 0-351,0 0-97,0 0-384,19-20-161,1 20-95,0 0 96,20-20 31,-1 20-255,1-20-225,19 20-224,-18-20-96,18 0 96,-19 20-128,-1-19-544,-19 19-674,0 0-1793,-20 0-4035</inkml:trace>
  <inkml:trace contextRef="#ctx0" brushRef="#br0" timeOffset="202.0116">12942 7987 10730,'39'0'1377,"-19"0"-1185,20 0 737,-1-19 288,2 19-32,-1-20-672,-22 20-449,3 0-1121,-21 0-2370,0 0-6086</inkml:trace>
  <inkml:trace contextRef="#ctx0" brushRef="#br0" timeOffset="454.026">12922 7690 6342,'-20'-20'1441,"20"20"-2178,0 0 641,0 0 32,0 20 256,0 20 577,0-1-160,20 1 127,-20 0 257,20 19-64,-20-19-513,20-1-255,-20 2-97,19-22 32,-19 1-96,0 0-481,20 0-1569,-20 0-1729</inkml:trace>
  <inkml:trace contextRef="#ctx0" brushRef="#br0" timeOffset="714.0408">13100 7551 15054,'0'19'128,"0"2"-64,0 17 32,0-17 192,21 19 225,-1 0-65,-20 19-352,20 1-32,-2-21-32,3 21-96,-21-21 32,20 2-192,-20-2 0,0-19 96,0 0-161,20 0-960,-20-20-1601,0 0-2019</inkml:trace>
  <inkml:trace contextRef="#ctx0" brushRef="#br0" timeOffset="1075.0615">13279 7591 12780,'0'-21'-32,"0"42"-193,0-2 610,0 0 223,20 42-31,0-2-161,0 1-224,0-1-128,-1 1 1,1-1 63,0-38-32,-20-1 160,20-1 160,-20-19 65,0 0 320,0 0-97,0-19-415,21-1-321,-21-1 32,18-18-257,-18 19-159,0 0 448,20 20-96,-20 0-160,0 20 288,0 0 32,0 0-32,0-1-32,0 22-96,20-22-513,1 1-1377,-1 0-2338,-2 0-5445</inkml:trace>
  <inkml:trace contextRef="#ctx0" brushRef="#br0" timeOffset="1342.0768">13677 7948 9096,'-20'0'1890,"0"20"-1826,20-1 320,0 2 609,0-1 96,20-1-224,0 1-288,-1 0-97,21-20 65,-20 0 255,19 0-95,-19 0-160,0-20 63,-20 20 33,0-20 63,0 1-159,-20-22-33,0 22-223,1 19-321,-1-20 0,0 20-417,0-20-384,20 20-608,0 0-865,0-20-3299</inkml:trace>
  <inkml:trace contextRef="#ctx0" brushRef="#br0" timeOffset="1644.094">13855 7888 2850,'21'20'6663,"-21"-20"-6696,0 20 130,0 0 383,0 0-256,0-1 32,0 2 161,18-1 31,-18 19-159,20-39 383,0 20 257,1-20-256,-1 0-1,19-20-159,-19 20-33,0-39-191,19 19-97,-39-1 288,20-18-63,-20 19-193,0 0-96,0 20 32,0-20 128,0 20-63,0 20-97,0 0 480,0 0-31,20 0-161,0 20-288,0-20-32,19 19-352,-19-19-1313,0 20-2787</inkml:trace>
  <inkml:trace contextRef="#ctx0" brushRef="#br0" timeOffset="2358.1349">11592 9737 17520,'20'20'384,"-20"-20"-352,20 19 65,-1-19-97,1 20 96,20-20 64,-1 0-128,21 0 0,-21 0 0,2 0 352,-1-20 97,-1 1-129,1-21-96,-20 0 225,19-20 31,-19-19 33,-20-1-161,20 1-96,-40-1-95,0-19-225,1-20 32,-21-21-385,20 21-63,0 0 159,-1 20 129,3 0 160,18 39 64,0 1-96,0-1 96,18 20-160,3-20 0,19 41 0,-20-21 64,19 0-32,21 0 64,-21 20-288,1-19 192,1 19-96,-23 20-1,2-21 193,1 21 0,-1 0 32,19 0 0,-19 21 0,0-21-32,0 0 0,0 0 0,-1 0-160,-19 0-256,0 0-577,0 0-2082,-19 0-8168</inkml:trace>
  <inkml:trace contextRef="#ctx0" brushRef="#br0" timeOffset="2625.1502">12386 7829 13676,'0'0'993,"20"0"-1025,-20 0 128,40 0 129,-21 0 351,21 20 1,19-1-289,-19 21-96,1-20-128,-3 20 96,-18-21 97,-20 2 31,0 18 32,0-19 161,-20 0-321,-18 20 0,17-20-160,1 0-416,-20-1-770,40 2-2305,-19-2-7527</inkml:trace>
  <inkml:trace contextRef="#ctx0" brushRef="#br0" timeOffset="3620.2071">14372 7908 4003,'0'0'5157,"0"0"-5157,0 20 1345,0 0 769,0 0-960,0-1-546,0 2-448,0 18-32,0-19 1,18 0-1,-18-20 256,0 0 128,0 0 481,0 0-320,-18-20-192,18 0-129,0 1-64,-20-22-32,20 22-63,0-21-65,0 20-64,20 0 32,-20 0 0,18 20 96,2 0 0,21 0-160,-21 0 0,0 20-96,-1-20-608,1 20-770,0 0-736,-20-20-2530</inkml:trace>
  <inkml:trace contextRef="#ctx0" brushRef="#br0" timeOffset="4219.2413">14888 7849 9865,'0'-20'2242,"-20"20"-544,0 0-65,-1 0-896,-17 0-257,-3 20-352,21-1-128,0 1 0,1 0 0,19-20-32,19 40 32,-19-20 32,40-1-32,-19-19 96,-1 21-160,18-1 128,-17-1-160,-1-19 192,-20 20-63,0-20 223,0 0 256,-20 20-191,-1-20-193,1 0-128,-18 0-449,17 0-864,1 0-1762,0 0-2754</inkml:trace>
  <inkml:trace contextRef="#ctx0" brushRef="#br0" timeOffset="4680.2677">15006 7352 14765,'40'-20'257,"0"20"1536,-1 0-31,1 0-705,-1 20-480,1-20-417,-19 39-160,-1-19 96,-20 0-192,0 20 128,0-1-96,0-19 96,-20 20 32,-1-19-32,1-2 64,0 0 32,20 2-224,-18-21 160,18 20-160,18 0-417,2 0-383,-20 0-1603,20-1-4964</inkml:trace>
  <inkml:trace contextRef="#ctx0" brushRef="#br0" timeOffset="4796.2743">15285 7987 17072,'20'41'1185,"-20"-41"-384,19 19 576,-19-19-1057,0 0-1089,0 20-2882</inkml:trace>
  <inkml:trace contextRef="#ctx0" brushRef="#br0" timeOffset="9647.5518">15026 7193 5349,'-20'0'4420,"1"20"-3972,19-20 1122,0 0 864,19-20-672,1 20-769,0 0-257,20 0-223,-1 0-225,22-20 160,-3 20 97,3 0-289,18 20-224,20-20 64,0 0 0,21 0-96,18 20 64,1-20 65,1 0-161,-2 0 0,-19 0 96,-20 0-64,-19 0-289,-40 0-1312,-20 0-3972</inkml:trace>
  <inkml:trace contextRef="#ctx0" brushRef="#br0" timeOffset="16251.9296">17230 8047 11723,'0'0'704,"0"20"-736,0-20 673,-20 40 512,20 0-192,0-1-385,0 1-383,0 20-65,20-20 64,-20-21 160,0 1-64,0 1-95,0-21 63,19 0 673,-19 0-481,0-41-384,0 22-64,0-21-192,20 0-96,-20 1-353,0-1-256,20 20 1,-20 0 479,0 20 321,21 0 0,-21 0 256,0 20 289,0 0-33,0 20-192,0-21-160,20 21 0,-20-20 0,0-20 32,18 0 0,-18 0 225,20 0-65,1-20-224,-21 0-32,40-19 0,-21 18-32,-19 2 32,20-1-32,0 20-32,0 0 0,-20 0 128,20 20 160,-20-1 225,19 21-161,-19 0-96,20-20-96,-20 20-96,20-1-224,-20-18-1025,20-2-2627</inkml:trace>
  <inkml:trace contextRef="#ctx0" brushRef="#br0" timeOffset="16720.9564">17846 8127 14765,'0'0'1634,"0"0"-193,0 0 65,19-20-545,1 20-257,0 0-319,20 0-129,19 0-160,-19 0-96,-1 0-128,-19 0-641,0 0-1024,1 0-1443,-21 0-5476</inkml:trace>
  <inkml:trace contextRef="#ctx0" brushRef="#br0" timeOffset="16936.9687">17905 8266 9480,'0'20'7528,"0"-20"-7368,0 0 1217,20 0 321,19 0-930,1 0-447,0 0-289,-1-20-256,-19 20-1058,0 0-960,1 0-5157</inkml:trace>
  <inkml:trace contextRef="#ctx0" brushRef="#br0" timeOffset="17375.9939">18559 7849 9705,'20'0'480,"-20"0"705,0 19 2146,0 1-1217,0 0-640,-20 20-385,20 20-224,0-21-129,0 21-191,20 0-161,-20-20-288,20 19-64,1-19 32,-1-20-224,-20 19-448,20-39-609,-20 21-801,19-21-1922</inkml:trace>
  <inkml:trace contextRef="#ctx0" brushRef="#br0" timeOffset="17818.0191">19016 8266 12619,'21'0'1698,"-1"0"-1474,-2 0 1602,-18 20-577,-18 0-672,18 0-193,-20-1-288,-1 1-32,-19 1-96,22-2-512,-3 1-834,1-20-4355</inkml:trace>
  <inkml:trace contextRef="#ctx0" brushRef="#br0" timeOffset="18170.0393">19573 8087 15534,'-20'-40'577,"0"40"-1378,-21 0 929,23 0 321,-2 0-225,0 20-128,-1 0-64,1 20 0,20-20-32,0 19-32,20-18-96,1-2 0,-1 1 32,0 0 256,19-20 128,1 0 0,-20-20-32,19 0 353,-19 1-64,0-21-193,-20 20-128,0 0 32,0-20-63,-20 20-97,-20 0-96,1 20-64,-1-19-257,1 19-1120,19 19-2819</inkml:trace>
  <inkml:trace contextRef="#ctx0" brushRef="#br0" timeOffset="18516.0591">20029 8107 18769,'40'-20'-288,"-40"0"288,-20 20 416,0-20-159,0 20 63,-19 0-320,19 20-32,0 0 96,20 0-192,0 0 224,0 20-96,40-21-64,-21 2-32,21-2 128,0-19 160,-1 0 96,-19 0 161,20-19 191,-21 19-63,1-21-289,-20-18-64,0 19-192,0 0 64,-20 0-31,-19 0 95,19 0-128,-20 1 64,21 19-160,-21 0-833,20 0-577,20 19-864,0-19-3523</inkml:trace>
  <inkml:trace contextRef="#ctx0" brushRef="#br0" timeOffset="18834.0772">20466 8127 18481,'39'-20'480,"-39"0"-287,0 0 639,0 20-159,-19 0-673,19 0 0,-20 20-96,20 0 0,0 0 160,0 20-64,0-21-32,20 21 0,19-40 160,1 20-32,-1-20 385,1 0-65,1-20 353,18 1 224,-19-2-129,-22-18-159,-18-1-353,-18 20-127,-2-20-193,-21 1-96,-18 18-193,19 21-800,-19 0-929,-1 0-1409,1 21-12268</inkml:trace>
  <inkml:trace contextRef="#ctx0" brushRef="#br0" timeOffset="28629.6375">15880 8922 9769,'0'0'256,"0"0"769,0 19 897,0 2-353,20 18 97,-20 1-257,19 19-448,-19 1-320,0 0-65,0-1-159,0-19-289,0 0-128,20-1 96,-20-19-384,20 1-321,-20-21-960,20 0-3172</inkml:trace>
  <inkml:trace contextRef="#ctx0" brushRef="#br0" timeOffset="28990.6582">16277 9100 10249,'0'0'3812,"0"-19"-3620,-20 19-160,20 19 64,-20 2 96,1 18 0,19 1-159,0 0-1,0 19-97,19-39-31,1 20-192,20-20 192,-20-20 64,19 0 224,1 0 929,-1 0-96,1-20-64,-19 0-32,-1-20-160,-2 1-225,-18-1 97,-18 20 64,-2-20-513,-1 1-128,1 18-128,-18 21-128,17-19-289,-19 19-352,40 19-864,-20-19-2115,40 21-8712</inkml:trace>
  <inkml:trace contextRef="#ctx0" brushRef="#br0" timeOffset="29538.6895">16972 9140 9737,'-21'0'2434,"3"-19"-1377,-2 19 833,0 0-321,-1 0-704,1 0-481,0 0-384,20 0 65,-19 19-65,19-19-65,0 20 98,19 0-66,1 0 66,0 0-33,21 0 32,-21 0-97,-2 19 98,3-19-354,-1 0 609,-20 0-288,0-20 65,-20 20 95,-1-20 128,3 0-128,-2 0-96,-21 0-224,21 0-513,-19 0-896,39-20-3652</inkml:trace>
  <inkml:trace contextRef="#ctx0" brushRef="#br0" timeOffset="29877.7089">17071 9299 3779,'0'0'8424,"0"0"-9513,20 0 1730,0 0 736,19-20-865,-19 20-287,20-19-1,-1-1-128,-19 20 384,-20-20 481,0 0 128,0 20-320,0-20-256,-39 20-129,19 0 128,-20 20 33,20-20-257,1 20-192,-1 0 161,0 0-1,40-1-32,-20 1-64,39 0-32,-19-20-32,20 20-96,-1-20-224,1 0-513,-19 20-672,17-20-2274</inkml:trace>
  <inkml:trace contextRef="#ctx0" brushRef="#br0" timeOffset="30129.7233">17547 9240 12171,'0'0'2050,"-19"-20"-1730,-1 20 1602,0 0-449,0 20-351,-19 0-738,39-20-96,-20 39-288,20-19 96,20 0 64,-1 0-63,21-20 63,0 20-32,-1-20-96,1 0 0,-20 0 0,-1 0-513,1 0-351,-20 0-994,0 0-3972</inkml:trace>
  <inkml:trace contextRef="#ctx0" brushRef="#br0" timeOffset="30656.7535">17945 9240 3331,'0'-20'6021,"0"20"-4259,0-20 768,0 20-191,-20-20-1250,0 20-545,-20 0-224,21 20-320,-1-20 385,0 20-417,20 0 128,0 0-128,20 19 64,0-39 64,-1 20-192,21 0 160,-20 0-64,0 0-64,-1-20 128,-19 19-32,0-19 64,0 0 417,-39 20-321,19-20 96,-20 0-32,1 0-256,19 0-256,0 0-801,-1 0-2114,21 0-11467</inkml:trace>
  <inkml:trace contextRef="#ctx0" brushRef="#br0" timeOffset="30965.7711">18421 8803 11530,'0'0'1602,"0"0"-1538,0 19 2082,-20 21-256,0 0-801,0 39-256,-19-19-193,19 20-384,-21-1-127,23 0-1,-2-19-192,20-20 32,-20-21-449,20 22-63,0-22-321,20-19-544,-20 20-2339</inkml:trace>
  <inkml:trace contextRef="#ctx0" brushRef="#br0" timeOffset="31795.8186">18739 9240 9641,'-40'0'3971,"20"-20"-3714,1 20 607,19 0 482,0 0-449,0 0-289,19 0-63,21 0-193,-20 0-64,19-20 33,-19 0 127,0 20-192,0-20-64,-20 0 1,0 1 31,0-2-128,-20 2-96,0 19-128,-19 0 32,19 0 0,0 19 0,0 21 31,0-20 33,20 20 129,20 0-194,0-1 161,20-19-128,-1 0 64,1 0 0,-1 0-160,1-20 160,1 0-96,-23 0-224,-18-20 96,20 20 96,-40-20 31,20-20 97,-18 21 129,-3 19 31,21-20 96,0 20-32,21 0-256,-3 0 609,22 0-65,1 20-127,18-1-129,-19-19-32,19 20-256,-19 0 0,-21 0-320,1 0-609,0-20-513,0 20-832,-20-20-2627</inkml:trace>
  <inkml:trace contextRef="#ctx0" brushRef="#br0" timeOffset="31970.8286">19314 9160 16976,'-20'20'160,"0"0"128,1 20 1410,-21-1-737,20 1-641,0 0-416,1-1-32,19-19-513,0 20-576,0-20-1282,0-20-4547</inkml:trace>
  <inkml:trace contextRef="#ctx0" brushRef="#br0" timeOffset="33036.8896">19573 9200 13965,'-20'-20'2018,"0"20"-2371,0 0 481,-19 20 353,19-20-193,0 40-128,-1-20 129,21 19-65,0-19 64,0 20 160,0-20-415,21-1 63,-1-19-32,0 20-64,19-20 0,-19 0 0,20 0-289,-21-20 193,1 1 64,-20-1 0,0 0-32,0-20-32,0 20-32,-20 1 96,1-1 32,19 20 32,-20-20-64,20 40 32,-20-20 0,20 20 96,20 19-32,0-19-96,-1 0 0,21 0 0,-20 0-224,0-1 32,-1-19 63,1 0 97,-20 0 0,0 0 0,20 0 64,-20-19-192,0-1 64,0 20-96,-20 0-577,20 0-320,0 0 512,0 0 481,0 20 352,-20-20 1,20 19-1,0-19-160,0 20 32,20-20 256,-20 0 609,0 0-192,20-20-385,-20 1-159,20 19-161,0-20 32,-1 0-128,-19 0 0,20 20 0,-20-20 0,0 20-33,20 0 65,-20 0 0,0 0 193,21 20 31,-21-20-96,0 20-96,0 0 32,0-20-96,20 0 32,-20 0-320,0 20-225,18-20-352,-18-20-480,0 20-1025,20 0-641,-20-20 2146,0 20 1089,0-20 32,21 20-127,-21-20 1953,20 20 352,-20 0-961,20 0-512,-20 20-641,0 0-224,19 0-224,-19 0 128,20-1-32,-20 1-480,0 20-289,20 0-64,-20-21-192,0 42-449,0-41-511,0 20 927,20-1 770,-20-19 0,0 0 544,-20-20 2210,20 0 865,0-20-1825,0 20-738,0-20 161,-20-19-224,20 18-97,0-18-319,0-22-161,0 22-96,20-21-673,0 1-544,0 19 1057,19 20 608,-19 0 128,20 20 353,-1 20-256,-19-20-225,0 20-159,1 0-129,-21 0-32,0 0-32,0-1 32,-21 1-64,-19-20 224,20 0-128,-19 0-32,19 0-320,0 0-737,0-20-1793,20 20-8233</inkml:trace>
  <inkml:trace contextRef="#ctx0" brushRef="#br0" timeOffset="33289.9041">20505 8922 6598,'-19'0'10346,"19"0"-10378,0 0 768,0 19 1058,-20 2-673,20 18-288,0 21-193,-20 0-127,20-1-97,-20 21-127,0-21-322,20-19-95,0-1-96,0 2-288,0-2-545,20-19-673,-20-20-1057,20 0-4163</inkml:trace>
  <inkml:trace contextRef="#ctx0" brushRef="#br0" timeOffset="33612.9226">20585 9339 15726,'0'0'545,"0"0"288,19 0 1537,1 0-1377,0 0-705,21 0-192,-23 0 0,23 0 32,-21-20 33,0 20 159,-2-20-128,-18 0-192,0 1-32,-38 19-96,18-20-96,-21 20-129,2 0 33,-1 0 32,20 20 256,1-1-64,19 21 96,19-20 192,1 20 192,20-21 65,-1 22 31,2-22-128,17-19-255,-17 20 287,-1-20-224,-1 20-224,-19-20-32,-20 0-1474,0 0-3106</inkml:trace>
  <inkml:trace contextRef="#ctx0" brushRef="#br0" timeOffset="38469.2003">14789 9279 2434,'-20'0'13068,"-1"0"-12651,21 0 1024,21 0 64,-1 0-480,-2 0-320,43-19-160,-22 19-353,41 0 0,-21 0-32,0 0-160,-19 0-32,1 0-352,-3 0-1026,-18 0-319,1 0-1218,-21 0-3267</inkml:trace>
  <inkml:trace contextRef="#ctx0" brushRef="#br0" timeOffset="38756.2167">15066 9121 10634,'0'0'3683,"0"0"-3459,0 0 673,20 0 641,19 0-610,-19 19-447,21-19-481,-3 20 32,3 0 32,-1 0-64,-21 0-96,1 0 192,0-20-64,-20 20 0,20-1 0,-20-19 288,0 0 65,0 20 159,-20-20-31,0 20-33,0-20-159,-19 20-225,19 0-96,-21 0-96,21-1-1058,2 1-1664,-3 1-10763</inkml:trace>
  <inkml:trace contextRef="#ctx0" brushRef="#br0" timeOffset="40855.3368">16417 10234 13036,'0'19'512,"0"1"-480,0 20 129,0-20 63,-21 19 160,21 1-192,0 0 0,0 0 65,0-21 479,0-19-63,0 21-32,0-21 576,0-21-737,0 2-320,0-21-128,0 20-96,0-19-224,21-1 64,-21 20-193,0 0 65,0 0 320,0 20 0,0 0 32,0 0 64,0 20 0,0-20 128,18 20-160,-18 0 32,20-1 33,0-19-1,-20 0 224,21 0-128,-1 0 32,-2-19-63,3 19-65,-1-20-96,0 0 64,0-20-96,-20 40 96,19-20-64,1 1 32,-20 19 0,20 0 64,-20 19 448,20 1 97,-20 20-129,20-20-127,-20 19-161,19 1-128,-19-20-128,20 0-128,-20 0-192,0 0-737,20-20-769,-20 0-4228</inkml:trace>
  <inkml:trace contextRef="#ctx0" brushRef="#br0" timeOffset="41435.37">17012 10234 12844,'0'0'2882,"0"0"-1696,0 0 1056,0 0-224,0 0-1122,20 0-543,-1 0 31,21 0-288,0 0 0,-21-20 32,21 20-192,0 0 64,-21 0 128,1 0-288,0 0 64,-20-21-352,0 21-193,21 0-384,-21 0-64,0 0-160,0 0-609,0 0-2049,-21 21-8041</inkml:trace>
  <inkml:trace contextRef="#ctx0" brushRef="#br0" timeOffset="41656.3826">17051 10353 18577,'-19'19'96,"38"-19"481,1 0 1345,0-19-1282,20 19-320,-1 0-191,1 0-161,-20 0-257,-1 0-608,1 0-768,0 0-1602,-20 0-6310</inkml:trace>
  <inkml:trace contextRef="#ctx0" brushRef="#br0" timeOffset="42420.4263">17846 10055 10057,'0'-20'2178,"0"20"-32,0 0 160,0 0-864,0 0-1058,0 20-32,0 19 321,0 1-225,0 0-191,19 0-161,1-1-96,0 1-96,-20 0-257,20-1 33,-20-18-449,0-2-224,20-19-1057,-20 20-2978</inkml:trace>
  <inkml:trace contextRef="#ctx0" brushRef="#br0" timeOffset="42738.4445">18302 10174 15342,'-20'-20'1345,"-1"20"-1505,3 20 160,-2-1 160,20 2 225,0 18-97,20-19-64,-2 20-160,3-20 192,19 0-127,-1-1 127,21-19 320,-21 0 97,1-19 320,1-1 64,-23-20-320,-18 0-161,-18 1-127,-3 18-1,-19-18-480,1 19 0,-1 1-192,0 19-385,21 0-544,-1 0-577,0 19-1024,20 1-4261</inkml:trace>
  <inkml:trace contextRef="#ctx0" brushRef="#br0" timeOffset="42935.4558">18798 10313 13388,'0'20'4613,"20"0"-4485,-20-20 769,-20 19-1,20-19-735,-20 21-65,1-2-128,-1 1-65,20-20 1,-20 20-544,20-20-962,-20 0-3330</inkml:trace>
  <inkml:trace contextRef="#ctx0" brushRef="#br0" timeOffset="43264.4746">19274 10174 16463,'-39'-20'96,"19"20"929,0 20-608,-19-20-289,19 40-96,0-20-96,20-1 96,20 21-321,0-20 97,-1 0-96,21 0 96,0-20 256,-1 0 160,1 0 32,-20-20 225,-1 20-33,1-20 65,-20 0-97,0-20-288,-20 21-128,1-1-192,-21-1-224,20 2-193,-19 19 129,19 0-642,0 0-2369</inkml:trace>
  <inkml:trace contextRef="#ctx0" brushRef="#br0" timeOffset="43589.4932">19672 10193 13741,'0'0'928,"0"0"-1056,-20 0 1890,0 0-833,0 0-865,20 21 0,-20-1-96,20 19 0,0-19-96,20 0-161,0 0-95,20 0 384,-1-20 32,1 19 192,-1-19 129,1-19 127,1-1 513,-41 0 0,18 0-352,-18 0-161,-18-19-128,-2 19-320,-21-1 65,2 2-418,-1-1-319,0 20-481,21 0-1762,-1 0-8072</inkml:trace>
  <inkml:trace contextRef="#ctx0" brushRef="#br0" timeOffset="43921.5122">20227 10193 16655,'20'-39'-128,"-20"39"384,-20-20 1090,20 20-1186,-20 0-192,0 20 0,1 0 0,-1-1 0,0 22 96,20-22-64,0 21-32,20 0 128,19-20 96,1-1 256,21 2-31,-22-21 31,21 0 33,-1-21 351,-19-18-191,-1 19 192,-19-20-160,-20 1-385,0-2-96,-40 2-320,1 0 0,-21 18-96,1 1-801,0 20-961,-22 0-2755</inkml:trace>
  <inkml:trace contextRef="#ctx0" brushRef="#br0" timeOffset="44850.5653">17727 10810 14573,'18'0'577,"2"20"-897,61-20 63,-2 0 449,40 0 545,19-20 512,41 20-192,19-20-192,21 0-96,19 20-128,1 0-481,19-20-128,-20 20 64,-19 0-96,-21-20 96,1 20-128,-41 0 64,-39 0-288,-19 0-65,-42 0-223,-37 0-641,-21 0-737,-39 0 64,-1 0-2818</inkml:trace>
  <inkml:trace contextRef="#ctx0" brushRef="#br1" timeOffset="85008.8622">21280 7730 256,'-40'19'13869,"20"-19"-12588,20 0-640,0 0-321,0 0 289,0 0 351,0 0-383,0 0-417,20 0-32,-20 0 0,40 0 1,-20 0-1,19 0 0,-19 0-32,20 0-64,-1-19 64,1 19-64,-1 0-32,1 0 64,-19 0-96,-1 0 64,-2 0-32,3 0 0,-21 0-32,0 0-32,0 0 64,0 19 0,0 1-96,20 0 192,-20 0-96,0 20 0,20-1 0,-20 1 0,0 0 0,0 0 64,0-1-64,0 21 0,0-20 32,0 20-32,0-21 0,0 21 0,0-1 0,0-19 96,0 19-32,0-18-32,0 18 128,0-19 65,0 19-65,0 1 160,0 0-64,20-1-128,-20 1-96,0 0 1,0 19-33,0-20 64,0 1-96,0 0 64,0-1 0,0 1-96,0-1 32,0 1 96,0-1-32,0 2-32,-20-1 96,20-1-96,0 1 96,0-1-32,-20 1-128,20-20 96,0 19 0,0 1 32,0-21-96,20 21 64,-20-20 0,0 0-32,0-1 32,0 1 96,20 0-192,-20-1 96,0 1 32,0 0 64,0 0 32,0 0-64,0-1 65,19 1-225,-19-20 128,0 19-32,0 2-32,0-22-32,20 21 128,-20-20-96,20 0 0,-20 0 0,20-1 0,0 1-64,-20 0 64,19-20-32,1 20-64,-20-20-1,20 0 65,-20 20 0,0-20-256,0 0 224,0 0 32,0 0-32,0 0 192,0 0-192,0 0 160,0 0 0,0 0 0,0 0 64,0 0 65,0 0 31,-20-20-64,0 20 160,-19 0-159,19 0-1,-39 20-32,19-20-96,-19 20-32,-22-20 0,22 20-32,-20-20-256,19 19-865,-19 2-769,20-2-993,-2 1-4548</inkml:trace>
  <inkml:trace contextRef="#ctx0" brushRef="#br1" timeOffset="103943.9453">22213 9299 12651,'0'0'1250,"-20"0"-578,20 0 994,0 0-321,20 0-608,-1 0-97,1 0 33,40 0-417,-1 0 385,0 0-257,2 0-159,-2 0-225,-19-20 96,19 20-32,-19 0-32,19 0 0,-19 0-64,1-19-385,-2 19-351,-39 0-225,20 0-545,-40 0-1601,-1 0-5413</inkml:trace>
  <inkml:trace contextRef="#ctx0" brushRef="#br1" timeOffset="104333.9676">22530 9121 12587,'20'-21'513,"-20"21"-545,-20 0-96,1 0-257,-1 21 193,-41-21 64,2 19 0,-20 1 128,0 0 833,19 0 672,21 0 33,19 0-1026,0 0-352,40-1 161,0 1 287,19 0-63,21 0-225,-1 0-288,20 0-96,-18-1-737,-2 1-1569,-19 1-3107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20:53:30.18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4009 11406 64,'-20'0'1569,"0"0"129,20 0 159,-20 0 770,20 0-481,0 0-1217,-20 0-769,20 0-160,0 0-32,0 0-32,0 0 64,0 0 0,20 0-32,-20 0 0,0 0 32,0 19 0,0-19 64,20 0-32,0 0 0,0 0 0,-1 0 64,1-19 64,20 19-96,-1 0-32,1 0 0,1-20 0,-3 20 32,23 0-32,-2 0 0,0 0 1,1-20-1,19 20 160,-18-20 64,-2 20 96,20-20 225,-19 20-65,19 0-287,-20 0-129,20 20-32,-18-20-32,18 0-32,20 20 64,-20-20-64,40 0 64,-19 0-64,19 0 64,-20 0 0,0 0 0,1 0 128,-1 0 193,0-20-97,20 20 0,-19-20 96,19 20 129,-20-20-33,0 20 65,1 0-257,-1 0-192,-20 0 96,0 20 1,2-20-257,18 0 128,0 20-64,0-20 64,1 0 160,-1-20 96,19 20 225,-18 0 63,0 0 33,-1-20-97,-20 20-223,-20 0-97,20 0-192,-19 0-64,-1 0 96,2 0-64,-23 0 0,3 0-64,-21 0 32,-1 0 32,1 0-384,-20 0-449,0 0-609,-20 0-1889,1 0-5605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21:02:37.97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6887 6260 11178,'0'0'2050,"0"0"-1570,0 0-319,0 0 639,20 0-31,-20 0-160,0-21-65,20 21-320,0-39 1,19 18 31,1-18 0,0-1-288,-1 0 96,22-19-160,-2-1 128,-1 1-32,23-20 0,-22 18 192,20 3 449,-39-3-321,-1 22-192,-19 19-128,21 0-32,-41 0-128,20 0-352,-20 20-513,0 0-673,0-20-1665,0 20-4196</inkml:trace>
  <inkml:trace contextRef="#ctx0" brushRef="#br0" timeOffset="346.0197">7344 5564 12908,'0'0'480,"0"-20"-672,20 0 288,-20 20 64,19-20 161,21 0 447,-20 20-159,19-20-513,1 1-32,1 19-32,-3-20 96,23 20 64,-22-20 33,1 20-129,-1 0-96,-19 0 96,0 0-96,0 0 0,-20 0 0,20 20 512,-20-20 97,0 39-225,0-19-128,-20 0 1,20 0-161,0 20-160,0-20-609,0-1-1121,20 1-2498</inkml:trace>
  <inkml:trace contextRef="#ctx0" brushRef="#br0" timeOffset="1336.0764">12703 6299 4772,'-20'0'2306,"20"20"-1505,-20-20 224,20 0 320,0 0 129,0 0-161,0 0-160,0 0-192,20 0-160,-20 0 31,20-20-95,-20 20-321,21-39-63,17 18-65,3-18-160,-1-1 96,-1-20-127,21 0-33,-1 1-64,-19-1 0,19 0 0,-18 21 64,18-21-257,-19 21-63,-1 0-64,1-22 64,-20 41-129,0-19-351,-1 19-546,1 0-319,-20 20-737,0 0-865,-20 0-2114</inkml:trace>
  <inkml:trace contextRef="#ctx0" brushRef="#br0" timeOffset="1661.095">13161 5584 13036,'0'-20'-224,"0"20"320,18-20 576,3 20 385,-1-20 353,0 0-449,19 0-609,1 20-256,0-20-96,-21 1 96,1 19 32,0-20-96,0 20-32,1 0-32,-3 0 64,-18 20 0,0-1 160,0 21 97,0 0-65,0 0 128,0-21-192,-18 21-95,18-20-162,18 1-1152,-18-2-4484</inkml:trace>
  <inkml:trace contextRef="#ctx0" brushRef="#br0" timeOffset="2678.1531">18640 6260 3683,'0'19'7463,"0"-19"-7079,0-19 449,0 19 769,20-21-225,-20 1-416,39 1-288,1-21-193,-1 0 0,21-20 97,-1 21 0,2-21-97,18 20-64,-20-20-31,-19 21-289,19 0-96,-39-2 0,20 2-192,-21 20-97,1-2-127,0 1 64,-20 0-97,0 20-191,0 0-449,0 0-737,0 0-1281,0 0-3267</inkml:trace>
  <inkml:trace contextRef="#ctx0" brushRef="#br0" timeOffset="3061.175">19037 5684 10954,'20'0'2242,"-2"-21"-2178,3 21 961,19-20 448,-1 0-480,1-19-32,19 19-224,1 0-225,-1-20 1,2 20-257,-41 20-256,-2-20 64,3 20-64,-1 0 0,-20 0 0,0 0 289,0 20 31,0 0-64,0 0-32,0 20-160,0-20-64,0 19 64,0-19-64,0 0 0,20 1-64,-20-2-320,0-19-64,20 20-97,-20-1-256,19-19-608,-19 20-1089,0-20-3108</inkml:trace>
  <inkml:trace contextRef="#ctx0" brushRef="#br0" timeOffset="96191.5018">20863 9955 3971,'0'0'2082,"0"0"897,0 0-224,0 0-866,0 0-511,0 0-321,0 0 0,20 0-160,19 0-289,1 0-320,19 0-95,2 0-193,-3 0 96,22 0-128,-20 0-96,-1 0-289,1 0-95,-1 0-257,-18 0 0,-23 0-192,2 0-672,0-20-1859,-20 20-4515</inkml:trace>
  <inkml:trace contextRef="#ctx0" brushRef="#br0" timeOffset="96615.526">21120 9816 7014,'20'0'2499,"-20"0"-2243,-20 0-288,20 0 512,-38 0-224,17 20-256,-19 0 0,-19 0-32,-1-1 32,1 2 96,18-2 161,3-19 351,-3 20 129,21 0 416,2 0-64,18 0-128,18 0-192,2 0-289,21-1-288,18 1-160,1 1-96,-1-2-544,0 1-1827,-19 0-6181</inkml:trace>
  <inkml:trace contextRef="#ctx0" brushRef="#br0" timeOffset="169020.6674">6510 4113 4932,'0'19'10218,"0"-19"-10122,0 0 288,0 21-95,0-21-161,0 0-64,0 19 128,0-19-64,20 0-64,-20 0 32,0 0 192,20 0 97,-20-19-161,-20-2-160,20 2 32,-40-21-96,20-20 32,-39 1 32,0-1 32,-2 1 0,2-1 513,19 0-193,-19 21-255,19-21-1,0 21 0,21 18 32,-21-18-96,19 19 64,1 0-128,2 0 96,18-20-192,0 21 64,0-1 97,18 0-1,2-20-32,21 20 32,-2 0 32,21 1-32,-21 19-96,21-20 0,19 0 32,0 0-32,2-1-32,-2 2-160,-20-1 96,1 1-161,-21 19 65,-19-21 96,0 21-192,1-20-321,-21 20 129,0-20-225,-21 20-1024,1 0-994,0-19-1633,0 19-4036</inkml:trace>
  <inkml:trace contextRef="#ctx0" brushRef="#br0" timeOffset="169251.6806">6569 2901 8872,'40'0'705,"0"0"1280,-21 0-31,21 0-608,1 0 63,-3 0-512,-17 20-449,-1-20-192,0 39-95,-2-19 127,-18 0-224,-18 20 32,18-1-64,-20-19-96,0 1-64,20-2-160,-21 1-577,21-20-1217,0 19-3780</inkml:trace>
  <inkml:trace contextRef="#ctx0" brushRef="#br0" timeOffset="170218.7359">7166 2662 13356,'0'-19'609,"0"19"191,0 0 193,0 0-352,0 0 128,0 19-33,0 1-415,18 19-97,2-18-192,-20 19-32,21-2-160,-1-17-449,0-1-512,-2 0-640,3 0-1026,-1-20-2146</inkml:trace>
  <inkml:trace contextRef="#ctx0" brushRef="#br0" timeOffset="170506.7524">7383 2682 12171,'0'20'-160,"0"-1"192,20 2-32,0-1-449,0 0-447,0-1 447,-1-19 449,21 0-32,-20 0 128,1 0 161,-3 0 351,-18-19 193,20-1 512,-40 0-224,20-1-32,-39-18-160,19 19-32,-20 20-449,21-19 97,-21 19-353,20 0-160,0 0-96,20 0-961,0 19-961,0-19-1570,40 0-2914</inkml:trace>
  <inkml:trace contextRef="#ctx0" brushRef="#br0" timeOffset="170801.7693">7721 2622 11434,'-41'21'128,"41"-2"33,-18 1 63,18 0-320,18-1 0,3 2-32,-1-21 224,20 0-96,-1 0 224,1 0 480,-20-21 129,0 2 160,-1-1 64,-19 0 96,0 1-192,0-2-128,-19 1-288,-1 20-289,-20-19 0,20 19-160,0 0-128,1-20 128,19 20-672,0 0-610,0 0-1760,19 0-2275</inkml:trace>
  <inkml:trace contextRef="#ctx0" brushRef="#br0" timeOffset="171399.8035">8217 2543 13708,'-20'0'673,"20"0"-865,-19-20 480,-1 20-32,20 20-95,-20-20-1,0 0 0,20 20-192,0 0 0,0-1 32,20 1 64,-20 1-64,20-2 128,19-19 64,-19 0 225,0 0 255,-20 0 65,20-19 0,-20 19-161,0-21-223,0 1-257,-20 1-128,0-1-257,20 0-127,-20 20-513,20-20-1089,0 20-2658</inkml:trace>
  <inkml:trace contextRef="#ctx0" brushRef="#br0" timeOffset="171617.8159">8494 2324 14509,'0'-19'481,"0"0"1312,0 19-31,0 0-801,0 19-801,-18-19-32,18 19 128,-20 2-127,20 38-1,-21-19-96,21-1-64,-20 21-225,20-20-95,0-21-320,0 22-514,0-22-1120,20 21-3139</inkml:trace>
  <inkml:trace contextRef="#ctx0" brushRef="#br0" timeOffset="171862.8299">8634 2583 11242,'0'19'1057,"0"-19"-608,0 20 832,0-20-641,20 0 129,0 0-64,0 0-193,-1 0-191,1 0 95,0 0 289,-20 0 256,0-20-257,-20 1-191,0 19-481,1-20 32,-21 20-641,20 0-768,-20 0-2242</inkml:trace>
  <inkml:trace contextRef="#ctx0" brushRef="#br0" timeOffset="172424.8621">7959 3239 14285,'0'-20'256,"-20"20"1058,0 0-257,20 0-257,-20 0-255,1 0-481,19 20-160,0-20 32,0 39-128,0-19-65,0 0 1,19 0-224,1-20-321,0 20 352,0-20 321,1 0 160,-3-20 64,2 20 129,-20-20 223,0-20 225,0 21-193,0-1 1,-20 0-33,20 0 97,-18 20-97,18-21-224,-21 21-96,21 0-160,21 0-192,-21 21 192,18-21-64,2 20 32,1 0-128,-1 0-353,0-20-544,-2 19-833,23-19-3427</inkml:trace>
  <inkml:trace contextRef="#ctx0" brushRef="#br0" timeOffset="172670.8762">8257 3120 15246,'-20'0'993,"20"0"64,-20 0 64,0 19-448,20 1-1,0-1-351,0 2-161,0-1-96,0 0-96,20 0-257,0-20 1,20 19-64,-21-19-257,21-19-256,-20 19-672,0 0-1698,-20-20-3620</inkml:trace>
  <inkml:trace contextRef="#ctx0" brushRef="#br0" timeOffset="172894.889">8476 3079 15182,'-20'0'160,"-1"0"1570,21 0-1122,-20 20-191,20 1 63,0-2-192,0 1-192,20-1 65,1 2-322,-1-1-287,-2 0-417,23-20-640,-21 20-1634,0-20-2018</inkml:trace>
  <inkml:trace contextRef="#ctx0" brushRef="#br0" timeOffset="173333.9141">8634 3079 11979,'-20'20'608,"20"-20"513,0 21 353,0-21-673,0 19-129,0 1 33,20-20-353,0 19-320,-20-19-64,20 21 32,0-21-256,-20 0-224,19 0 31,-19-21-95,0 21 127,0-19-95,0-1 95,0 1-31,0 19 288,0-21 448,0 21 225,0 0-289,0 0-192,0 0 96,20 21 64,0-21-160,0 0-64,1 19-160,-3-19 96,2 0 96,-20 0 32,20 0 288,-20 0 289,0-19 224,0 19-225,0-21-224,0 1-159,0 0-225,0 20-96,0-19-1,0-1-127,21 0-224,-1 20-225,-20 0-256,18-20-1569,3 20-8136</inkml:trace>
  <inkml:trace contextRef="#ctx0" brushRef="#br0" timeOffset="174140.9602">9031 2980 14189,'0'-20'2050,"0"20"-1121,0 0-64,-20 0-545,20 0-192,0 20 96,-19-20 32,19 20-191,0 0-33,19 0-225,-19-1-191,20-19 64,0 0 31,0 0 161,-20 0 224,20 0 0,-20 0 225,0-19 63,0-1-96,0 0-159,0 20-33,-20-20 0,20 0 0,0 0-192,-20 20 160,20 0-96,0 0 0,0 0-257,20 20 225,-20-20 32,20 20-128,-1-20-224,1 20-289,0-20 161,20 0-1,-21 0 289,-19 0 32,20 0 192,-20 0 32,20-20 64,-20 20 0,0 0-64,0-20 32,-20 20 64,20-20 129,0 20-129,0 0-64,0 0 0,0 0-64,0 0 32,0 0 0,0 0 32,20 20-32,0-20 0,1 0 32,-3 20 32,2-20 320,-20 0-63,0 0 223,21-20-223,-21 20-129,0-20-32,0 20-160,0-19 32,-21 19-128,21 0 32,0 0-224,21 0-96,-21 0-1,20 19 257,0 21 32,-2 0 64,3-1-224,-1 1 128,0 0-128,0-1-129,0 2-480,-20-1 353,0-21 480,-20 1 384,0-20 289,0 0 96,0 0 63,-1-20 129,3 1 32,-2-21-128,20-1-448,0 2 31,20-21-224,19 1 0,1 19-128,0 0 321,19 1 127,-19-1-287,-21 20-257,1-1-225,0 21-1472,-20 0-1474,0 0-7912</inkml:trace>
  <inkml:trace contextRef="#ctx0" brushRef="#br0" timeOffset="176621.1021">9209 2801 7879,'0'0'1217,"0"0"417,0 0-321,0 0-32,0 0-288,0 0-384,-19 0-225,19 0 96,0 19 161,0-19-160,0 0-193,0 21-32,0-21-96,0 20-128,0 0 0,-20-20-128,20 20-384,0 0-769,20-1-1762,-20-19-6534</inkml:trace>
  <inkml:trace contextRef="#ctx0" brushRef="#br0" timeOffset="177010.1244">9269 2881 4420,'0'0'1729,"0"0"610,0 0-674,0-20-448,0 20 32,0 0-192,0 0-352,0 0-321,0 0-191,0 0 31,0 0 224,0 20-31,0-20 31,0 20-224,21 0-160,-3-1-32,-18 1-32,20-20-224,1 20-833,19-20-1537,-22 0-3492</inkml:trace>
  <inkml:trace contextRef="#ctx0" brushRef="#br0" timeOffset="177307.1413">9428 2782 4836,'0'0'1730,"0"0"224,0 19-481,0-19-320,0 19-32,0-19-256,0 21-128,0-1-65,0 0 129,0 0-64,0-20-417,0 20-288,20-1-128,-20 21-897,0-20-2274,20 0-6438</inkml:trace>
  <inkml:trace contextRef="#ctx0" brushRef="#br0" timeOffset="198615.3601">11175 2861 13132,'0'0'480,"0"0"962,0 0-802,-20 0-447,20 0-161,0 20 0,-20-20 64,20 20-32,0 0 96,0-1 32,0 21 32,0-20 65,20 20-33,0-21-32,0 21-64,0-19-96,19 18 0,21-20 0,-21 22-32,1-21-352,1 0 64,-2-20 256,-19 19-32,0 1-224,0-20-225,-1 0-192,-19 0-351,0 20-1155,0-40-1760</inkml:trace>
  <inkml:trace contextRef="#ctx0" brushRef="#br0" timeOffset="198954.3795">11493 3159 9993,'0'0'3908,"0"0"-3428,0 0 1410,0 0-1217,0 0-321,20 19 192,0-19-95,-1 21-225,21-1-160,-20 0 0,19 0-64,-19-1-64,0 1-32,0 0 0,-20 0 96,20 0-96,-20 0 96,0-20 64,0 20 0,-20-20 160,0 0 64,0 0 65,-19 19 127,19-19 65,-20 20-65,1 0-63,-1 0-1,20-20-416,-1 20-288,21 0-1218,-18-20-1825,18 19-12588</inkml:trace>
  <inkml:trace contextRef="#ctx0" brushRef="#br1" timeOffset="206513.8119">9666 5643 6342,'0'0'5092,"0"-20"-4003,0 20 833,0-20-224,0 20-481,21 0-256,-21 0-417,0 0-319,0 0 31,0 20 160,-21 0-224,1 40-63,-19-1-33,-1 1-32,20 20-32,-19-21-32,19 1 0,-20-21 0,20 21-96,20-40-161,-21 19-127,21-18-449,0-21-608,0 19-1122,0-19-2850</inkml:trace>
  <inkml:trace contextRef="#ctx0" brushRef="#br1" timeOffset="206873.8325">9407 5822 10826,'0'-19'1986,"-18"19"-577,18-20 225,0 20-417,0 0-192,18-21-513,3 21-288,19-20-128,0 1 1,19-20 31,-19 18-64,19 1-32,-18 0 64,-3 0-32,3 20 64,-21 0-96,-1 0 32,-19 20 160,0 0-96,0 0-31,0 20-33,0-20 0,0 19-96,0-18 32,0-1-96,0 19-161,20-20-127,-20-19-225,20 21-1312,0-21-4646</inkml:trace>
  <inkml:trace contextRef="#ctx0" brushRef="#br0" timeOffset="229007.0984">20644 11009 9513,'20'0'3267,"-20"0"-2146,0 0 608,0 0 193,0 0-897,21 0-448,-3 0-161,2 0 0,21-21-31,-3 21-65,3 0-64,18-19-63,1 19-1,19 0 64,20-20-32,-19 20 0,0-20 1,-1 20-129,-20-20-96,2 20-96,-23 0-97,-18 0-127,-20 0-577,0 0-64,0 0-352,-20 0-449,20 20-1441,-20-20-4164</inkml:trace>
  <inkml:trace contextRef="#ctx0" brushRef="#br0" timeOffset="229563.1302">20962 10810 3875,'20'0'2146,"-20"0"-448,0 0 832,0 0-672,0 0-353,0 0-159,0 0-417,0 0-257,-20 0-255,0 0-289,-20 20-64,1-1-64,-1 1-64,-19 0 32,-2 0 32,22 0 64,-21 0 160,41 0 160,-21-1 1,40 2-193,0-2-32,0 1-64,40-20 0,-21 21 0,41-2-32,-21 1-32,2 0-32,-1 0-480,-1 0-257,1 0-928,-20-20-2595</inkml:trace>
  <inkml:trace contextRef="#ctx0" brushRef="#br1" timeOffset="249886.2926">9786 5643 7815,'0'0'416,"0"-20"1442,20 20 897,-20 0-930,0 0-287,0 0-289,0 0-384,0 0-160,0 0-353,0 0 96,0 0-95,-20 20-161,20 0 32,-20 20 128,-21-1 97,23 2-65,-23-2-96,1 0 65,1 21 31,-1-20-64,1 0 1,19-1-225,-20 1-128,20 0 192,-1 0-224,3-21 64,18 2-160,-20-2-65,20-19-223,0 0-64,-20 0-65,20 20-32,0-20 97,0 0-321,0-20-544,0 20-1057,0-19-3300</inkml:trace>
  <inkml:trace contextRef="#ctx0" brushRef="#br1" timeOffset="250362.3199">9349 5842 10249,'-21'19'2851,"1"-19"-2146,20 0 1120,-18 0-287,18 0-33,0 0-512,18-19-480,2 19 63,1-20-191,-1 20-225,18-39-128,3 18-64,-1 1 128,-1 1-128,1-1 64,0 1 64,-21-2-192,21 1 96,1 20-32,-3-20 96,-17 20-128,-1 0 32,0 0 0,-1 0-32,-19 0 0,20 20 64,-20 0-32,0 20 160,0-1 32,-20 2 128,20-2 64,0 0 33,20 2-33,0-22-256,0 1 96,0 20-192,-1-20 32,-19 0-352,20-20-513,-20 19-448,0 1-449,0-20-1184,0 20-4069</inkml:trace>
  <inkml:trace contextRef="#ctx0" brushRef="#br1" timeOffset="251317.3745">16435 5742 10634,'0'0'8327,"0"0"-8327,0 20 257,0-20 383,20 41-31,0-22-1,1 41-31,-1-21-225,-2 21-95,-18 19 95,21-19-128,-1-1-96,0 1-96,0-20 0,-1 0-96,-19-21-96,20 2-32,0-21-32,-20 20-577,0-20-480,0 0-865,0-20-5061</inkml:trace>
  <inkml:trace contextRef="#ctx0" brushRef="#br1" timeOffset="251736.3985">16317 6100 15406,'-20'0'1570,"20"0"-1506,0 0 929,20-20 64,-20 20-257,0-20 1,0 0-256,0 1-97,0-21 97,0 0-65,0 20-128,0-19-63,19-1-193,-19 20 32,0-19 224,0 18-160,0 21-160,0-20 0,20 20-96,0 0-32,0 0 96,1 0 32,17 20-32,3-20 64,-3 21-64,3-1-32,-1-1 160,-1 1-224,-19-1 96,20-19 0,-21 21-96,21-21-416,-40 0-513,20 0-449,-20 0-672,0 0-3811</inkml:trace>
  <inkml:trace contextRef="#ctx0" brushRef="#br0" timeOffset="261544.9595">20685 12002 8680,'0'0'2018,"0"0"-545,0 0 321,0 0-65,18 0-255,23 0-353,-21 0-320,39 0-257,1 0-95,-1-20-65,20 20-160,2 0-160,-22 0-64,0 0 96,1 0-160,-21-21 96,1 21-672,-20 0 95,0 0-416,-20 0 0,-20 0-800,20 0-1122,-40 0-993,1 0-4003</inkml:trace>
  <inkml:trace contextRef="#ctx0" brushRef="#br0" timeOffset="261932.9817">20982 11843 5637,'0'-20'2947,"19"20"-2755,-19 0 192,0 0 705,0 0 32,-19 0-993,-1 0-256,0 0 128,-20 20-64,1 0 128,-1-20 417,1 20 352,-1-1-257,-1-19-288,23 21-160,-23-2-96,21 0 33,20 2 447,0-21-416,0 20 0,20 20 0,21-20 96,-23-1-95,43 21-1,-23-20-96,3 20-96,-1-21-577,-1 21-2050,1-20-5348</inkml:trace>
  <inkml:trace contextRef="#ctx0" brushRef="#br0" timeOffset="266365.2352">20764 8464 928,'-20'0'1538,"20"0"-481,0 0 320,0 21-416,0-21-609,0 0-320,0 0-224,0 0-1473,-21 0-321,21 0 801,0 0 1217,0 20 768,-20-20 674,20 0 63,0 0 834,0 0 447,0 0-544,0 0-416,0 0-609,0 0-608,20 0 0,21-20-129,-3-1-192,23 2-63,-2-1-129,1 0 0,19-20 288,-20 20-31,2-19-129,-2 19 32,1-20-256,-41 40-224,21-20-385,-40 20-352,20-19-416,-20 19-1538,0 0-2722</inkml:trace>
  <inkml:trace contextRef="#ctx0" brushRef="#br0" timeOffset="266754.2574">20843 8226 5669,'0'-19'4484,"20"19"-4067,-20 19-930,0-19-480,-20 20 320,0 20 641,-1 0 129,3-1 223,-22 1 513,19 0 448,-17 0 128,17-1 0,1-19-352,20 20-320,20-20-128,1-20-1,17 19-63,23 2-257,-2-21-256,20 0 0,0 0-160,-19 19-673,-1 2-1569,-39-2-6598</inkml:trace>
  <inkml:trace contextRef="#ctx0" brushRef="#br0" timeOffset="270567.4755">23503 4192 6886,'-20'0'3651,"20"0"-2209,0 0 512,-20 0-65,20 0-127,0 0-481,0 0-416,0 0-256,0 0-257,20 0-160,-20 0-32,20 0 97,0-20-161,0 20 0,-1 0 96,-19 0-32,40 0 0,-19 0-128,-1 0 64,18 0 1,-17 0-97,19 0-32,-1 0 32,1 0-97,-1 0 161,21 0-96,-21 20 0,1-20 0,1 0-32,-3 0 64,3 20-64,-3-20 96,-17 0-96,-1 0 0,0 20 64,-20-20-32,20 0 32,-20 20 0,0-20-32,19 20 64,-19-1-96,20 2 64,-20-2 32,0 2-96,20 18 0,-20 1 0,0-20-256,20 19 63,-20 1 1,0 0 160,0 20 96,0-21 0,0 21-64,0 0 64,0 0 64,0-1 32,0 20-192,0-19 192,0 19 0,-20-19 0,0 20-96,20-1 96,-20 1-32,20-1-96,-19-19 97,19-1-65,0 2 64,0-22-128,0 0 31,0-18 33,0 18-192,0-39-32,0 20-160,0-20-33,0 0-512,0 0-1249,0 0-3011</inkml:trace>
  <inkml:trace contextRef="#ctx0" brushRef="#br0" timeOffset="271007.5007">23900 5544 12427,'20'-20'64,"-20"20"353,0 0 1024,0 0-352,0 0-32,0 0-96,20 20-384,19 0-65,-19 0 33,0 19-33,1 22-128,17-22 1,-18 21-97,21-21-96,-2 0-32,1 2 65,-1-2 255,1-19 33,-20 0 63,19-20-224,21 0 1,-19 0-129,-3-20-128,3 0-128,-3-19 32,23 19-192,-41-20-257,19 20-319,-19-19-225,0 18-160,-20 21-961,0 0-4292</inkml:trace>
  <inkml:trace contextRef="#ctx0" brushRef="#br0" timeOffset="282753.1725">20703 13095 1121,'0'0'7495,"0"-20"-6182,0 20 609,0 0 896,0 0-608,0 0-960,0 0-289,20-20 128,-20 20-193,21 0-127,-1 0-256,18 0-225,3-20-192,18 20 32,-19 0-192,39 0 0,-18 0 0,-3 0-96,3-20-32,-2 20 96,0 0-417,-19 0-256,-20 0-640,0 0-513,-20 0-1121,0 0-6598</inkml:trace>
  <inkml:trace contextRef="#ctx0" brushRef="#br0" timeOffset="283107.1928">20902 12876 10057,'20'-20'2755,"-20"20"-2499,20 0 224,-20-19 1186,20 19-353,-20 0-864,0 0-353,20 0 192,-40 19-96,0 1-192,0-1 64,-19 2-64,-21 19 32,21-1 160,-22-19-192,23 0 353,-3 0-65,21 0-64,20 0-32,0 0 97,0-1-1,40 1-320,-1 0-224,22 0-225,-2 20-768,1-21-3075</inkml:trace>
  <inkml:trace contextRef="#ctx0" brushRef="#br0" timeOffset="298854.0934">9269 11108 10954,'0'0'1281,"0"0"-736,0 0 351,0 0 386,21-20-353,17 20-193,-17 0-255,37-19-193,-17 19-160,19 0-64,-21 0 0,21-21-96,-21 21 32,-19 0-160,21 0-417,-23 0-351,2 0-161,-20 0-321,21 0-608,-21 0-832,0 0-2948</inkml:trace>
  <inkml:trace contextRef="#ctx0" brushRef="#br0" timeOffset="299134.1094">9587 11009 6085,'20'-21'545,"-1"21"-33,1 0 834,0 0-65,21 0-288,-23 0-128,23 0-385,-21 21-288,0-21 0,-1 19-96,1-19-64,0 20 0,0-20 33,-20 21 127,0-2 128,0-19 257,-20 20 287,0 0-95,-19 0 0,19-20-193,-21 20-191,3 0-257,18-1-160,-21-19-353,41 20-864,-20 0-1601,20-20-6727</inkml:trace>
  <inkml:trace contextRef="#ctx0" brushRef="#br0" timeOffset="300903.2106">22331 9895 64,'0'0'4292,"0"-19"-1089,0 19-609,0 0-512,20 0-192,-20-20-481,0 20-352,0 0-576,0 0-353,0 20 32,0-1 96,0 2 32,0 18 129,0 1-129,0 20-64,0 0 1,-20-1-33,20 1 32,0-1-64,0-19 32,0 20-192,20-21-32,-20 1 0,0-1 32,0-18-32,0-2-96,0-19-192,0 20-225,0-20-352,0 0-608,0 0-1602,0-20-3972</inkml:trace>
  <inkml:trace contextRef="#ctx0" brushRef="#br0" timeOffset="301372.2375">22292 10432 8488,'20'0'1281,"-20"0"-705,0 0 1538,0 0-865,0 20-448,0-20 288,0 20-224,0 19-320,0-18-33,0 18-31,0 1-161,19 0-160,-19 0-64,0-1-32,0 1-32,0-20 0,0 0 32,0 0-64,0-1 0,0 1-128,0-20-416,0 0-513,0 0-993,0 0-3267</inkml:trace>
  <inkml:trace contextRef="#ctx0" brushRef="#br0" timeOffset="301660.2539">22114 10631 12075,'19'20'865,"1"-1"-769,0 2 576,0-1-63,0 19-353,-1 1-64,1 0-95,0-21 31,0 21 128,0-20 353,-1 0 127,1-20 65,0 0 32,1 0 96,17 0-193,-18 0-447,1-20-97,-1 0-192,-20-20-224,20 21-289,-20-1-192,19 0-384,-19 0-1185,-19 20-3363</inkml:trace>
  <inkml:trace contextRef="#ctx0" brushRef="#br0" timeOffset="304315.4058">22809 10094 12844,'20'0'1313,"-20"-20"-384,0 20 640,0 0-512,0 20-384,0 1 288,0-2-224,0 21-1,0 0-127,0 19-257,-20-19-256,20 0-64,0 19-32,0-19-96,0 0-224,0 0-129,0-21-255,20 22-193,-20-41-576,0 19-1090,0-19-2081</inkml:trace>
  <inkml:trace contextRef="#ctx0" brushRef="#br0" timeOffset="304668.426">23007 10234 15022,'20'-20'320,"-1"-1"-512,21 21 160,-20 0 256,0-19 353,19 19-1,1 0-384,-19 0 0,17 0-95,-17 0-33,-1 19-32,0-19-32,-2 0-32,3 0 0,-21 0 0,20 21 32,-20-21 64,0 20 256,0-1 192,0 21 129,-20 0-225,20-1-223,-21 21-129,21-20 32,0-1-128,0 21 0,21-20-225,-21-20-159,0 0-417,20-1-832,-20 2-2083</inkml:trace>
  <inkml:trace contextRef="#ctx0" brushRef="#br0" timeOffset="304821.4347">23126 10511 12812,'39'0'1281,"1"-19"-1922,-1 19 513,2-20 673,-1 20 159,-22 0-576,23-20-1473,-21 20-4100</inkml:trace>
  <inkml:trace contextRef="#ctx0" brushRef="#br0" timeOffset="305115.4516">23681 10432 11434,'-20'0'-192,"20"0"96,0 20 448,-18-20-63,18 20-65,0 0-192,0-20 0,0 19 96,18 2 481,23-21 512,-21 0 192,0 0 417,-1-21-33,1 2-255,-20-1-385,20 20-449,-20-20-352,-20 0-256,0 0-32,1 20-480,19 0-417,-20 0-865,0 0-832,-1 0-2755</inkml:trace>
  <inkml:trace contextRef="#ctx0" brushRef="#br0" timeOffset="305368.466">24058 10193 11851,'20'-19'1153,"-20"19"-1121,20 0 1954,-20 19-129,-20 2-735,20-1 31,-20 19 0,2 1-353,-23 0-415,1 19-289,1-19-64,19 19 32,0-19-192,0 1-128,20-22-481,-19 1-736,19 0-866,0-1-3362</inkml:trace>
  <inkml:trace contextRef="#ctx0" brushRef="#br0" timeOffset="305635.4813">24198 10492 8744,'0'19'224,"0"-19"288,0 21 1891,0-2-1282,0 1-609,0 1-320,0-2 385,20 1 448,0 0 224,-1-20-192,21 0-288,-20-20 128,19 20-193,-39-20-415,0 1-449,0-2-449,-39 1-768,-1 20-2723</inkml:trace>
  <inkml:trace contextRef="#ctx0" brushRef="#br2" timeOffset="311332.8072">7621 3894 9352,'-20'-19'993,"0"19"192,2 0-192,-23-21 64,1 21 225,1 0-289,-1-19-449,1 19-160,-21 0 161,1-20-193,-20 20-192,18 0-96,-18 20-64,-20-1 32,0 2-32,-1 18-32,1 1 64,20 0 33,-1-1-33,1 1 160,20 0 96,-2 0-128,2-21-32,19 21 97,20-20-161,1 20-64,19-21 64,19 21 32,1 0 0,20-20-96,1 0 32,17 0 128,-17 20-288,18-40 160,-19 19-32,19 1 0,-19 0 32,-1 0-32,21 0 32,-21 0-64,22-1 96,18-19-64,-20 0 96,20 21-96,-19-21 32,19 0 32,20 19-64,-20-19 0,2 0 32,18 20 32,-40-20-96,20 0 32,-18 0 0,18 0 64,0 0-32,0 0 64,2 0 97,-2 0-97,0 0-32,-20 20-96,21-20 96,-21 19-96,20-19 96,-18 21-96,-2-21 128,0 0-128,21 0 64,-21 0-32,20 0 32,-18 0-64,18-21-64,-20 21 96,21 0 0,-21 0 32,20 0-64,-18-19 0,18 19 64,-20 0-64,21 0-32,-21-20 64,0 20-128,22 0 128,-22-20-257,0 20 193,-19 0 64,19-19-32,-19 19 0,19-21 96,-19 21-128,19 0 128,2-19-96,-23 19 64,23-20-64,-2 20 64,-19 0-128,0-20-64,-21 20-64,21 0 224,-20-20-32,1 20 64,-3-20 32,2 0 0,1 1 96,-1-1-160,0 0 96,-20 0-192,0 0 128,0-19 32,0 18 0,-20 2-96,0-2 320,-1 2 33,1-1 63,2 0-128,-3-20-31,1 20-161,-20 1-32,1-2-96,-41 2 96,1-21 0,-21 21 0,-19-2 64,-19 1-64,-2 1 512,-18-1-127,-1 0-161,0 20-160,0 0-96,-19 0 64,19 0 64,20 0 0,-1 0 33,2 0 63,19 0 160,0 0-192,-19 0-128,18 0 129,1 0-129,-1 0-96,1 20-65,0 0-159,40 19-545,0 1-95,20-20-482,18 19-992,1 1-2883</inkml:trace>
  <inkml:trace contextRef="#ctx0" brushRef="#br0" timeOffset="320670.3412">21995 11088 2402,'20'0'1697,"-20"0"-63,0 0 192,0-19-321,0 19-32,0 0 129,0 0-161,0 0-159,0 0-514,0 0-415,0 0-97,0 0 96,0 0 289,0 0-193,0 19 1,0 1 63,0 0 193,0 20-321,0-1 1,0 21-225,0-21-32,0 21-96,0-1-64,0-19 0,0 0 128,18 0-160,-18 0-32,0-20 160,0 20-64,0-21 0,0-19 0,0 20-96,0 0-193,0-20-63,21 0-224,-21 0-33,0 20-224,0-20-256,0 0-769,0 0-512,0 0 32,0 0-1666</inkml:trace>
  <inkml:trace contextRef="#ctx0" brushRef="#br0" timeOffset="321203.3717">22015 11664 9705,'0'0'416,"0"0"769,0 0 1698,0 20-1538,0-20-608,0 0 0,0 20-193,0 0-384,0 0 513,0 0-577,0 19-320,0-19 512,0 20-320,0-20 0,0-1-64,0 2 0,0-2-160,0-19 127,0 19-255,0-19-897,0 0-449,0 0-1953,0-19-7142</inkml:trace>
  <inkml:trace contextRef="#ctx0" brushRef="#br0" timeOffset="321543.3912">21835 11724 14445,'0'0'1506,"0"0"-1410,0 0 352,0 0 769,0 20-512,0 0-353,20-1-63,0 21-289,0-20 64,-20 20 64,21 0-128,-3-21-32,2 0 160,1 2-224,-1-21 608,0 0 1,-2 0 159,23-21-31,-21 21-193,19-38 161,1 17-481,-20 2-128,19-1-64,-19 0-513,-20 0-864,20 20-769,-20 0-1441</inkml:trace>
  <inkml:trace contextRef="#ctx0" brushRef="#br0" timeOffset="326288.6626">22709 11346 4292,'-20'-40'8488,"20"21"-7976,0 19 769,0-20 609,0 20-545,0-20-192,20 20-288,-20 0-160,0 20 32,0 0 31,0-1-287,0 1-161,0 20-64,0 19-128,0-19 1,0 21-65,0-22-32,0 1-32,0 0-128,21-21-33,-21 1-383,18 0-289,-18-20-704,20 0-449,0 0-2563</inkml:trace>
  <inkml:trace contextRef="#ctx0" brushRef="#br0" timeOffset="326620.6816">23066 11505 14669,'20'0'545,"-20"-19"-513,0 19 2146,0 0-1121,0 0-1025,0 19 0,-20-19-32,20 21 0,0-2-64,0 1 32,20 0 0,0-20 0,0 0 160,-1 0 32,1 0 321,-20-20 95,20 0 65,0 20-1,-20-19-159,0-2-1,0 2-63,-20 19-289,0 0-256,0-21 96,1 21-193,-1 0-543,20 21-898,0-21-480,0 0-3011</inkml:trace>
  <inkml:trace contextRef="#ctx0" brushRef="#br0" timeOffset="326902.6977">23424 11306 13100,'0'-19'769,"0"19"416,0 0 64,0 0-96,0 0-384,-20 19-289,20 1-31,0 20 255,-20 0-95,0 0-225,-1 0-128,-17 19-191,18-19-33,-1 20-64,1-41-161,2 21-319,18-20-161,-21-20-31,21 20-161,0-20-705,0 0-1473,0 0-3587</inkml:trace>
  <inkml:trace contextRef="#ctx0" brushRef="#br0" timeOffset="327241.7171">23543 11585 14990,'19'0'96,"-19"-20"640,-19 20 546,19 0-770,0 0-95,0 20-161,0-20-160,0 20 0,0 20 32,19-21-96,1 1 32,0-20 0,1 20 64,17-20 129,-18 0 31,1 0 224,-1-20 193,0 20 0,-20-20-97,0 1-159,-20-1-33,-21-20-96,3 40-223,-3-20-130,1 0-223,1 20-897,19 20-1794,0-20-8167</inkml:trace>
  <inkml:trace contextRef="#ctx0" brushRef="#br2" timeOffset="333518.0761">14848 3616 8520,'0'0'256,"-21"-20"192,21 1 481,-20 19 224,2-21 160,-2 21 129,-21 0-161,2 0-352,-21 0-288,21 0-193,-21 0-192,1 21-32,-2-21-95,-18 0-65,0 19-64,-20-19 160,0 0-224,0 0 96,-21 0-64,21 20 96,-20 0-128,19-1 96,-19 2 32,0-1 0,19 19-64,-17-19 32,17 20-64,1-20 64,-2 0 32,2 20 96,0-1 64,20 1-96,-20 0 33,20-1-65,20 1-32,-2 0-64,22 19 32,-1-19-32,0 20-32,21-1-32,-1 1 32,20 0 0,0-1 0,0 1 32,0 0-32,20-21 32,-1 21-97,1-21 33,20 1-32,-1 1 32,22-2 128,18-19-64,-20 20 128,21-20-576,-1-1 864,0-19-576,0 20 128,0-20 32,2 20-64,18-20 64,0 0-96,1 0 160,-1 20-64,20-20 64,-19 0-128,17 0 160,-16 20-160,-2-20-96,1 0-64,-1 20 0,-20-20-33,20 0 97,0 0 96,-20 0 0,21 0 64,-21 0 0,1 0 0,-1 0 0,0-20 64,0 20-96,21 0-32,-1 0 0,0 0 32,0-20 96,-18 20 128,-2 0-64,20-20-128,-20 20 160,-20-20-160,22 20 97,-22-20-97,0 20-33,21-19-63,-21-1 0,0 0-224,22 0 704,-22 0-832,1 0 704,-1 1-288,0-22 64,-19 22-32,1-2-32,-3 2 0,3-1 32,-3-1 0,3 2 0,-21-1-32,19 0 32,-39 1-256,20-2 0,0-18 127,-20-1-255,0 0-128,0 1 351,0-1 1,0 0 160,-20 0 96,-19 0 193,-1 1 287,-1-1-95,-18 0-1,1 0 1,-3 1-225,-18 0-192,0-21-64,-20 20 0,-21-20 32,1 20-32,-21-19 0,-18 19-32,0 0 224,-22 1 96,2-1 97,0 20-65,18 0-288,2 1-96,-2-2 128,2 21-32,19-20 64,1 20-32,38 0-64,1 0 32,20 20-384,-2 20-993,23 0-3396</inkml:trace>
  <inkml:trace contextRef="#ctx0" brushRef="#br0" timeOffset="347098.8529">18778 12459 2850,'0'0'673,"0"0"-609,0 0 833,0 0 448,0 0-576,0 0-385,0 0 97,0 0 127,0 0-95,0 0 127,0 0-191,0 0 31,0 0 33,0 0-33,0 0-192,0 0 1,0 0-1,0 0 0,0 0 225,0 0-1,0 0-95,0 0 63,0 0 64,0 0-95,0 0-97,0 0-192,0 0 97,0 0-33,20 0-64,0 0-64,0 0 0,0 0-32,19 0 0,22 0-64,-3 0 64,22 0-64,-1 0 128,1 0 129,-1 0-1,21 0 64,-21 0 97,0 0-161,20 0 32,-39 0-288,-1 0-224,-18 0-353,-3 0-992,-38 0-3011</inkml:trace>
  <inkml:trace contextRef="#ctx0" brushRef="#br0" timeOffset="363101.7682">21975 12360 10473,'0'-21'1730,"0"1"-641,0 20 865,-21 0-64,21 0-737,0 0-673,0 0-384,0 0 193,0 20 287,0 20-95,0 0-1,0-21-128,21 22-95,-21-2-65,0 1-96,0 0-96,0 0 96,0 19-32,0-19-32,20-1-128,-20-19-160,0 21-193,20-22-544,-20 1-608,0-20-1922,18 0-8585</inkml:trace>
  <inkml:trace contextRef="#ctx0" brushRef="#br0" timeOffset="363455.7884">21815 12657 13548,'0'0'1025,"0"0"-865,0 0 65,0 0 1312,0 0-576,0 20-481,0-20-127,20 40-129,-20-20-64,20 19 32,0 2-128,0 18-32,1-19 129,-3 0 63,23-1 64,-21-19 64,0 0 193,19-20 96,-19 0 159,0 0-447,0 0 31,-1-20-288,-19 0-64,20-19-64,0-1-32,-20 19-577,0-18-416,0 20-608,0-1-2467</inkml:trace>
  <inkml:trace contextRef="#ctx0" brushRef="#br0" timeOffset="363910.8145">22590 12438 14029,'-20'-19'865,"20"19"-769,0 0 1665,0 0 97,0 19-833,0 22-320,0-21-481,0 20-32,0 19-160,0-19 32,0-1-160,0 1-288,0-20-257,20 19-800,-20-19-129,0-20-2209,0 0-7432</inkml:trace>
  <inkml:trace contextRef="#ctx0" brushRef="#br0" timeOffset="364219.8321">22768 12499 17488,'0'19'416,"0"-19"-448,0 21 96,0-2 417,0 1-65,0 0-352,0 20 0,0-21-64,0 21-64,20-20 193,1 0-194,-1 0 162,19-20 255,1 0 128,-20-20 1,19 0-65,-19 0 65,-20 0-193,0 0-192,0-19 32,-20 19 0,0 0-64,-19 0-64,19 20-32,-21-19-352,23 19-897,18 0-705,-20 0-1345,20 19-7496</inkml:trace>
  <inkml:trace contextRef="#ctx0" brushRef="#br0" timeOffset="364537.8503">23264 12578 15598,'0'0'801,"-20"0"-833,20 20 544,-18 0 642,18-20-898,-21 20-256,21 19 96,0-19-128,0 0 64,21-20 32,-21 20 96,18-20 96,2 0 225,1 0 95,-1-20 161,0 0-128,-20 0-97,0 0-224,0 1-159,-20-1-129,20 0-129,-20 20-607,-1-20-353,1 20-481,2 0-1889,18 0-6150</inkml:trace>
  <inkml:trace contextRef="#ctx0" brushRef="#br0" timeOffset="364767.8635">23443 12499 3106,'40'-40'10955,"-20"40"-10571,0-21 705,-20 21 929,20 0-897,-20 0-736,-20 0 63,20 0 321,0 21-129,-20-1-159,0 19-1,0 1-320,0 20-160,-19-1-32,19 1-128,-21-1 64,23-18-352,-2-2-385,20 1-192,0-20-481,0 0-832,0 0-3683</inkml:trace>
  <inkml:trace contextRef="#ctx0" brushRef="#br0" timeOffset="365063.8804">23582 12776 16687,'20'20'64,"-20"-20"-32,0 21 1218,0-1-322,0-20-639,21 19-33,-21 1-32,20-1 129,-2-19 63,2 0-96,1 0 1,-1 0 31,0 0 128,-1 0 33,1-19-65,-20-1-320,0 1-128,0-1-64,-20-1-32,-19-18 64,-2 19-64,-17 0-256,17 0-385,21 20-864,1 0-1955</inkml:trace>
  <inkml:trace contextRef="#ctx0" brushRef="#br0" timeOffset="366086.9389">23285 12598 1569,'-21'0'4548,"21"0"-5637,0 0-512,0 0 1216</inkml:trace>
  <inkml:trace contextRef="#ctx0" brushRef="#br0" timeOffset="366471.961">23285 12598 352,'0'0'160,"0"0"1474,0 0 319,0 0-1184,0 0-385,0 0 385,0 0 352,0 0-64,20-20 32,-20 20 641,0 0-577,0 0-416,0 0-449,0 0-256,-20 0-96,-1 0-64,1 0 32,2 20-128,-3-20 159,1 0 65,20 20 33,-20 0 31,20-20-96,0 19 32,0 1-65,20 0-159,-20 0 0,20-20 160,19 20 96,-19-20-96,1 0 32,-1 0 32,-20 0 32,20-20 0,-20 0 128,0 0 192,0 20-191,-20-20 31,0 20-96,20 0-96,-21-19-481,1 19-864,2 0-3812</inkml:trace>
  <inkml:trace contextRef="#ctx0" brushRef="#br0" timeOffset="367594.0251">23543 12319 448,'0'0'2306,"0"0"-1505,19 0 2338,-19 0 224,0 0-1922,0 0-352,0 0 257,0 0-385,0 0-641,0 0-160,0 0-96,0 0 64,0 0 128,0 0 193,0 20 159,0-20-31,-19 21 0,-1-2-161,20 1-192,-20 19-96,0 2-64,-20 19 32,21-21-96,-1 21-64,-20-21 96,19 21-32,3-21 32,-2 22-32,-21-22 97,21 1-97,2 0 192,-3-1 0,1-19 0,0 20 0,0-20-64,20 0 1,-19 19-97,19-39-64,-20 20 128,20 0-96,-20-20 96,20 20-96,0-20 96,-20 0-96,20 20 0,0-20-32,0 0-128,0 0-257,0 0 481,-20 0-160,20 0-96,0 0 64,20-20-96,-20 20-129,0 0-287,0-20-353,20 20-352,-20-20-193,20 20-224,0-20 1314,-20 1 448,19 19 160,-19-20 160,20 0-63,0 0 63,-20 20-96,20-20 32,1 0-127,-21 0-65,18 20-64,-18-19 32,20-1-32,-20 0 0,21 0 0,-21-1 32,20 2 256,0-20 192,-20-2 257,18 2-417,-18-1-63,21 40-33,-21-20-32,20 0-160,0-19-32,0 19 32,-1 0-32,1-20 32,0 21-64,-20-2 64,20-18 0,0 19 64,0-1 96,-1 21-31,1-19-65,0-1 64,1 0 32,17 1-192,-18-2 32,1-18-32,-21 19 0,20 0 32,0 0 0,-20 0 32,19 20-128,-19-20-192,0 20-833,0 0-2146</inkml:trace>
  <inkml:trace contextRef="#ctx0" brushRef="#br2" timeOffset="371327.2387">20922 3556 10409,'0'-20'321,"-20"20"223,1 0-448,-1 0-32,0-19-32,-21 19 449,3 0 384,-3-20-97,-18 0-191,-1 20-289,-19 0 0,0 0-159,-20 0 31,-1 20 64,-19 0 64,20-1-128,-21 1-96,21 20-64,0 0 32,0 0-32,20-1-64,0 1 128,-2 0-96,22 19 64,0-19-32,19 20-32,-19-20 64,39-1-32,-20 21 0,19-21 0,3 1-32,-2 0 0,-1 0 32,21-1 0,0 22 0,0-22 0,0 1 0,0-20 0,21 19 32,-21 1-32,20 0 32,-2-20 0,3 20 65,-1-21-33,20 21 0,-1-21 64,-19 22-64,20-22 0,-1 2 0,21 19 0,-21-20 0,2-1 32,17 1 32,3 0-32,18 0 1,-20 0 31,21 0-256,0-1 160,19 1-64,-20 0-65,0-20-127,20 20 0,-18-20 0,-2 0 192,0 20-128,0-20 96,-19 20 32,19 0-1,-20-20 33,20 19 33,-18 2 31,-2-2-64,20 1 64,-19-20 0,19 21 96,1-21 64,0 0 128,-1 0 33,20 0-129,-20-21-32,1 21-32,-1-20-128,1 20-32,-21-19-96,2 19 128,18 0-96,-20-21 0,1 21 0,-1-19 64,0-1-64,1 0 96,-21 0-32,22-20-96,-23 1 96,3-1-320,-21-20 801,19 21-481,-19-22 32,-20 1 0,20 1 32,-20 0 448,20-1-31,-20 1-129,0-1-288,0 1 0,0-2-128,-20 2 96,20-1-31,-20 1-66,-19-21 66,-22 1-66,-18 19-63,-20-19 128,-40-1-96,-19 0 96,-21 21 97,-1-1-1,22 1 224,-20 19-352,18 1-64,-18 19 32,0 0-449,-1 20-159,0 20-321,0 19-224,1 1-193,38 0-95,2 19-2531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21:12:06.61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24058 8584 1665,'0'0'1890,"0"0"-257,0 0-31,0-20-129,0 20 1,0-20 223,20 20 161,-20 0-481,0-20-320,0 20-160,0 0-352,-20-19-353,20 19-96,0 0-224,-18 0 32,18 0 32,-21 0 64,1 19-32,0 1-32,0 0 64,20 0-64,0 0-161,0-1-127,0 21-32,20-19 63,0-2 161,0 1 128,1-20 128,17 20 193,-18-20 191,21 0 129,-23-20 95,-18 0-95,21 20-193,-21-40 33,0 21-33,-21-2-288,3 2-32,-2-1-320,-1 20-256,-19 0-65,22-20-480,-3 20-1121,1 20-2626</inkml:trace>
  <inkml:trace contextRef="#ctx0" brushRef="#br0" timeOffset="158.0091">24297 8644 12716,'0'19'672,"0"-19"1,0 0-577,0 0-64,20 0-128,-20 0-1281,0 0-3684</inkml:trace>
  <inkml:trace contextRef="#ctx0" brushRef="#br0" timeOffset="447.0256">24475 8505 9673,'0'-20'800,"0"20"1282,0-21 32,0 21-1249,0 0-705,0 21 289,20-21-1,-20 20-288,0-1 225,21 21 31,-21-20-32,0 19-95,0 1-289,0 0 64,0-20-32,0 20 32,0-20-192,0 0-449,0-1-512,0 1-1025,0-20-2818</inkml:trace>
  <inkml:trace contextRef="#ctx0" brushRef="#br0" timeOffset="757.0433">24734 8623 8840,'39'0'128,"-39"0"256,0 0 898,0 0-1122,0 21-192,0-2-64,-19 2-33,19-21 33,0 19 96,0 1 257,0-20 1088,0 0 224,0 0-159,19 0-129,-19 0-256,0-20-417,20 20-223,-20-19-225,0-2-96,20 21-224,-20-19-353,0 19-1024,0 0-2851,0 0-7558</inkml:trace>
  <inkml:trace contextRef="#ctx0" brushRef="#br0" timeOffset="1009.0577">24933 8505 12716,'38'-41'1569,"-18"41"-1089,-20 0 674,0-19-450,0 19-672,0 19 64,0-19-32,0 41 65,0-22-65,0 21 224,-20 0-64,20 19-64,-18-19-192,-2 20 128,-1-20-160,1-1 0,0 1-128,20-20-256,0 0-609,0-1-1282,20 2-2978</inkml:trace>
  <inkml:trace contextRef="#ctx0" brushRef="#br0" timeOffset="1298.0743">25071 8783 5861,'20'0'384,"-20"0"609,0 20 1346,0-20-1699,0 19-320,20 1-159,-20 0-33,0-20 192,20 20 769,-20 0 384,20-20 33,-1 0 63,1 0-95,20-20-97,-20 20-256,-20-20-544,0 0-417,0 0-256,-20 1-225,0 19-383,20-20-994,-40 20-2594</inkml:trace>
  <inkml:trace contextRef="#ctx0" brushRef="#br0" timeOffset="55091.1511">23920 9697 128,'0'0'2274,"0"0"-481,0 0-159,0-20 96,0 20-225,0 0-320,0 0-192,0 0-32,0 0-64,0 0-289,20 0-159,-1 0-161,1 0-160,0 0-32,0 0-32,1 0-64,-21 0 0,18 0 0,-18 0-64,0 0-224,0 0 0,-18 0 96,-23 0 128,21 0-65,-19 0 33,-1 20 96,0-20-64,21 20 32,-1 0-128,0-20-480,20 20-417,0-1-161,20 1 65,0 0 481,-1 0 415,21 0 65,0-20-64,-21 20 224,21-1 128,-40 2 192,20-2 225,-20-19 224,0 20 95,-20-20-159,0 0 160,-19 20 0,-1-20-321,20 0-256,0 0-224,1 20-160,-1-20-512,0 0-1090,20 0-1697,0 0-4131</inkml:trace>
  <inkml:trace contextRef="#ctx0" brushRef="#br0" timeOffset="55265.161">24157 9876 1473,'21'0'9545,"-21"0"-9609,0 0-256,0-20 256,0 20-1154,0 20-2209</inkml:trace>
  <inkml:trace contextRef="#ctx0" brushRef="#br0" timeOffset="55689.1853">24396 9757 8840,'0'-20'64,"0"20"512,-20-20 417,20 20-512,-20 0-321,1 0-128,19 0 0,-20 20 32,20 0-96,-20-1-128,20 1-320,0 0-129,0 0 32,20-20 449,0 20 160,-1-20 160,1 0 97,0 0 95,0-20-96,-20 0-31,20 20 95,-20-40-256,0 21-96,0-1 0,0 20-32,0-20 0,0 0 0,-20 20 64,20 0 384,0 20 225,0 0 128,0 19-97,0-19-383,0 20-129,0 0-96,0 0-128,0-1-257,0 1-447,0-20-642,0 20-768,0-21-2306</inkml:trace>
  <inkml:trace contextRef="#ctx0" brushRef="#br0" timeOffset="55979.2019">24615 9816 96,'20'20'8167,"-20"-20"-9672,0 0 704,20 20 769,-20-20 32,0 20-160,0-1-929,0-19 128,0 21 993,0-21 993,0 0 480,19 0 1,-19 0 63,0 0 449,0 0-737,0-21-544,0 21-449,0-19-256,0 19-448,-19-20-929,19 20-1890,-20 0-5476</inkml:trace>
  <inkml:trace contextRef="#ctx0" brushRef="#br0" timeOffset="56216.2154">24912 9657 9192,'21'-19'288,"-21"38"97,0-19 1409,0 20-513,-21 20-513,21 0-351,-20-1-257,0 1-64,2 0-96,-3 0-64,1-1-416,20 1-706,0 0-928,-20-20-1377</inkml:trace>
  <inkml:trace contextRef="#ctx0" brushRef="#br0" timeOffset="56953.2576">25032 10035 6854,'20'0'2915,"-1"-20"-2339,-19 20 1282,0 0-673,0 0-993,0 0-224,-19 0 0,19 0 64,0 20-64,-20-20 32,20 20 0,0-20-32,20 19-128,-20 1 0,19-20 160,-19 21 32,20-21 128,-20 0 225,20 0 255,-20-21 129,0 21-353,0-20-31,0 1-129,0 19-256,-20-20-801,0 20-1921,20-20-6183</inkml:trace>
  <inkml:trace contextRef="#ctx0" brushRef="#br0" timeOffset="57753.3033">24754 9776 2049,'0'0'3075,"-20"0"-640,20 0-930,0 0-256,0 0-160,-20 0-448,20 0-417,-20 0-192,20 0 32,-20 20-128,20-20 64,-19 20-32,19-20 0,0 20-64,0 0-320,0-20-1,0 20 353,19-1 64,-19-19 0,20 0 288,0 0 129,0 0-97,0 0 32,-20 0 65,19-19 95,-19-1-95,0 20-65,0-20-224,0 0-32,-19 0-64,19 20-64,-20-20-768,20 20-2788</inkml:trace>
  <inkml:trace contextRef="#ctx0" brushRef="#br0" timeOffset="61807.5352">23900 10551 6342,'0'0'448,"0"0"0,20-19 1218,-20 19 32,0 0-641,0 0-769,0 0-128,0 0 160,-20 19 257,20-19 31,-20 20-255,0 1-129,1-2-32,-1 1 0,20 0-64,-20-20-64,20 19 33,20 2-1,0-1 0,-1-1 0,21 1-32,-20 0 32,19-20-64,1 0-32,1 0-544,-23 0-642,2 0-671,0 0-1314,-20 0-3396</inkml:trace>
  <inkml:trace contextRef="#ctx0" brushRef="#br0" timeOffset="62033.5481">24040 10592 3203,'0'19'5733,"0"1"-5861,0-20 224,-21 20 1217,21-1-32,0 2-416,-20 18-288,20 1-417,0 0-32,0-1-64,0 1 0,0 0-352,20-20-1506,-20 19-2049</inkml:trace>
  <inkml:trace contextRef="#ctx0" brushRef="#br0" timeOffset="62348.5662">24337 10790 12107,'0'0'833,"0"0"-961,0 0 128,0 0 192,-20 0-128,20 20-32,0-20-32,0 20-192,0-1-161,20 1 97,-20 0 256,19-20 128,1 0 193,0 0 127,0 0 64,-20 0 129,20-20-32,-20 20-193,-20-20-256,20 1-128,-20-1-256,0 20-673,0-20-512,20 20-2371</inkml:trace>
  <inkml:trace contextRef="#ctx0" brushRef="#br0" timeOffset="62608.581">24694 10670 10473,'0'-19'257,"0"19"-353,0 0 192,0 0 608,-20 0 225,20 0 0,0 19-128,-19 22-353,-1-2-288,0 1-96,0 19-384,-1-19-32,3 0-65,-2 0-864,20 0-1057,-20-21-1410</inkml:trace>
  <inkml:trace contextRef="#ctx0" brushRef="#br0" timeOffset="62883.5968">24793 10909 13516,'20'20'385,"-20"0"-578,0-20 290,0 20 191,0-20-160,0 19-32,20 2 64,-20-21-96,21 19 128,-3-19 129,2 0 159,21 0 65,-41 0-1,20-19-191,-20-2-225,0 21-224,-20-19-289,-1-1-608,-19 20-2562</inkml:trace>
  <inkml:trace contextRef="#ctx0" brushRef="#br0" timeOffset="63626.6393">23702 11406 8391,'20'-20'833,"-20"20"-705,0 0 0,0 0 513,-20 0 288,20 0 160,0 20-96,20-1-64,-20 21-449,0 0-159,0 0-257,0 0-32,0 0-32,0-1-289,0 1-351,0-20-1090,0 0-1825,20 0-4132</inkml:trace>
  <inkml:trace contextRef="#ctx0" brushRef="#br0" timeOffset="64045.6632">24078 11565 11947,'0'0'352,"0"-20"-352,0 20 224,0 0 385,0 0 64,0 0-385,0 0-320,0 0 32,0 0 0,0 0-32,-20 20-160,20 0 63,0 0 33,0-20 128,20 20 32,0-20 97,-20 0 287,21 0-64,-21 0-31,20 0 31,-20-20-96,0 20 97,0-20-193,0 0-224,-20 20-320,-1-20-1,21 20-351,-20 0-1539,20 0-3522</inkml:trace>
  <inkml:trace contextRef="#ctx0" brushRef="#br0" timeOffset="64267.6759">24495 11406 13901,'21'0'160,"-42"0"-480,1 19 384,2 2 320,-3-2-192,1 2-96,0 19-32,0-21-128,0 21-32,20 0-512,-19-1-449,19-19-1602,-20 0-2113</inkml:trace>
  <inkml:trace contextRef="#ctx0" brushRef="#br0" timeOffset="64563.6929">24574 11645 7463,'0'0'384,"0"0"-576,0 19 800,0-19 385,0 20-736,0 0-129,0-20-32,0 20 256,21-20 577,-1 0-224,0 0-449,-20 0-32,20 0 769,-20 0 96,0-20-288,0 20-545,0-20-256,-20 0-128,0 20-609,0 0-3235</inkml:trace>
  <inkml:trace contextRef="#ctx0" brushRef="#br0" timeOffset="65639.7544">23761 12161 7719,'0'-20'3843,"0"20"-4355,0 0 288,0 0 640,0 20 289,20 0-65,-20-1 65,0 21-128,0 0-161,0-1-224,0 21-128,-20-40-192,20 19-801,0 2-1153,0-21-1249,0-1-4580</inkml:trace>
  <inkml:trace contextRef="#ctx0" brushRef="#br0" timeOffset="65919.7704">24019 12300 4388,'21'-20'10185,"-21"20"-10313,0 0-128,-21 0 352,21 0 96,0 0-192,0 20-32,21-1 32,-21 1-64,0 1 64,0-2 0,18-19 96,-18 0 225,20 0-1,-20 0-96,20 0-32,-20-19 0,0-2-160,0 21-160,0-20-352,-20 1-737,0 19-1730,2 0-2498</inkml:trace>
  <inkml:trace contextRef="#ctx0" brushRef="#br0" timeOffset="66121.782">24396 12121 14349,'20'0'449,"-20"-20"-449,0 20 352,-20 20 417,0 0-289,20 0-224,-20 0-128,1 19-160,19 1-32,-20 0-736,0-1-2019,0-18-3203</inkml:trace>
  <inkml:trace contextRef="#ctx0" brushRef="#br0" timeOffset="66388.7973">24416 12379 10826,'20'20'-64,"-20"-20"-1986,0 20 1505,0-20 609,0 19-288,21 2-1858,-21-21 352,18 20 1634,-18-20 769,20 0 352,1 0 320,-1 0 993,-20-20-95,0-1-642,20 21-672,-40-19-641,20-1-256,-20 20-320,-1 0-1378,1-20-5220</inkml:trace>
  <inkml:trace contextRef="#ctx0" brushRef="#br0" timeOffset="67066.836">23623 12956 13452,'0'0'769,"20"-20"-801,-2 20 0,23 0 64,-1 0-32,-1 0-32,-19 0-32,20 0-417,-21 20-383,1 0 255,-20-1 321,0 1-33,0 0 193,0 0-96,0-20 32,-20 20 128,20 0-96,0 0-32,0-20-449,0 19 64,0 1 481,0 0 128,20-20 64,-20 20 545,0 0 576,0-20-32,0 20 64,-20-1-224,1-19-576,-1 20-417,0-20-64,0 0-160,0 21-545,1-21-672,-1 0-1730,20 0-5734</inkml:trace>
  <inkml:trace contextRef="#ctx0" brushRef="#br0" timeOffset="67370.8534">24157 13194 14285,'21'-20'-224,"-21"0"-449,0 20 1058,-21-20 191,21 20-416,-18 0-128,18 20 0,-20-20-32,20 20 64,0 0-256,0 0-96,0-20 0,0 20 95,20-20 193,-20 0 32,18 0 97,-18 0 127,21-20 32,-21 0-192,0 20-128,0-20-320,0 20 0,0-20-770,-21 20-3106</inkml:trace>
  <inkml:trace contextRef="#ctx0" brushRef="#br0" timeOffset="67621.8678">24436 12976 14285,'39'-20'384,"-39"20"-768,-18 0 544,18 0 449,0 0-321,-21 20-192,1-1 128,20 21 161,-20 0-193,0 0-192,-19 19-256,19-19 128,-20-1-321,20-19-256,1 20-736,-1-20-1666,20 0-2626</inkml:trace>
  <inkml:trace contextRef="#ctx0" brushRef="#br0" timeOffset="67917.8847">24416 13294 10153,'41'-21'641,"-23"21"-3780,2 0 2947,-20 0 1697,0 21-768,0-21-385,0 19-192,21 1 225,-21-20 159,0 20 33,20-1-97,0 2-224,-20-21 65,18 0 415,3 0-127,-1-21 128,0 2 448,-20 19 0,0-20-416,-20 0-193,0 1-320,-1 19-128,-17-21-224,18 21-544,-21 0-2147</inkml:trace>
  <inkml:trace contextRef="#ctx0" brushRef="#br1" timeOffset="76062.3505">15939 10412 1505,'0'0'3043,"20"0"-1730,-20 0 1089,20 0-95,-20 0-738,21 0-224,-3 0-384,2-19-352,41 19-289,-23 0-128,3 0 97,18 0-225,1 0 64,-21 0-192,1 0 128,1-21-64,-23 21 0,2 0-96,0 0-129,-20 0-95,21 0-353,-21 0-384,20 0-544,-20 0-1122,18 0-2626</inkml:trace>
  <inkml:trace contextRef="#ctx0" brushRef="#br1" timeOffset="76399.3698">16376 10253 6181,'0'0'4164,"0"0"-3299,20 0-192,1 0 608,-3 20-416,2-20-609,21 20-128,-21-20-96,19 20-32,-19 0 64,20-20-64,-21 20-32,1-1 32,0-19 32,0 21-32,-20-2 64,0-19 225,0 20 95,-20-20 192,0 20-31,0 0-129,1-20-127,-1 20-97,-20-1-128,1 2-64,19-2-160,-21-19-321,21 20-480,2 1-1057,-3-21-2594</inkml:trace>
  <inkml:trace contextRef="#ctx0" brushRef="#br1" timeOffset="77215.4165">22908 9876 9577,'-20'0'1217,"20"0"961,0 0-481,0 0-832,20-20-288,0 20-97,19 0-127,1 0 31,-1 0-160,1-20-224,-20 20 0,19 0 0,1 0 32,1 0-96,-3 0 64,3 0-192,-21 0-257,-20 0-383,0 0-706,18 0-1120,-18 0-737,0 0-1698</inkml:trace>
  <inkml:trace contextRef="#ctx0" brushRef="#br1" timeOffset="77495.4325">23264 9737 5541,'0'-20'3427,"0"20"-2915,21 0 578,-21 0 959,0 0-575,20 0-705,0 20-321,-2-20-192,3 0 33,19 20 31,-20-20-96,19 0-32,1 19-96,0-19-96,-21 20 0,1-20 64,-20 20 129,-20 0-1,1-20-96,-1 20-64,-20 0-32,0-1 0,21 2-32,-1-2-192,0 1-161,0 0-576,-1 0-928,-17 0-2756</inkml:trace>
  <inkml:trace contextRef="#ctx0" brushRef="#br1" timeOffset="79273.5342">15860 11247 10698,'0'0'993,"-20"0"-481,20 0 225,0 0-353,20 0 385,-20 0 64,20 20-545,19-20 32,1 0-32,1 0 33,17 0-97,3 0-160,-22 0 32,21 0-64,-21-20 0,-19 20-96,20 0-64,-21 0-224,-19 0-257,0 0-96,0 0-320,0-20-1153,0 20-1569</inkml:trace>
  <inkml:trace contextRef="#ctx0" brushRef="#br1" timeOffset="79582.5519">16218 11128 5541,'-20'20'6214,"0"-40"-5766,20 20-256,0 0 353,20 0 800,0 20-576,19-20-481,1 0-224,-1 20-32,1 0 0,1-20-32,-3 19 0,3 1-32,-21-20-32,-2 20 32,3 0 0,-21-20 32,0 20-96,0-1 96,-21-19 128,3 20 0,-2 0 321,-1-20-65,-19 20-96,22 0-192,-3 0 0,1-1-96,0 2-288,0-2-545,20 2-1217,0-21-2082,0 19-5347</inkml:trace>
  <inkml:trace contextRef="#ctx0" brushRef="#br1" timeOffset="80413.5994">22987 10730 864,'-20'0'5702,"20"0"-4165,0 0 1122,0 0-33,0-19-992,20 19-737,0 0-129,19 0-63,1 0-257,-20 0-159,19 0-129,21 0-160,-39 0 32,17 19-32,3-19-385,-21 20-447,-20-20-353,0 0-769,18 0-705,-18 0-768,0 0-4228</inkml:trace>
  <inkml:trace contextRef="#ctx0" brushRef="#br1" timeOffset="80693.6154">23264 10631 9769,'-20'20'1057,"40"-20"-1121,-20 0 1345,21 0 769,-1 0-1185,0 0-481,-2 0 32,3 19 65,-1-19-1,20 21-127,-1-21-161,1 20-192,-20-1 32,19-19-64,-39 20 0,0 0 32,0-20 32,-19 20 64,-1-20-32,-20 20 0,20-20-64,0 20 32,-19-20-769,19 19-2113,0-19-5254</inkml:trace>
  <inkml:trace contextRef="#ctx0" brushRef="#br1" timeOffset="82023.6915">15761 13750 5925,'0'21'2851,"0"-21"-2787,0 0 1057,0 0 1922,0 0-1506,20-21-608,-20 21-32,0 0-96,20 0-129,-20 0 65,39 0-417,-19 0-63,20 0-257,19 0-64,-18 0 192,17 0-160,3 0 0,-22 0-32,21 0-225,-21-20-31,-19 20-225,0 0-415,0 0-674,-20 0-1569,0 0-4580</inkml:trace>
  <inkml:trace contextRef="#ctx0" brushRef="#br1" timeOffset="82341.7097">16158 13611 11530,'20'20'673,"-20"-20"-609,20 0 961,0 20 320,-1-20-608,1 0-224,20 0-417,-20 20 32,-1-20-32,1 20 0,0 0-32,0-1-32,1-19 0,-21 20 32,0-20 64,18 21 64,-18-21 129,0 0-97,-18 19-64,18-19-64,-21 0 128,1 0-63,0 20 95,0-20-128,1 0-96,-1 20 0,0-20-128,0 19-385,0-19-992,1 21-1634,19-21-3940</inkml:trace>
  <inkml:trace contextRef="#ctx0" brushRef="#br1" timeOffset="83357.7678">22689 13194 10249,'-20'40'-32,"20"-40"160,0 0 2275,0 0-1410,20 0-801,0 0-96,19 0-64,1 0 0,19 0-32,2 0-32,-2 0 0,20 0-64,-19 0-353,-21 0-95,1 0 191,-20 0-1184,1-20-2147</inkml:trace>
  <inkml:trace contextRef="#ctx0" brushRef="#br1" timeOffset="83689.7868">23086 13115 4356,'0'0'2274,"0"0"-2178,0 0 1057,0 19 929,0-19-673,0 0-640,20 0-385,0 0-159,19 20 63,-19-20 256,39 0 257,-18 20 160,-21-20-256,18 20-417,-17-20-224,-1 20 0,0-20-96,-20 20 128,0-1 64,-20 1-32,0-20 225,-19 21-33,19-2-96,-21-19-224,3 20-256,-3 19-1378,1-18-3715</inkml:trace>
  <inkml:trace contextRef="#ctx0" brushRef="#br1" timeOffset="100647.7568">16237 8703 3619,'0'0'737,"0"0"288,0 0 160,0 0 352,0 0-256,0 0 65,20 0-546,-20 20-223,0-20-33,20 20-31,-20 0-65,0 0-95,0 19-33,0 1-128,0-20 129,20 39-33,0-19-128,-1 0-160,-19 0 0,20 20 0,0-21 64,-20 1 0,20 20 192,-20-21-96,21 1-95,-21 0-1,18-1 96,-18-18-64,20 18-96,0-19 32,-20 20-32,0-20 0,21 0 0,-21 0 32,0-20-32,0 19 64,20 2-64,-20-21 0,0 19-64,0-19 0,0 0-64,0 20 64,18-20 0,-18 0 64,0 0 32,21 20-32,-21-20 0,0 20 0,20-20 0,-20 0 96,0 20-96,20-20-64,-20 20 160,20-20 0,-1 0-64,1 0 32,0 0-32,0 0-32,0 0 0,-1 0 32,1 0-32,0 0 0,20 0 32,-21 0 96,21 0 64,1 0-64,18 0 1,-19 0-129,19 0 0,-19 0-257,19 0 65,-19 19-128,-1-19-193,1 0 1,1 20-97,-3-20 353,3 0 224,-2 0-32,1 0 64,-20 0-96,19 0-224,1 0 63,0 0-319,-1 20 255,1-20 225,19 0 96,-18 0 0,18 0 0,-19 0 64,19 0 193,-19 0-129,19 0-128,-19 0 32,19 0-64,2 0 0,-23 0-64,3 0-32,-1 0 63,-1 0 33,1 0 32,-20 0 32,19 20 33,1-20 127,19 0 0,-18 0 224,-1-20-384,-1 20-256,1 0 96,-20 20-160,19-20-1,1 0 129,-1 0-96,1 0 192,19 0 64,-19 0 0,1 0 0,-2 0-32,1 0 64,-1 0-32,-19 0 0,20 0 0,-1 0 0,-19 0-32,20 0 32,-1 0-32,-19 0 32,21 20 0,-1-20 32,19 0-32,-19 0 0,19 0 0,-19 0 96,-1 0-96,21 0 160,-21 0 0,2 0-160,-3 0 0,3 0 32,-21 0 32,19 0-64,1 0 0,0 0 32,-1 0 1,1 0-1,-20 0 0,19 0 0,-19 0-32,21 0 0,-41 0-64,20 0 96,-2 0-32,-18 0 32,0 0 96,0 0 192,21 0-32,-21 0-31,0-20 223,0 20-256,-21-20-160,21 0 64,0 0-128,21 1-32,-1-1-160,-20 0 0,20-20 32,-20 20 32,0-20 64,0 21 128,0-21 352,0 20 65,0 20-193,0-21-224,0 2-32,-20 19-64,20 0 64,0-20-64,0 20 64,20 0-128,-20 0 0,0 0 96,20 0-32,-20 0 32,19 0-32,1 20 64,-20-20-96,20 0-161,20 0-159,-21 0 0,21 19 127,0-19 65,-1 0 64,-19 0 96,21 0 32,-23 0 32,2 0-32,21 0 96,-21 0-64,-2 0 0,23 0 0,-1-19 64,-21 19-64,21 0 33,0 0-33,19 0 96,-18 0 96,-3 0-128,3 0-96,-1 0 0,-1 0 0,1 0 64,-1 0 0,21 0-64,-21 0 0,21 0 64,-1 0 192,2 19-63,-2-19-1,0 0 64,1 0-32,-1 0 193,1 0-65,-1 21 96,2-21-127,18 0-161,-20 0-64,1 0-64,-1 0 0,0 20-96,22-20 96,-22 0-32,0 0 0,-19 0-32,0 0 32,-1 0 0,1 0 0,19 20-32,-19-20-32,19 0 160,2 0-192,18 0 32,0 0 32,-19 20-160,-1-20 160,20 0-129,-38 0 161,-3 0 0,3 0 32,-1 0 129,-1 0-33,21 0-96,-21 0 0,22 0-64,-23 0 64,3-20-64,-1 20-32,-21 0-129,21 0-95,0 0-64,-1 0 96,-19-20 95,0 20 129,0 0 64,-1 0 97,1 0 95,-20-20 0,0 20-64,0 0-96,0 0 0,0 0-64,20 0 32,-20-21 0,0 21-32,-20-19 161,20-1 95,0 0-192,0 1-32,20-2-32,-20-18-64,20 19-96,-20-20-289,0 0 353,21 1 128,-21-21-64,18 40 64,2-19 0,-20 18 0,0 2 64,0-1-32,0 0-32,0 0-64,-20 0 64,20 20-64,0-20-32,-18 20 0,18-19 32,0 19 32,-21 0-32,-19-21 0,20 21 64,-19 0 128,19 0 0,-20 0-160,1 0 0,-1 0 33,-19 0-1,18 0 0,-17 0-32,-3 0 0,2 0 0,-1-19 0,1 19 0,-20 0 0,0 0 0,-2 0 0,22 0-32,0 0-33,-1 0-191,1 0-64,-2 0-161,2 0-31,19 0 0,-19 0 159,-1 0 193,21 0 96,-21 0 64,21-20 0,-22 20-64,23 0-224,-3 0 31,-18 0-287,19 0-129,1 0-256,-1 0-64,0 0 513,-19 0 320,18 0 160,-17 0 512,-1-20 225,-2 20-96,-18 0 159,19 0-575,1-20-161,0 20-64,18 0 0,-17 0 32,17 0-64,1 0 32,1 0-32,-1 0 64,-19 0 0,-1-20 224,1 20 513,0 0 31,-2 0-736,2-20-32,-1 20 1,1 0 31,19 20-64,1-20 0,-1 0 0,-1 0 0,23 20 0,-3-20 0,21 0 0,-20 0 64,20 0-32,0 0 64,-20 0 96,20-20 128,-20 20 97,1 0-97,-1-20-192,0 20-96,20 0-32,-20 0-96,20 0-64,-20-19-96,20 19-65,20-20 193,-20 20 32,20-20 64,-20 0-32,20 20 64,-20-20 0,20 0 0,-20 1 32,0 19-64,0-21-32,-20 2 64,20 19-96,-20 0-192,20 0 95,0 0 97,0 0 32,-20 0 32,20 0-32,0 0 64,0 0 0,0 0 32,0 0 32,-20 0 0,20 0 96,-19 0-63,-1 19-1,-20-19 64,1 0 0,-1 0-96,-1-19 64,3 19 0,-23 0-64,-18 0 96,20 0 33,-21 0-33,0-21 0,1 21-96,20 0 64,-21 0 64,1 0-96,0-19-64,20 19 32,-22 0-31,2 0-1,0 0 96,19 0 64,-40 0 0,21-20-96,-20 20-32,0 0 32,20 0 32,-20 0 1,20-20 287,-2 20-224,2 0 96,0 0-95,20 0-33,-22 0-64,22 0 32,-20 0-224,19 0 96,-19 0 96,0 0-160,18 0 128,2 20-160,0-20 96,-1 0 0,1 20 0,19-20 0,-19 19-64,-2-19 32,2 0 32,19 0 32,-19 21-64,-20-21 96,19 0-64,21 0 0,-22 0 32,23 0-64,-3 0-32,-18 0 224,39 0-224,-20 0-32,1 0 160,-1 0-32,0 0-64,1 0 0,-22 0 96,23 0-96,-3 0 160,21 0-320,-19 0 256,19 0-64,0 19-32,-19-19 0,19 0 64,0 0 32,-20 0-96,40 0 32,-19 0-64,19 0 96,0 0-224,0 0 224,19 0 0,-19 0-128,20 21 96,-20-21-161,20 0 33,-20 0 96,0 19 0,0-19 32,0 20-32,0-20-64,0 20 32,0 0-929,0 20-2851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19:06:56.45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16356 3120 10954,'0'0'1537,"0"0"449,0 0-96,0 0-513,0 0-95,0 0-802,0 0-64,20 0 1,21 0-1,-3-21-31,3 1-1,18 0-32,1 1 1,-1-1 31,0 0-288,21 0 32,-21 0-96,2 0 64,-2 1-96,-19-1 0,-1 20-32,1 0-96,-40-20-352,20 20-641,-20 0-1122,0 0-767,-20 0-3268</inkml:trace>
  <inkml:trace contextRef="#ctx0" brushRef="#br0" timeOffset="411.0235">16654 2782 11050,'-20'0'1698,"20"0"-609,0 0 576,0-20-768,0 20-320,0 0-97,-19 20-416,19-20-96,-20 38 0,0-17-32,0 19 32,-19-20 64,19 19-32,-1 1 32,-19 0 0,22-1-32,-23-19 64,41 0-64,-20 1 0,20-2 64,20 1 224,0-1-31,1-19-65,17 21-96,23-21-128,-22 20-128,1-20-129,-1 0-415,1 20-1186,-20-20-4516</inkml:trace>
  <inkml:trace contextRef="#ctx0" brushRef="#br0" timeOffset="39203.2423">14888 2662 5188,'0'0'929,"-20"0"-384,20 0 320,0 0-417,-20 0 449,-1 0 768,1 0-319,20 0-642,-38 0-223,17 0 159,1 0 97,-19 0-192,-1 0-97,-19 0-128,-1-19-95,1 19-97,-2 0-32,-18 0 32,0-21-32,0 21 0,-1 0-32,1 0 0,-21 21-64,21-21 0,0 19-32,0 1 32,-2 0 0,23-1-32,-21 22 32,18-21 0,22-1 0,-21 0 0,1 22 0,19-21 0,-19 0 0,18 19 0,3-19 64,17 20 32,-19 0-32,20-1 33,1 2-130,19-2-31,-20 1 193,20-20-129,0 20 0,0-1 0,0-19 32,0 20-32,0 0-64,20-21 64,-20 21-33,19-20 33,1 20 0,20-21 0,-1 1 0,-19 20 0,41-20 65,-22 0-97,1 20 128,-1-20 64,1-1 32,0 1-64,19 0-64,-18 0-32,17 0 64,-17 0 64,38-20 1,-20 20-65,21-20-64,-21 19-64,20 2-32,0-21-33,2 19 97,-2-19-128,0 0 0,0 0-64,0 20 128,2-20 0,18 0 64,-20 0 0,0 0 0,0 0 64,21 0-96,-20 0 96,19 0-64,-20 0 0,0-20 0,1 20 0,0 0 0,-21-19 0,20-2 0,-18 21 32,18-19 96,-20-1-32,20 0 128,1 20 33,-1-20 63,-20 0 96,22 0-191,-22 0-33,0-19-32,-19 18-64,0 2 0,-1-21-64,-19 21 0,21-22 0,-23 2 64,2-1-32,0 0 32,1 1 33,-21-1 63,0 0-32,0-19-128,-21 19 256,1-20 129,-18 20-97,-23 0-288,2-19 96,-1 19-192,-19 1 96,-21-1-64,21-21 64,-40 23 0,0-2-96,-19 0 64,-2 20-32,-18-19 96,-2 18 0,21 21-32,21 0-256,19 0-1346,-1 21-576,40 18-864,-19-19-3268</inkml:trace>
  <inkml:trace contextRef="#ctx0" brushRef="#br0" timeOffset="73284.1916">13517 13372 6566,'0'-19'2498,"0"19"-832,0 0 704,0-20-512,0 0-449,0 20-64,-20-19-128,20 19-320,-20 0-256,2-21-545,-3 21-128,1 0 160,-20 21-320,21-2-64,-21 1 63,0 0 97,1 20-96,-1-20 416,1 20-192,19-1-32,-21 1 32,41 0 33,-20-1 63,20 1 0,20 0-32,21-1 128,-3 2-288,23-22 256,-2 1-256,1 0 96,-21-20-32,22 0 160,-23 0-256,-18-20-32,1 20-32,-21 0-128,0 0-1154,0 0-896,-21 0-1730</inkml:trace>
  <inkml:trace contextRef="#ctx0" brushRef="#br0" timeOffset="77626.44">13756 13432 1345,'0'0'1633,"0"0"834,0 0-481,0 0-737,0 0 96,0 21 224,0-21-255,-20 0-129,20 0-32,0 0-128,0 0-224,0 0-257,-20 0-31,20 0-161,0 0-192,0 0 0,0 0 0,0 0 129,0 0-129,20-21 64,-20 21-224,0 0 64,20 0-32,-20-19 64,20 19-128,-20-20 32,19 20 0,1-21 0,0 2-64,-20 19-32,20-20-96,1 0 192,-21 20-128,18-19 0,-18 19 64,0-21 96,20 21-257,-20 0-63,0 0-64,0 0 224,0 21-161,0-21-63,0 19-160,0 1 191,0 0 225,0-1 96,0 22-64,0-22 64,0 21 0,0 0 32,0 20-32,0-21 32,0 1-32,0-20 0,0 20 0,20-21 0,-20 22-32,0-22 64,0 1-32,21-20 0,-21 20 0,0-20-256,0 0-353,0 19 1,0-19-97,0 0-352,-21 0-1153,21 21-3011</inkml:trace>
  <inkml:trace contextRef="#ctx0" brushRef="#br0" timeOffset="77828.4515">13815 13870 3138,'-20'-21'5702,"1"21"-3972,19 0 127,-20 0-543,20 0-290,0 0-543,0 0 256,20 0-97,-1-19-159,1 19-97,20 0-160,-1 0-96,1 19-96,1-19-96,-2 0-64,-19 0-32,0 0-384,0 21-193,-1-21-288,-19 0-705,0 0-4772</inkml:trace>
  <inkml:trace contextRef="#ctx0" brushRef="#br0" timeOffset="79235.532">14291 13730 11178,'0'20'673,"0"-20"-577,0 21 1826,0-21-545,20 0-736,-20 0-33,20 0-127,1 0-97,-1-21-64,-2 21-96,2-20 97,1 20-129,-1-19 64,0-1 0,-20 20 97,0-20-97,0 0-96,0 0-192,-20 20-192,0-20-64,-1 20 160,1 0-65,2 0 33,-2 20-32,-1 0 0,1 0 128,20 0 64,0 0 64,0-1-128,0 1 64,20 1 96,-20-2-32,21 1-96,-1 0 32,-2-1-64,2-19-192,1 21-609,-1-21-481,-20 0-928,20 0-4260</inkml:trace>
  <inkml:trace contextRef="#ctx0" brushRef="#br0" timeOffset="80244.5897">14827 13691 11562,'-20'-20'1057,"20"20"-288,-18 0 352,-2 0-544,-1 0-289,1 0-224,0 20-64,1-20 0,19 20-32,-20-20 32,20 19-32,0 1 32,0 1 0,0-2 0,20 1-32,-1-20 32,1 20 32,-20-20 32,20 0 96,1 0 64,-1 0 65,-2 0-1,2 0-96,-20-20-32,0 0 97,0 20-161,0-19 32,0-2 160,0 1-64,-20 20 193,2-19-257,18 19-96,-20 0 128,20 0 128,0 19 65,0-19 63,0 20-128,0 1-31,0 18-353,20-19 0,-2-1-161,2-19-127,1 21-385,-1-21-224,0 20-928,19-20-1891</inkml:trace>
  <inkml:trace contextRef="#ctx0" brushRef="#br0" timeOffset="80655.6132">15026 13671 2626,'0'40'9449,"-20"-21"-9417,20 1 416,0 1 1442,0-2-993,-19 1-769,19 0 0,0-1 193,0 2 63,0-1 0,0-20 97,0 0-129,0 0-32,19-20-224,-19-1 97,20 2-33,-20-1-96,20 0-64,-20-20 32,20 20-96,-20 1 64,20-1 64,-20 20-64,19 0 224,1 0 289,-20 0-97,20 0 0,0 20-127,-20-1-65,21 1-224,-21 1 64,0-2-320,0-19-257,18 20-159,-18 0-385,0-1-353,0-19-319,20 21-1378,-20-21-6118</inkml:trace>
  <inkml:trace contextRef="#ctx0" brushRef="#br0" timeOffset="80829.6232">15344 13691 11787,'20'20'2978,"-20"-1"-2177,0 1 1089,0-20-609,0 21-1121,0-2-416,0 1-673,0 0-864,0-1-1667,0-19-5348</inkml:trace>
  <inkml:trace contextRef="#ctx0" brushRef="#br0" timeOffset="81015.6338">15344 13472 16687,'0'0'865,"0"0"-1121,0 0 672,0 0 545,0 0-897,0 20-416,20-20-865,-20 20-1538,20 0-11657</inkml:trace>
  <inkml:trace contextRef="#ctx0" brushRef="#br0" timeOffset="81305.6504">15562 13790 16047,'0'40'96,"0"-40"-705,0 19 2915,0-19-1088,0 0-1250,0 0 96,0-19 0,0 19-64,20-20-64,-20 0-193,21 1 33,-21-22-96,18 22 64,2-1 256,1 0 64,-1 20 256,-20-20 353,20 20-1,-2 0-191,-18 20-193,0 0-320,0-20-673,0 20-1024,0-1-1122,0 1-4804</inkml:trace>
  <inkml:trace contextRef="#ctx0" brushRef="#br0" timeOffset="81802.6788">16079 13671 15726,'20'-40'673,"-20"40"-865,0-20 1697,0 20-480,-20 0-897,-1 0-192,1 20 32,0 0-64,2 0 0,-3 0-256,21 0-65,0-1-63,0 1 31,21-20 321,-3 21 160,-18-21 64,40 0 225,-40 0 223,21 0 1,-1 0 288,0-21-65,-20 1-287,18 20-193,-18-19-192,0-1-192,0 0 0,0 20 0,0-20-417,0 20 289,0 0 224,0 20 0,21 0 96,-21 19-192,0-19 160,20 20-96,0 0 64,-20-21-32,20 22-64,-20-1-320,19-21 224,-19 1 128,0 0 96,0 0 224,0 0 256,-39 0-63,19-20-33,-21 0-287,3 0-65,-3 0-128,1 0 32,1 0-353,-21-20-1024,21 20-1762,-1-20-8744</inkml:trace>
  <inkml:trace contextRef="#ctx0" brushRef="#br0" timeOffset="82387.7123">16694 13631 1121,'-20'0'13452,"0"0"-12427,20 20 256,0-20 866,0 0-802,0 0-384,20 0-321,20 0-351,-1-20-65,21 20-96,-21 0-96,22-20 96,-2 20-352,1 0-32,-21-19-97,1 19-480,-1 0-544,-19-20-609,-20 20-1217,0 0-8103</inkml:trace>
  <inkml:trace contextRef="#ctx0" brushRef="#br0" timeOffset="82653.7275">17012 13453 15150,'0'0'576,"0"0"-576,20 0 1442,-1 19-1,1-19-864,20 0-321,-1 20-160,1 0-96,0 0 96,-21 0-96,21 0 32,-19 0 0,-1-1-32,-20 1 288,18-20 417,-18 20-192,-18 0-33,-2-20-352,-21 20-160,21 0-288,-19-1-769,-1 1-1698,1-20-4324</inkml:trace>
  <inkml:trace contextRef="#ctx0" brushRef="#br0" timeOffset="86851.9676">18144 13273 9352,'0'0'1153,"0"0"1,0 0 639,0 0-223,0-20-289,-21 20-320,21 0-609,-20 0-320,0 0 64,20 0-32,-20 0-128,-19 20 32,19 1-96,-20-2-32,1 21 224,19 0-96,-20-1 32,21 1 0,19 0 0,0 0 32,0 0 0,39-1 96,-19-19 128,39 0 1,1 0-97,-1-20 32,2 0-128,-23 0-192,23 0-288,-43 0-353,23 0-769,-41-20-992,20 20-5702</inkml:trace>
  <inkml:trace contextRef="#ctx0" brushRef="#br0" timeOffset="87291.9928">18460 13234 10505,'0'0'929,"0"0"-929,20 0 1217,-20 19 289,0-19-513,0 41-32,0-22 64,0 21-128,0 20-257,-20-20-63,20 19-385,0 1-96,0-21-32,0 1-128,0 0-128,20-20-641,-20-1-704,0-19-1058,20 0-6405</inkml:trace>
  <inkml:trace contextRef="#ctx0" brushRef="#br0" timeOffset="88042.0357">18679 13631 4452,'0'0'7975,"0"20"-7270,0-20 928,0 0 321,0 0-833,0 0-672,20 0-65,0 0-224,0 0 161,-20 0-33,20-20-96,-1 20 32,-19 0-32,20-20-95,-20 1 127,20 19-32,-20-20 192,0 0-191,0 20-65,-20-20-128,0 20 64,1-20-128,-1 20 32,0 0-129,0 0 193,0 20-96,1 0-32,19 0 96,-20 0-32,40-1 32,-20 1 32,39 20-64,-19-20-128,20 0-128,-1-1-225,-19-19-960,20 20-705,-21-20-1377</inkml:trace>
  <inkml:trace contextRef="#ctx0" brushRef="#br0" timeOffset="88446.0588">19156 13572 14509,'19'0'929,"-38"0"-897,19 0 1217,-20 0-64,0 0-736,0 20-449,-19-20 32,19 19 32,-1 1 0,1 20 0,20-20-96,0 0 128,0-1-128,20 1 0,1-20 64,-1 21 64,-2-21-32,3 0 32,19 0 0,-40-21 1,20 21 63,-1-20 64,-19 1-32,0-1-96,0 0-32,0 20-32,-19-20-32,19 0-32,0 20-32,-20-20-32,20 20 0,0 20 128,0-20-32,0 20 0,20 0-64,-1 0-384,1-20-353,0 20-160,0-20-416,0 0-962,-1 0-5796</inkml:trace>
  <inkml:trace contextRef="#ctx0" brushRef="#br0" timeOffset="88778.0778">19314 13572 11530,'0'39'897,"0"-19"-416,0 0 1793,0 0-1153,0 0-833,0 0-128,0-1 97,0 1 287,0-20 289,0 0-192,0 0-481,0 0-96,0-20 32,0 1-160,0-1 32,0 0-128,20-20-321,-20 20 449,20 20-320,-1-19 320,-19 19-32,20 0 256,0 0 513,-20 0-193,21 19 0,-21 1 97,0 0-257,0 0-256,0 0-128,20 0-608,-20-1-866,0 1-1024,0 1-2403</inkml:trace>
  <inkml:trace contextRef="#ctx0" brushRef="#br0" timeOffset="88965.0885">19592 13572 15342,'0'20'192,"0"-1"32,0 1 1954,0 0-1633,0 0-673,0 0-513,0-20-320,0 20-1121,20-1-3651</inkml:trace>
  <inkml:trace contextRef="#ctx0" brushRef="#br0" timeOffset="89124.0976">19632 13432 13068,'-20'0'32,"20"-19"-513,0 19 546,0 0-674,20 0-8840</inkml:trace>
  <inkml:trace contextRef="#ctx0" brushRef="#br0" timeOffset="89391.1129">19751 13691 14189,'-20'20'1025,"20"-1"-1185,0-19 1249,-20 0 288,20 0-1281,0-19-160,0 19-32,0-20-256,20 0-449,0 0-256,-20 0 160,20 0 609,-1 1 192,1-1 96,0 20 384,-20 0 257,21 0-1,-21 20-191,20-1-417,-20-19-577,0 20-1216,0 0-4325</inkml:trace>
  <inkml:trace contextRef="#ctx0" brushRef="#br0" timeOffset="89874.1405">20148 13611 13516,'0'-19'545,"0"19"63,-20-20 1314,0 20-1409,0 0-513,1 20 32,-1-1 0,0 1-32,20 0-64,0 0-161,0 0 65,20 0 32,0-1 128,-1 1 192,1-20 97,0 0 159,0-20 417,0 20-160,-1-19-33,1-1-319,-20 0-193,20 0-160,-20 0-32,0 0-128,0 1 63,0 19-415,0 0 384,0 0 160,20 19-160,-20 21 32,0-20 96,0 20-64,21-1-193,-21 1 65,20 0-32,-20-21 96,18 22 160,-18-22-64,0 2 128,0-2 352,0-19 193,0 20-193,-18-20 193,-23 0 64,21 0 31,-20 0-223,1 0-417,-1-20-96,1 20-737,-21-19-480,1 19-1249,-2-21-3844</inkml:trace>
  <inkml:trace contextRef="#ctx0" brushRef="#br1" timeOffset="106615.098">12703 13790 6566,'0'20'3779,"0"-20"-2818,0 0 705,0 0 576,0 0-288,0 0-897,0 0-256,0 0-1,0 0 129,0 0-384,0 0 63,0 0-127,0 0-65,0 0-96,0 0 33,21 0-65,-1 0-64,-2 0 0,3 0-160,-1 0 97,20 0-65,-1 0 32,1 0-96,0 0-32,19-20 32,-18 20-64,18 0 32,-19 0 64,19 0-96,-19 20 32,-1-20-32,1 0 96,-1 0-96,1 0 32,1 0 0,-23 20 64,22-20-96,1 0 32,-3 0 32,23 0-32,-22 19 0,21-19 32,-21 0-32,21 0 0,-1 0 32,2-19-64,-2 19 0,20 0 32,-19 0 0,-1 19 0,-19-19-64,19 0 96,0 0 32,2 0-96,-2 0 32,1 0 0,-1 0 0,20-19 32,-18 19-64,18 0 32,0-20 96,0 20-160,1 0 64,-1 0-32,0-20 64,1 20-32,0 0 32,-1 0-64,0 0 0,0-19 0,0 19-32,2 0 0,-2 0 32,0 0-64,0 0 64,20-21 64,-18 21 0,18 0-64,-20 0 64,21-20-32,-21 20-32,20-19 32,0 19-32,-20 0-32,20-20-32,21 20-1,-21 0 129,0 0-64,0 0 32,21-20-32,-21 20 64,20-20-32,-19 20 0,19 0-32,0-20 64,-1 20-96,2 0 128,-1 0-96,0-20 32,1 20-32,-1 0 96,-1-19-64,1 19 0,1 0 64,-21-20-64,20 20 97,-19 0-1,19-20-96,-20 20 32,0 0 0,21 0-96,-21 0 192,0 0-128,0 20-96,-20-20 128,1 0-128,-1 0-129,-19-20-479,-21 20-513,-19 0-1090,0 0-1857,-20 0-11530</inkml:trace>
  <inkml:trace contextRef="#ctx0" brushRef="#br0" timeOffset="109258.2492">515 2801 2850,'-20'19'9673,"-1"-19"-8808,3 0 577,18 0 351,-20 0-95,20 0-289,0 0-256,-21 0-576,21 0-353,21 0 0,-1 0-160,-2-19-64,3 19 64,19 0-96,-1 0 64,1 0-64,19-19 32,-19 19-320,0 0 96,-21-20-289,21 20-159,-19 0-545,-1-20-481,-2 20-32,-18 0-1056,0 0-6920</inkml:trace>
  <inkml:trace contextRef="#ctx0" brushRef="#br0" timeOffset="109582.2677">693 2682 6245,'0'-20'6342,"0"20"-5541,-20 0 480,20 0 33,0 0-834,0 0-448,0 0 96,0 0-64,20 0 0,0 0-64,0 20 32,0-20-32,-1 0-32,21 20 0,-19-1 64,-1-19 0,18 21-32,-17-1 0,-1 0 32,0-1 129,-20-19 319,0 19 161,0-19-65,0 21 33,-20-1-129,0-20-159,-1 20-129,1 0-64,-18-20-128,-3 20-96,21-1-1025,-19-19-1954,19 20-7687</inkml:trace>
  <inkml:trace contextRef="#ctx0" brushRef="#br0" timeOffset="110470.3185">415 8028 16111,'-60'19'480,"41"-19"-864,19 0 384,0 0 288,19 0 289,1 0-289,20 0-160,1 0-64,-2 0-96,21 0 96,-21 0-96,1 0 0,-1 0-96,1-19-192,0 19-97,-21 0-640,1-20-1377,-20 20-7111</inkml:trace>
  <inkml:trace contextRef="#ctx0" brushRef="#br0" timeOffset="110773.3359">673 7849 12075,'0'0'1698,"0"0"-1570,0 0 32,0 0 577,0 0-225,0 0-160,20 19-31,0-19-97,0 20 64,19 0-96,1 0-96,-19 0-96,17 0 0,3-1 96,-21 2-31,0-1 255,-1-1 673,-19 1 32,0 0-257,-19-20 1,-1 20 0,0-20-641,-1 20-96,-17 0-96,-3-20-448,21 20-513,-19-1-1314,19-19-2946</inkml:trace>
  <inkml:trace contextRef="#ctx0" brushRef="#br0" timeOffset="112021.4072">395 10333 11851,'-79'0'1153,"59"20"-320,20-20-801,-20 0 448,20 0 769,0 0-288,20 0-576,0 0-225,0 0-32,19 0-32,22 0-64,-23 0-32,23 0 0,-2 0-320,1 0 31,-21 0-95,1-20-321,-20 20-544,-1 0-865,1 0-1729,0 0-3300</inkml:trace>
  <inkml:trace contextRef="#ctx0" brushRef="#br0" timeOffset="112367.427">634 10214 12523,'-20'0'96,"20"0"-416,-20 0 833,20 0 544,20 0-385,-20 0-159,20 0-129,19 20-64,-19-20-31,20 0-65,-1 19-128,-19-19-64,21 0 0,-3 20 0,-18-20 0,21 20-32,-21-20 64,-20 20 128,19-20 449,-19 0 0,0 20-225,-19 0 193,-1-20-97,0 19-224,-1 2-160,-17-2-128,-3 1-96,1 0-961,1 20-1665,19-21-5190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19:09:28.31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2778 4948 14733,'-20'-40'641,"20"40"-193,-20-20 193,20 0-128,0 20-161,0 0 32,20 0 65,-20 0 191,20 40 257,-1 0-609,21-1 385,0 21-449,-1 19 0,1 21-127,1-20-97,-2-2 96,1-17-160,-1-2-225,1 1-255,0-40-321,-21 19-192,-19-19-448,20-20-449,-20 20-2082</inkml:trace>
  <inkml:trace contextRef="#ctx0" brushRef="#br0" timeOffset="311.0178">2797 5544 14189,'0'20'961,"20"-20"-1089,-20 0 544,20 20 193,20-1-545,-19 1 0,17 0-32,-18 21 64,21-22 288,18 20 97,-19 2-161,-1-2-224,-19-19-64,20-1-32,-21 2 64,1-21 353,0 0 223,0 0 449,0-21 0,-20 2-256,0-20-320,0-22-129,0 22-320,0-21-288,-20 20-577,20-19-544,0 39-1090,0-20-3618</inkml:trace>
  <inkml:trace contextRef="#ctx0" brushRef="#br0" timeOffset="1199.0686">7980 4829 15598,'-21'0'1121,"21"-21"-768,0 21 127,0 0-480,0 21-64,21-1 192,-3 19 0,23 1 32,-21 39 129,18-19 63,3 39-128,-21-19 97,19 19-161,-19-39-96,20-1-64,-20-19 0,-1 0-32,1-20-160,-20 0-417,20-20-320,-20 0-704,0 0-1282,0-20-8360</inkml:trace>
  <inkml:trace contextRef="#ctx0" brushRef="#br0" timeOffset="1567.0896">7980 5405 8840,'0'-21'2466,"0"21"-1056,0-19 351,0 19-544,0 0-256,0 0-32,0 0-192,18 0-481,-18 19-128,20 2 128,1-1-95,19 0-65,-1 19-32,1 1 96,19 0 32,-19-1 0,-1 1 32,1 1-31,-20-22 127,0 1 257,-1-20-33,1 0 97,0-20-65,-20 1-95,21-22-353,-21 1-96,0-19-32,0-1-288,0 1-385,0-1-544,0 40-1410,0-19-3971</inkml:trace>
  <inkml:trace contextRef="#ctx0" brushRef="#br0" timeOffset="5429.3105">13716 4868 10666,'-20'0'2242,"20"0"-96,-19 0-160,19-19-641,0 19-448,0 0-129,0 0-319,0 19-289,0 1-32,19 0 96,1 20 97,0 19 191,0 1-224,19-1 33,1 1-97,-20 20-160,1-1-160,17-19-96,-18-1-193,1-19-95,-1 0 32,-2 0-161,-18-21 96,0-19-223,0 0-1,0 0-416,0 0-1698,-18-19-3907</inkml:trace>
  <inkml:trace contextRef="#ctx0" brushRef="#br0" timeOffset="5804.332">13637 5384 13388,'0'0'1474,"0"0"-1378,0 0 448,0 0 161,0 0-321,0 0 641,20 0 160,0 21-448,19-1 32,-19 19 31,20 1-383,-1 0-65,1 19-256,-19-19-96,17-20 32,3 1 0,-21-2-32,-2 1 385,3-20 383,-1-20 161,-20 1 32,0-2-416,0 1-289,0-20-224,0 1-96,0 19-64,0-20-609,0 20-736,20-19-1218,-20 19-3266</inkml:trace>
  <inkml:trace contextRef="#ctx0" brushRef="#br0" timeOffset="8658.4952">19751 4908 12684,'-20'-20'2658,"20"20"-1377,0 0 321,-20 0-513,20 0-385,0 0-383,0 0-321,20 20 64,0 0 64,0 0 96,19 39-128,2 1 257,-3-1-193,3 1-128,-1 20 64,-1-40-96,1 19-160,-1-19-321,-19-20-416,0 0-480,0-1-1217,-20-19-2723</inkml:trace>
  <inkml:trace contextRef="#ctx0" brushRef="#br0" timeOffset="9070.5188">19711 5285 14381,'0'0'352,"0"0"-576,0-19 1057,0 19-128,20 0 127,0 0 610,0 19-289,-1-19-448,1 41-33,0-22-223,1 20-289,17 2-96,3-2-128,-1 1 128,-1-20-128,21 0 32,-21 0 0,-19 0 32,20-20 32,-21 0 64,1-20 288,0 0-63,0-20 63,-20 0 192,21 1 161,-21-21-224,20 1-97,-2 19-384,3-19-96,-1 18-288,0 22-385,-20-2-1025,0 21-1889,0 0-10955</inkml:trace>
  <inkml:trace contextRef="#ctx0" brushRef="#br1" timeOffset="173405.9182">7344 8167 1249,'0'0'1601,"0"-20"481,0 20 160,20 0-480,-20 0-128,0-20-33,0 20-96,0 0-191,0 0-1,0 0-160,0 0-288,0 20-449,0 0 1,0-1 223,0 21-223,0 0-65,0 0-256,19-1 96,-19 21-96,0-20-64,20 0 0,-20-1-96,0-19-448,20 0-481,-20 0-833,0 0-2114</inkml:trace>
  <inkml:trace contextRef="#ctx0" brushRef="#br1" timeOffset="174177.9624">7662 8386 12716,'0'0'2434,"0"0"-2242,18 19 1153,-18-19 193,21 0-737,-1 0-449,20 0-96,-21 0-160,21 0-1313,-20 0-1730,0 0-8648</inkml:trace>
  <inkml:trace contextRef="#ctx0" brushRef="#br1" timeOffset="174819.9991">8118 8147 9352,'20'0'3267,"-20"0"-2626,0-20 929,20 20 191,0 0-672,-20 0-320,19 0-385,1 0-191,0 0-161,0 0-129,0 0-575,-1-20-705,-19 20-705,0 0-1314,0 0-6437</inkml:trace>
  <inkml:trace contextRef="#ctx0" brushRef="#br1" timeOffset="175137.0172">8097 8127 5252,'0'20'4068,"0"-20"-3459,0 20 1377,0-1-96,0 2-737,0-2-385,0 1-383,21 0-65,-1 0 0,0 0-95,0 0-33,19-1-96,1 1-64,-20 1 32,-1-2-64,1 1 0,0 0 32,0-20 32,-20 19 64,0 2 289,-20-1 415,0-20-95,-19 19 32,19-19-161,-20 0-223,1 20-161,19-20-224,0 0-384,0 0-1474,20 0-2723</inkml:trace>
  <inkml:trace contextRef="#ctx0" brushRef="#br1" timeOffset="176530.0969">13596 8226 13773,'0'-19'1217,"0"19"-609,0 0 1250,0 0-449,0 19-832,0 1 416,0 0-224,21 20-449,-21-1-160,20 21-128,-20-20-32,20 0-128,-20-1-192,0-19-353,20 20-320,-20-40-1057,0 20-1185,0-20-6438</inkml:trace>
  <inkml:trace contextRef="#ctx0" brushRef="#br1" timeOffset="176754.1097">13855 8445 12619,'21'-20'4645,"-21"20"-4101,18 0 1186,-18 0-32,0 0-1122,20 0-320,0 0-127,1 0-162,-1 0-191,-2 0-673,3-20-1120,19 20-1699,-20 0-6053</inkml:trace>
  <inkml:trace contextRef="#ctx0" brushRef="#br1" timeOffset="177063.1274">14291 8207 14221,'0'0'929,"0"-21"96,0 21 736,0 0-607,20 0-514,-20-19-127,20 19-353,1 0 0,-1 0-160,-2 0 0,2 0-32,1 0-224,-21 0-225,0-20-191,0 20-97,0 0-288,0 0-641,0-20-960,0 20-3812</inkml:trace>
  <inkml:trace contextRef="#ctx0" brushRef="#br1" timeOffset="177380.1455">14311 8167 1729,'-20'40'9449,"20"-40"-8424,0 19 929,0-19 64,0 20-993,0-20-385,0 20-95,0 0-449,0 0 0,20 0-32,-20-1-32,0 1-32,20-20 64,-20 21-192,21-2 0,-1 1-32,-2 0 64,2-20 0,1 19 0,-1 2 64,0-1-129,-20-20 161,20 19 0,-20-19 96,-20 20 257,0-20 127,0 0 257,-21 20-64,3-20-257,17 0-256,-19 0-256,21 0-256,-1 0-897,0 20-1314,20-20-2882</inkml:trace>
  <inkml:trace contextRef="#ctx0" brushRef="#br1" timeOffset="179255.2528">19989 8226 4868,'-19'20'7655,"19"-20"-7078,0 20 160,0 0 672,19 20-448,-19 20-289,0-21-319,20 21-257,-20-21-160,20 1-321,-20 0-223,0-21-321,20 2-897,-20-21-3331</inkml:trace>
  <inkml:trace contextRef="#ctx0" brushRef="#br1" timeOffset="179538.269">20306 8425 12908,'0'0'1569,"0"0"-224,0 0 705,0 0-736,0 0-866,21 0-256,-1 0-128,20 0-256,-21-20-673,21 20-992,-20 0-2211</inkml:trace>
  <inkml:trace contextRef="#ctx0" brushRef="#br1" timeOffset="179796.2837">20685 8207 14093,'0'0'1569,"0"-21"-1505,18 21 1346,23-19 127,-1 19-864,-1 0-449,-19-20-96,20 20-480,-21 0-1025,1 0-2275</inkml:trace>
  <inkml:trace contextRef="#ctx0" brushRef="#br1" timeOffset="180143.3036">20703 8246 15342,'0'20'-128,"20"-20"160,-20 20 320,0-20-128,0 20-127,0-20-33,0 20 64,0-1-96,0-19 0,21 20 32,-21-20 0,20 21-32,0-21 0,19 19 0,-19 1 0,20 0-64,-21 20 32,21-20 0,-20-1 0,0 1 64,-20 0 96,0 0 769,-20-20 577,0 0-546,-20 0-159,-19 0-288,18 0-193,3-20-416,-3 20-320,21-20-1186,2 20-1825,18 0-7047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19:35:47.99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8257 5345 10057,'-20'0'256,"20"0"-352,0 0 224,0 0 513,20 0 480,0 0 256,-1-19-480,21 19-288,0-20-65,-1-1 161,22 21-32,18-19-321,-20-1-192,21 0-96,-1 1-32,0-2-32,1 1 32,-40 1-32,19-2 0,-39 21-96,0 0-192,0-19-225,-20 19-191,0 0-610,-20 0-1280,-20 0-2050</inkml:trace>
  <inkml:trace contextRef="#ctx0" brushRef="#br0" timeOffset="440.0251">8514 5107 9833,'0'-20'352,"0"20"-768,-20 20 127,2-20-351,-2 19 608,-21 2 288,21-2-32,-19 1-192,-1 1 128,20-2 897,-19 1 257,19 0-674,20-1-512,-20-19 33,20 21 95,0-1 32,20-20 96,-20 19-31,20-19 63,0 20-63,19-20-97,-19 19-32,20 2-128,-21-21-96,1 20-769,21-20-1056,-21 20-2115</inkml:trace>
  <inkml:trace contextRef="#ctx0" brushRef="#br0" timeOffset="1234.0706">9130 6618 9737,'0'19'1793,"0"-19"-800,0 0 673,0 0-417,0 0-544,20-19 224,20-2-65,19 21-63,0-20-128,22 0-193,-22 0-255,20 20-161,-19-20-64,-1 1 0,-18 19-32,17 0-289,-37-20-127,-1 20-257,-20 0-224,0 0-64,-20 0-2050,-1 0-3811</inkml:trace>
  <inkml:trace contextRef="#ctx0" brushRef="#br0" timeOffset="1659.0949">9407 6418 544,'0'0'12460,"21"0"-12460,-21 0 320,0 0 289,0 0-353,0 0-192,-21 0-64,21 0-384,-18 20-353,-2-20 353,-21 20 352,21 0 64,-19 0-64,-1 19 32,1-19 0,-1 20 96,20-19 96,0-2-64,1-19 96,19 19 96,19 2 257,1-21 0,0 19-161,0-19-32,19 21-63,1-21-65,1 0-32,-3 0-160,3 19-64,-3-19-1025,-17 0-1249,-1 0-3684</inkml:trace>
  <inkml:trace contextRef="#ctx0" brushRef="#br0" timeOffset="2417.1382">8812 8028 6566,'0'0'4868,"0"0"-4868,20 0 609,0 0 608,1 0 64,17-20-32,23 20-256,-2-21-416,1 21-65,-1-19-95,20 19-161,-18-20-160,-2 20-160,-19-20 96,-1 20-192,1 0-192,-20-20-193,-20 20-512,0 0-384,0 0-1218,-20 0-4900</inkml:trace>
  <inkml:trace contextRef="#ctx0" brushRef="#br0" timeOffset="2842.1625">9051 7868 8231,'0'0'1282,"0"0"-1058,0 0 1409,0 0 97,0 0-993,0 0-353,-20 20 64,0-20-159,1 20-97,-21 0 0,20 0 0,-19-20-96,19 20 64,-21-1-63,21 2-65,2-21 0,-3 20 128,1-1 64,20-19-64,0 20-64,20-20 64,1 20 1,-3 0-65,2 0-32,21 0-64,-3 0 32,3-20 0,-1 19-32,-1-19-160,1 0-161,-1 21-1376,-19-21-4229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19:37:16.43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13200 7670 11947,'0'0'1121,"0"0"-481,0 0 1154,20 0 32,-20 0-641,0 0-224,0 0-192,0 0-353,0 0-192,20-20 33,0 20-65,-1-40-256,21 21 64,0-21 32,19-1-64,-18 2 0,-3-1 32,3 20 0,-3-19-225,3 19 450,-21 0-321,0 0-321,0 20-320,-20-20-159,19 20-450,-19 0-672,0 0-2178,-19 0-4804</inkml:trace>
  <inkml:trace contextRef="#ctx0" brushRef="#br0" timeOffset="267.0153">13459 7292 11306,'-21'0'-64,"21"0"32,21 0 256,-3 0 257,2-20-193,21 1-192,-3-1 128,3 20 353,-1-20-33,-1 20-319,1 0 127,-20 0-32,19 0-31,-19 20 63,-20-20 192,20 20-31,-20 19-1,0-19 1,-20 20-129,0-1-192,1 1-192,19 0-352,-20-1-1153,20 2-3044</inkml:trace>
  <inkml:trace contextRef="#ctx0" brushRef="#br0" timeOffset="20664.1819">19116 10115 10057,'-41'19'769,"23"1"928,18-20 449,0 0-416,0 0-417,0 0-256,0 0-320,18-20-160,3 1 191,-1-2-383,39-18-193,-19-21-32,39 20 0,0-39-224,2 19 32,18-19 64,20-1 64,-1 21-96,-19-1 64,-18 0-64,-2 21-32,-40-2 0,1 22-256,-20-1-257,-20 0-416,20 0-256,-20 20-128,-20-20-481,20 0-1153,0 1-2562</inkml:trace>
  <inkml:trace contextRef="#ctx0" brushRef="#br0" timeOffset="20981.2001">19830 9240 13292,'0'0'0,"0"0"-96,41 0 608,-3-20 321,23 20 192,-2-20-416,20 20-225,0-20 33,2 20-65,-22 0-256,-19 0-64,-20 20-64,-1 0 64,-19 0 64,-19 19 96,-1 21-64,0-20-64,20 20-64,-20-21 0,-1 21 129,21-20-482,-18 20 1,18-21-257,-20 21-448,20-21-672,-21 1-1314,1-20-2242</inkml:trace>
  <inkml:trace contextRef="#ctx0" brushRef="#br0" timeOffset="22264.2734">18004 5822 15470,'20'20'641,"0"-40"-705,-1 1 320,41-22 64,-21 2-31,22-21 287,-2 0 225,1 1-417,19-1-96,-20 1 97,2-1 63,-23 1-448,3 19-32,-1 0-224,-21 21-449,1-2-576,-20 1-1025,20 20-1858,-20-19-5573</inkml:trace>
  <inkml:trace contextRef="#ctx0" brushRef="#br0" timeOffset="22511.2876">18520 5186 480,'0'-20'9673,"21"1"-9064,-3-2 1184,22 2-479,-19-1-161,19 0-32,19 0 32,-19 0-577,-1 20-383,1-20-129,-20 20 96,-1 0-64,1 20 32,-20 0 32,0 20-96,-20 20-128,1-21 0,19 21-160,0-21-160,0 2-545,0-2-1121,19 1-3299</inkml:trace>
  <inkml:trace contextRef="#ctx0" brushRef="#br0" timeOffset="61594.523">21120 3000 1281,'0'0'256,"0"0"-320,0 0-481,0 0-31,0 0 576,0 0 897,0 0 448,0 0 481,0 0 96,0 0-1,0 0 33,0 0-416,0 0-289,-18 0 32,18 0-320,0 0-160,0 0-129,0 0-31,0 0-161,0 0-95,0 0-161,18 0-64,-18 0-96,0 0 96,0 20 65,0-20 31,0 20-96,0-20 0,0 19 64,0 1 33,0-20 31,0 20-224,0 1 32,0-2 0,0 1 64,20-1-32,-20 2-32,0-1 65,0 0-129,0 0 64,0 19-32,0-19-64,0 20 0,0-20 64,0 19-32,0 1 32,0 0-32,0-1-32,-20 2 0,20-2-32,0-19 64,0 20 32,0-1-128,0-19 64,0 20 64,0-20-32,0 20-128,0-21 96,0 21-32,0-20 0,0 20 32,0-20-96,0 19 128,0-19-32,0 20 32,0-20-256,20 19 288,-20-18-96,0-2 64,-20 21-32,20-20-32,0 20 32,0-21 0,0 2 0,0-2-96,0 21 128,0-20 0,0 0-128,0 0 160,0 0-96,0 0 32,0-1-32,0 1 64,0 0-96,0 0 31,0 0 66,0 0-1,0-1-32,20 2 32,-20-2 0,0 1-128,0-20 96,0 20 32,0-20 0,21 0 32,-21 19-160,0-19-1,0 0 97,0 21 32,0-21 1,0 0-354,0 20-127,0-20-193,0 0-704,-21 0-1730,21 0-5701</inkml:trace>
  <inkml:trace contextRef="#ctx0" brushRef="#br0" timeOffset="62100.5519">21001 4630 12748,'0'0'480,"0"19"929,0 1-95,0-20-802,0 20 193,20-1-129,0 2-159,-20-1-65,20-1 353,1 2-1,-21-2-95,20 2-257,-2-1-95,2-20-161,1 19-32,-21-19 32,20 0 64,-20 0-128,0 0 160,20 0-96,-20 0 64,19-19-128,-19 19-224,0-20-32,0-1-160,0 2-609,20 19-128,-20-21-929,0 2-2883</inkml:trace>
  <inkml:trace contextRef="#ctx0" brushRef="#br0" timeOffset="62741.5886">20922 3278 11659,'0'0'544,"0"0"994,0-19-257,20-1-609,-20 20 417,0-20 32,0-21-160,20 22-288,-20-1-225,0-20-95,20 20-1,-20 0-160,19-19-128,1 19-160,0 0 192,0 0-160,1 20 64,-21-20-32,20 1 32,-20 19 0,0 0-96,18 19 96,-18-19 0,20 20 96,-20 0-96,21 0 64,-1 0-128,0-20-32,-1 20-576,1-1-642,-20 1-1024,20-20-4356</inkml:trace>
  <inkml:trace contextRef="#ctx0" brushRef="#br0" timeOffset="64454.6866">24297 5882 4195,'0'-21'2723,"0"21"-705,0 0 1089,0 0-865,0-19-929,0 19 33,0 0-321,0 0-417,0 0-256,0 0 161,0 0 31,0 0 1,0 0-97,0 0-95,0 0-65,0 0-224,0 19 192,20-19-224,-20 21 128,20-1-160,-20-1 32,19 1 33,-19 0 127,0 20-288,0-20 128,20 19 96,-20 1-96,0 0-32,0-20 96,20 20-96,-20-21 32,0 22 0,0-2 0,0-19 0,0-1-96,0 22 0,0-2 64,0-19 96,0 20-96,0-20-64,0-1 128,20 21-96,-20-20 64,0 0-32,0 1 64,0-2-64,0 21-64,0-21 64,-20 2 32,20-2 0,0 21-32,0 0-64,20-20 64,-20 19 32,20 21-64,-20-21 96,21 1-32,-21 20-64,18-1 32,-18-19 32,20 20-64,-20-1 128,0 1 0,21 19-64,-21-19 32,0 0 32,0-1-96,0 1 64,20 0 1,-20-1-33,0-19-64,0 19 96,0 1-64,0-21 128,0 21-64,20-20-32,-20 20 0,0-21-32,0 1 96,0 0-64,18 0 0,-18-1 0,0 2 0,0-2 0,-18 0-32,18-18 64,0 18-64,0-19-32,0 20 64,0-20-32,0 20 32,0-21 0,-20 2 0,20 18-64,0-19 128,0 0-96,0 0-64,0-20 96,-20 20 0,20-1 160,0 1-192,0 0 33,0 20 31,0-20-64,0-1 96,0 2 32,0-2-96,0 1 0,0 0-96,0 0 64,0 0 0,0 0 64,0-1-192,0-19 128,0 21-257,0-21-191,0 0-161,0 0-191,0 0-129,0 0-96,0-21-256,0 21-737,0-19-1377,0 19-5606</inkml:trace>
  <inkml:trace contextRef="#ctx0" brushRef="#br0" timeOffset="64894.7118">24317 8962 11723,'0'0'1889,"0"0"418,0 0-290,0 0-1184,0 0-32,0 0-96,0 0-65,20 19-287,-20 1-129,19-20 96,1 40 0,-20-20-255,20 0-1,0-1 160,0 21-64,-20-20 160,21 0 33,-21-20 63,18 20-32,-18-20 97,20 0 31,-20 0 1,0 0-257,21 0-192,-1 0 0,-20-20-128,20 0-32,-2 0-256,-18 20-129,21-19-223,-21 19 63,0-21 0,20 21-224,-20 0 1,0-19-386,0 19-511,20-20-2659</inkml:trace>
  <inkml:trace contextRef="#ctx0" brushRef="#br0" timeOffset="65753.7609">24178 6080 10730,'0'0'1409,"0"20"1666,0-20-833,0 0-1441,20 0-97,-20 0 257,0 0 64,0 0-288,0 0-32,20-20-257,-20 20-192,20-40 65,-20 21-193,19-1-64,1-20 0,-20 20-32,20-19-64,0 19 32,0-1-64,-1 2 64,-19-1-96,20 20-64,-20 0 160,20 0-96,-20 0 128,20 20 0,0-1 0,1 2-128,-3-1 96,2-1 0,21 1-65,-21 0-735,-2-20-1090,-18 20-1697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19:38:49.51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5556 2980 7302,'0'0'1314,"0"0"95,0 0 160,0 0-319,0 0-257,0 0-129,0 0-255,0 0-225,0 0 33,0 0 159,21 0-127,-21 0-33,0 0-160,0 0 129,0 0-257,0 0 64,0 0 32,0 0 97,20 0 31,-20 0 32,20 0-256,0 0 97,-1 0-97,1 0 128,0 0-288,0 0 96,19 0-96,1 0 192,0 0-128,19-20 0,-18 20-32,18 0-224,-19 0 512,19 0-288,-19 0 0,19 0-32,-19 0 64,19 0-32,2 0 32,-2 0-32,20 0 0,-19 0 128,19 0-160,0 0 0,0 0 96,-18 0 0,18 20-96,-20-20 128,21 0-256,-21 0 192,20 0 32,-18 0-64,18 0 97,0 0-1,-20 0-96,1 0 96,-1 0 128,-18-20-64,-3 20-96,-38 0-32,21 0-160,-21 0-160,0 0-289,0 0-352,-21 0-448,3 0-2178</inkml:trace>
  <inkml:trace contextRef="#ctx0" brushRef="#br0" timeOffset="20783.1887">991 6219 128,'0'0'224,"-20"20"833,20-20 576,0 0 1,20 0 160,-20 0-1,0 0 65,-20 0-256,20 0-97,0 21-256,0-21-352,0 0-288,0 0-161,0 0 97,0-21-129,20 21-224,20-20-192,-1 1 32,1-2 0,19 2 64,1-21-32,-1 20 97,2 0-97,18-20 0,-20 21 0,21-21 32,20 0-32,-21 20-128,0-19 64,0 18-192,-19-18-33,-21 20-95,-19-1 32,0 20-193,1-21-159,-21 21-1282,0 0-3940</inkml:trace>
  <inkml:trace contextRef="#ctx0" brushRef="#br0" timeOffset="21101.2069">1805 5623 9192,'-39'20'3844,"19"-20"-3172,20 0 866,0 0-737,0 0-321,0 0 193,38 0-321,-17 0-256,39 0-32,-1 0 160,0 0-159,1 0 95,19 0-192,-18 0 128,-2 0-96,-39 20-32,0-20 32,-20 21-64,0-2 96,-20 20 192,0-19 64,0 21-96,-19-2-128,19 1 97,-21-1-290,21-19-127,20 20-1345,0-20-2980</inkml:trace>
  <inkml:trace contextRef="#ctx0" brushRef="#br0" timeOffset="25054.433">13359 6140 10634,'-20'20'96,"0"-20"480,20 0 898,0 0-417,-20 0 64,20 19-224,0-19-545,0 0 64,0 0 321,0 0-96,0 0-225,20-19-224,-20 19 0,20-20 65,0 0-161,19-20 96,1 20-160,-1-19 32,22-1-64,-23 0 0,23 20 224,-2-19-160,-19 18-64,0-18 32,-1 20-64,1-1-32,-19-21-96,-3 22-96,22-1-97,-40 20-63,21-19-321,-21 19-320,20-21-929,-20 21-2562</inkml:trace>
  <inkml:trace contextRef="#ctx0" brushRef="#br0" timeOffset="25400.4528">13776 5524 12299,'0'0'320,"0"0"513,0 0 609,19 0-1,1-20-160,0 20-288,21 0-544,-23 0-353,22 0-96,1 20 64,-2-20-32,1 0-128,-1 0 96,1 0-64,-20 0 32,0 20-193,-20-20 65,19 20 64,-19-20 64,0 20 160,-19-1-96,-1 21 192,20-20 1,-20 20 63,0-1 64,20 2-352,0-21 0,0 19-192,0-20-320,0 22-545,0-22-769,0 1-3299</inkml:trace>
  <inkml:trace contextRef="#ctx0" brushRef="#br0" timeOffset="38251.1878">9646 13810 12972,'0'20'993,"-20"-20"96,20 19 993,0-19-545,-19 0-864,19 0-289,0 0-31,0 0 127,19 0 32,1 0-191,0 0-65,21 0-192,-3 21 128,3-21-32,18 20-96,20-20 33,20 0 63,0 0 0,0 0 64,21-20-96,-1-1 64,-20 21-96,1-19-128,-21 19 129,-19 0-418,-1 0-383,-39 0-514,0 0-543,0 19-834,-20-19-5604</inkml:trace>
  <inkml:trace contextRef="#ctx0" brushRef="#br0" timeOffset="39326.2493">20764 13830 5381,'-20'19'1121,"-1"-19"448,21 0 1794,0 0-512,0 21-1185,0-21-705,0 0-321,21 0 65,-1 0-1,18 0-95,3 0-96,18 0 159,21 0-127,20 0-97,19 0-64,19 0-159,1 0-33,40 0 160,-1 0-448,2 0 192,-22 0-128,0 0-96,-59-21-513,1 21-287,-40 0-1122,-40-19-2627</inkml:trace>
  <inkml:trace contextRef="#ctx0" brushRef="#br0" timeOffset="44380.5384">18322 1113 13228,'0'0'1698,"-20"0"-577,20 0 576,0 0-672,0 0-544,0 0 352,0 0 63,0 19-287,20 1-289,-20 0-96,20 0-95,-20 20-1,19-1-288,-19 1-97,0 1 65,20-22-481,-20 20-576,0 2-448,20-22-1891,0 1-6629</inkml:trace>
  <inkml:trace contextRef="#ctx0" brushRef="#br0" timeOffset="44675.5553">18620 1252 16783,'0'0'193,"0"0"159,0 0-160,-21 19-160,21 1 64,0 0 192,0 0-223,0 1-33,0 18 64,21-20 0,19 1 0,-21-20-64,21 0 64,0 0 160,-21 0 161,21-20 127,-20 1 161,-20-1 224,0-20-321,0 20-63,-20 0-193,-20 0-352,21 1-320,-21 19-545,20 0-512,0 0-481,1 0-1409,19 0-3075</inkml:trace>
  <inkml:trace contextRef="#ctx0" brushRef="#br0" timeOffset="44986.5731">19096 1252 16655,'20'0'417,"-40"0"832,20 0-384,-21 0-865,3 0 32,-2 19 32,20-19 0,-21 20-64,21 0 32,21 0 128,-1-20-160,-2 21 96,3-2 64,19-19 96,-20 0-63,-1 0 63,1 0 160,0-19 193,0-2-33,-20 1 33,0 20-225,-20-20-31,0 0-289,0 1-128,1-1-32,-1 20-737,-20 0-705,19 0-704,21 0-1633,0 0-4678</inkml:trace>
  <inkml:trace contextRef="#ctx0" brushRef="#br0" timeOffset="45267.5891">19474 1252 15534,'39'-20'192,"-19"20"1442,-20 0-321,0-20-928,0 20-353,-20 0 96,20 20-96,0 0 128,0-1-288,0 1 288,0 0-256,40 0 192,-20 1 32,-1-2 192,21-19 97,0 0 127,-21-19 193,1-2-289,0 1 225,-20 0-32,0 0-257,-20-19-320,-19 19-352,-1 20-833,0-20-1153,21 20-3428</inkml:trace>
  <inkml:trace contextRef="#ctx0" brushRef="#br0" timeOffset="45959.6287">18520 1908 14189,'0'0'993,"0"0"320,0 0 321,0 0-802,0 0-63,0 0-32,21 0-64,-3 20-513,-18 19 0,20 1-192,-20 0-96,20-1-353,-20 1-288,21-20-352,-1 0-480,-20-20-1762,20 0-6374</inkml:trace>
  <inkml:trace contextRef="#ctx0" brushRef="#br0" timeOffset="46340.6505">18958 1928 15342,'-41'0'641,"41"0"-513,-20 0 673,0 19-449,20 1-288,0 0 64,0 0-64,0 0-64,0 0-32,20-1 0,20 1-64,-19 0-160,17-20 480,3 0 96,-21 0 161,-2-20 159,3 0 65,-21 1-161,0-1 129,0 0 0,-21 0-289,3 20-352,-2-20-32,-21 0-288,21 20-289,20 0-768,-18 0-1442,18 0-4419</inkml:trace>
  <inkml:trace contextRef="#ctx0" brushRef="#br0" timeOffset="46650.6682">19373 1947 16303,'-19'0'384,"19"0"97,-20 0 287,0 0-735,20 0-290,0 20 257,0 0-96,0 0-32,20 0-192,0 0 160,19-1 128,-19-19 0,21 20 128,-21-20 96,-2-20 224,3 20 257,-21 0 160,0-19-161,0-1-63,-21-20-97,3 20-255,-2 0-225,-21 20-161,21-19-255,0 19-449,20 0-704,-19 0-2435,19 0-9929</inkml:trace>
  <inkml:trace contextRef="#ctx0" brushRef="#br0" timeOffset="46989.6876">19771 1928 15342,'0'0'513,"-20"0"1216,20-20-1184,0 20-385,-20 0-224,20 20 160,0-1-32,0 1-128,0 0 128,20 20-128,0-20 0,19-1 64,-19 1 64,21-20-32,-3 0 192,3-20 96,-21 1 129,-1-1 255,1 0 1,-20 0 32,-20 0-161,20 0-63,-19 1-33,-1-1-352,0 20 129,-1-21-257,-17 21-225,18-19-1120,-1 19-1249,21 0-3172</inkml:trace>
  <inkml:trace contextRef="#ctx0" brushRef="#br0" timeOffset="47465.7149">20227 1928 15534,'20'0'993,"-20"0"1057,21 0-801,-21-20-608,0 20 32,0 0-545,0 0-353,-21 0 97,21 20-32,0-1 160,0 1-32,0 20-32,0 0-32,21-21 64,-1 21 64,19-20-64,-19-20 160,20 0 353,-21 0 127,21-20 97,-20 0-193,-20 0 449,0 1-512,0-21-289,0 0-192,-40 20-193,20 1-319,1-1-929,-21 20-898,-1 0-5220</inkml:trace>
  <inkml:trace contextRef="#ctx0" brushRef="#br0" timeOffset="48151.7541">19235 2166 15438,'0'0'1538,"0"0"383,0 0-1024,0 19-897,0 1 32,-20 0-64,20 0-1313,-20 0-2339,0 1-6982</inkml:trace>
  <inkml:trace contextRef="#ctx0" brushRef="#br0" timeOffset="48721.7867">18500 1570 9160,'20'0'3267,"-20"0"-2178,0 0 1346,0 0-738,0 19-1024,0-19-129,0 20-351,-20 0-97,20 0-353,-20 20-1088,0-21-5670</inkml:trace>
  <inkml:trace contextRef="#ctx0" brushRef="#br0" timeOffset="49449.8283">19474 2483 17296,'0'20'256,"0"-20"-448,0 0 64,0 0-1185,0 20-2467</inkml:trace>
  <inkml:trace contextRef="#ctx0" brushRef="#br0" timeOffset="49579.8358">19492 2662 13773,'0'20'-545,"0"-20"481,0 0-1890,0 0-8199</inkml:trace>
  <inkml:trace contextRef="#ctx0" brushRef="#br0" timeOffset="49694.8424">19492 2820 6566,'0'21'64,"0"-21"-2018,0 0-929,0 0 1890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19:48:59.81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4127 4630 6854,'-19'19'4068,"19"-19"-3620,0 0 1122,0 0-1,-20 0-31,20 0-513,20 0-673,-20 0-160,19 0 321,21-19-257,1 19-64,18-21-96,-1 21 64,3-19 65,18-1 63,-20 0-192,22 0-64,-2 0 160,-21 0-128,23 1 224,-22-1-159,-19 0-97,-1 20-128,1-20 192,-19 20-192,-21 0-353,18 0-224,-18 0-95,0 0 31,20-20-416,-20 20-737,0 0-1281,0 0-3203</inkml:trace>
  <inkml:trace contextRef="#ctx0" brushRef="#br0" timeOffset="288.0164">4862 4312 8680,'0'0'3491,"0"0"-2978,0 0 255,20 0 610,0 0-33,19 0-384,1 0-673,19 0-256,-19 0 32,1 19 32,-2-19 96,1 21-64,-20-21-128,-1 19 33,-19 1 127,0 0 0,0-20 96,0 20-32,-19 0 33,-1 0-129,0-1 64,-21 1-128,23 20-64,-2-20-32,-1 0-1217,-19 20-2435</inkml:trace>
  <inkml:trace contextRef="#ctx0" brushRef="#br0" timeOffset="57449.2859">5736 2940 10281,'0'0'641,"0"0"1409,0 0-64,0 0-513,0 0-384,0 0-544,0 0-449,0 0 64,0 0 0,19 0 0,-19 0-128,20 0 64,0 0 193,0 0-193,0 0 96,19 0-96,2 0-32,-3 0 32,23 0-64,-22 0-32,1 0 0,-20 0-64,19 0 32,-19 0-160,-20 0-385,0 0 97,0 0-193,0 0-128,0 0-2081,0 0-3524</inkml:trace>
  <inkml:trace contextRef="#ctx0" brushRef="#br0" timeOffset="57882.3107">6093 2841 9705,'-20'0'544,"20"0"321,20 0 961,-20 0-481,0 0-384,20-21-224,0 21-225,-1 0-128,1 21 33,0-21-257,0 0-64,21 20-32,-23-20 0,22 20 0,1-20-160,-23 0 96,3 20-32,-1-20 64,0 0-64,-20 0 0,0 20 0,0-20-32,0 19 128,-20-19 0,0 0 32,-1 20 0,3-20 65,-23 20-65,21-20 0,0 0-192,2 0 96,18 20-897,-21-20-1057,1 0-2370</inkml:trace>
  <inkml:trace contextRef="#ctx0" brushRef="#br0" timeOffset="58466.3441">5775 2762 7142,'20'0'1954,"-20"0"-609,0 0 161,20 0-802,-20 0-447,0 20 95,0-20-64,0 19-128,-20 0-95,20 2 191,-20-21 0,20 20 0,-20 0-96,1-20-96,-1 20-31,0 0-33,0-20 32,0 19-32,20-19 32,-19 20-96,19 0 64,0-20 64,19 20 0,1 0-32,0 0 0,0-20-32,0 19-833,-1 1-2883</inkml:trace>
  <inkml:trace contextRef="#ctx0" brushRef="#br0" timeOffset="63012.6041">6053 2066 9545,'-39'0'-1378,"-2"20"-3138,21 0 2690,-18-20 1794,17 20 1281,1 0 1090,0 0-1122,20-1-481,0-19 129,0 20-96,20 0-321,21 0 65,-21 0 31,18-20-287,3 21 63,-21-21 224,-1 19 65,1-19 192,-20 19 160,0-19 512,-20 0-512,1 0-769,-1 0-192,0 21-320,-21-21-577,23 0-544,-2 0-1762,-1 19-6406</inkml:trace>
  <inkml:trace contextRef="#ctx0" brushRef="#br0" timeOffset="63221.616">6172 2166 15919,'0'19'288,"0"-19"64,20 0 161,0-19-225,0 19-96,19 0-160,1-20 0,1 20-192,-23 0-545,23-20-992,-21 20-1827,0-20-3650</inkml:trace>
  <inkml:trace contextRef="#ctx0" brushRef="#br0" timeOffset="63431.6281">6271 1967 4356,'0'20'8071,"0"-20"-8199,0 0 1441,20 20 161,-20 0-417,0 0 96,20-1-256,-20 21-289,0 0-319,0-1-225,0 1-64,0-20 0,21 21-96,-21-22-609,20 0-352,-2 2-1602,-18-21-3651</inkml:trace>
  <inkml:trace contextRef="#ctx0" brushRef="#br0" timeOffset="63755.6466">6451 2305 2146,'0'0'12011,"0"0"-12363,19 0 640,-19 0 64,20 0 1,0-19 447,0 19-415,0-21-1,-20 1-224,19 20 0,-19-20-32,0 20 33,-19-20-258,19 20-63,-20 0-128,0 0 96,0 0 64,0 20 96,20 0 64,-19 0 64,19 1 0,19-2-32,1 0-64,0 2 0,20-21-416,-1 19-193,1-19 225,-1 0-545,-19 0-897,0 0-1441,0 0-2723</inkml:trace>
  <inkml:trace contextRef="#ctx0" brushRef="#br0" timeOffset="64101.6664">6708 2305 8263,'0'59'577,"20"-38"640,-20 18-384,21 1-673,-3-21-64,-18 21-96,20-20 96,-20-20 64,0 20 993,0-20 1538,0 0-1058,-20-20-1697,20-20 128,-18 1-31,-3-1-1,21 1-193,-20-22-415,20 23-1,20-3 385,-20 1 320,21 20-64,-3 20 96,23 0 161,-21 0 63,0 20-96,-2 0 97,3 20-97,-21-19-32,0-2 161,-21 0 63,21 2-31,-18-2-161,-22 2-224,19-21-32,1 19-545,20-19-800,0 0-1538,0 0-5124</inkml:trace>
  <inkml:trace contextRef="#ctx0" brushRef="#br0" timeOffset="64291.6772">7006 2286 18097,'0'0'160,"0"0"673,20 0-385,0 0-384,0-21 0,-1 21-192,21 0-1185,-19 0-1538,17-20-4067</inkml:trace>
  <inkml:trace contextRef="#ctx0" brushRef="#br0" timeOffset="64613.6957">7403 2166 13388,'-20'-20'320,"20"0"834,-19 20-290,-1 0-511,0 0 255,20 20-480,-20 0-160,20-1 0,0-19 32,0 20-64,20 0-64,20 0-128,-21 0-64,1 1 127,0-21 33,0 19 96,0-19 128,-20 19 193,0-19 255,-20 0-128,0 0-95,0 21-97,0-21-192,1 0-385,-1 0-992,0 0-1698,0 0-4996</inkml:trace>
  <inkml:trace contextRef="#ctx0" brushRef="#br0" timeOffset="64787.7056">7563 2245 11370,'18'20'1217,"-18"1"737,0-2-961,0 0-416,0-19-353,20 21-160,-20-21-32,20 19-801,-20-19-864,21 0-3108</inkml:trace>
  <inkml:trace contextRef="#ctx0" brushRef="#br0" timeOffset="64931.7139">7563 2126 17456,'0'0'-96,"0"-20"288,0 20-224,0 0-929,18 0-352,2 0-3492</inkml:trace>
  <inkml:trace contextRef="#ctx0" brushRef="#br0" timeOffset="65255.7324">7662 2185 13228,'18'0'-64,"3"-19"1345,-21 19 96,20 0-384,20 0 513,-21 19-385,21-19-288,0 0-65,-40 0-255,20 0-449,-20 0 32,0 20-64,0-20-32,0 20-128,-20 0 0,20 0 192,-20 1-256,20-2 224,0 0-64,0-19-32,0 0 32,0 21-193,0-21-351,0 0-129,20 0-384,-20 19-608,0-19-1186,20 0-3011</inkml:trace>
  <inkml:trace contextRef="#ctx0" brushRef="#br0" timeOffset="65623.7534">8039 2324 13548,'40'-19'801,"-22"0"1217,3-2-929,-1 1-192,0 0 384,-20 20-576,20-20-449,-20 0-64,0 20 64,-20-19-95,20 19-225,-20 0-97,0 0-223,-1 0 256,3 19 32,-2-19 128,20 20-64,0 0-96,0 0 224,20 0-32,-2 20 192,23-21 32,-1-19-192,-1 21-32,21-21 65,-21 0-1,21 0 32,-41 0-64,21-21-224,-40 21-801,21 0-1505,-21 0-4933</inkml:trace>
  <inkml:trace contextRef="#ctx0" brushRef="#br0" timeOffset="67146.8406">8873 1947 7591,'0'0'2370,"0"0"-1025,0 0 1057,20-19-1024,-20 19-129,0 0-96,0 0-448,0 0-225,18 0 97,-18-20-321,0 20-128,0 0-224,0 0-32,0 20 192,-18 19-192,-2 1 128,-1 0-192,1 19 448,20-19-160,-20-1-64,2 21 64,18-40-128,-21 20-64,21-21-64,0-19-225,0 21-992,0-21-1762,21 0-7175</inkml:trace>
  <inkml:trace contextRef="#ctx0" brushRef="#br0" timeOffset="67529.8625">9209 2066 13196,'-39'20'929,"-1"-20"-993,1 0 224,-1 0-160,20 20 0,0-20 0,1 20-64,19 20-224,19-40 127,1 39 65,0-19-32,20 0-128,-21 0 0,21 1 96,-20-21 160,19 0-32,-19 19 32,-20-19 128,0 0 705,0 19 416,-20-19-609,-19 0-223,-1 21-97,1-21-224,-1 19-96,20-19-32,0 0-673,20 21-1280,0-21-2404</inkml:trace>
  <inkml:trace contextRef="#ctx0" brushRef="#br0" timeOffset="67752.8752">9328 2166 17328,'0'19'0,"0"-19"1025,21 0-160,19-19-257,-1 19-95,1-20-353,-20 20-128,19-20-192,-19 20-577,0 0-1345,0 0-3043</inkml:trace>
  <inkml:trace contextRef="#ctx0" brushRef="#br0" timeOffset="67961.8872">9468 1967 11851,'0'40'320,"0"-20"1538,0 19-353,20 1-288,-20-20-160,0 20-800,0-1 191,0 1-384,20-20-160,-20 1-352,19-2-994,1 0-1441,-20-19-4580</inkml:trace>
  <inkml:trace contextRef="#ctx0" brushRef="#br0" timeOffset="68199.9008">9626 2305 10089,'0'19'352,"0"-19"-832,20 21 576,-20-21 192,0 19 994,0-19-193,0 0-193,0-19-127,0 19 544,0-21-416,0 2-480,0 0-257,0-2 64,0 1 96,20 0 1,-20 0-257,21 20-64,-1 0-545,-20 0-320,18 0-1024,2 0-3621</inkml:trace>
  <inkml:trace contextRef="#ctx0" brushRef="#br0" timeOffset="68365.9103">9885 2205 16143,'0'20'384,"0"-20"1378,0 20-577,20-20-833,-20 20-256,0 1-256,19-2-256,-19-19-705,0 0-577,20 0-3523</inkml:trace>
  <inkml:trace contextRef="#ctx0" brushRef="#br0" timeOffset="68502.9181">9905 2126 15662,'0'-20'-224,"0"20"32,19-20-993,1 20-2595,-20 0 65</inkml:trace>
  <inkml:trace contextRef="#ctx0" brushRef="#br0" timeOffset="68928.9425">10183 2146 15822,'-21'0'-96,"1"20"321,20-20 415,-20 19-223,2 1 287,18 0-383,0 20-257,18-19 0,2-2-128,0-19 32,1 19-32,17-19 32,-17 0 128,-1-19-32,20 0 96,-40-22 128,19 1 449,-19 1-417,0-1 32,-19 0-352,19-19-96,-20 19-224,0 0-641,0 1 288,-1 18 577,21 2 289,-18 19 95,-2 0-32,20 0 257,-21 19-1,21 2 65,21 38-193,-1 1-160,-2-21-64,23 21-96,-21-20-32,19-1-64,-19 1-32,0-20-384,0 1-609,-20-2-1217,20 0-3235</inkml:trace>
  <inkml:trace contextRef="#ctx0" brushRef="#br0" timeOffset="69274.9623">10500 2205 14381,'21'0'673,"-3"0"1024,2 0-159,1 0-1154,-1-20 737,18 20-832,-17-19-193,-1-1 0,0 0-128,-20 20-225,0-20 193,-20 20-352,0 0-129,-1 0 353,-17 0-96,-3 0 512,21 20-192,2-20 128,18 20 97,0 0-33,0-1-64,38 21 256,-17-40 1,19 40 31,19-19-63,-19-21-321,-1 19 160,21-19-32,-21 0 64,1 0-64,-20 0-192,-1 0-800,-19 0-1218,0-19-2659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19:51:23.496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5716 5684 6053,'0'0'1986,"0"0"-64,0 0 352,-20 0-288,20 0-449,0 0-800,0 0-353,0 0 129,20 0 31,-20 0-31,0 0-97,0 0 65,0 0-65,0 0-128,0 0 65,20 0-65,-20 0-32,0 0-96,19 0 1,-19 0-33,20 0-32,0 0-96,0 0 128,0 0-96,19 0 0,-19 0-64,1 0 32,17 0 0,-18 0 32,21 0 64,-21 0-192,19 0 64,-19 0 64,20 0-32,-1 0 0,1 0 32,19 19 96,-19-19-256,19 0 128,2-19 32,-2 19-64,1 0 0,-1 0 0,-19 0-32,19-21 64,-18 21-64,18 0 32,-19-20 64,-1 20-32,1 0-32,-1 0 32,1 0 0,-20 0 32,20 0-64,-21 0-32,1 0 192,21 0-128,-21 0 0,-2 20 64,23-20-32,-21 0-64,0 0 96,-2 0-64,3 0-32,-1 0 64,0 0-32,0 0-32,-20 0 160,0 21-224,19-21 128,-19 0 0,0 0 0,0 0 32,0 0-64,0 0 32,0 0-32,0 0 32,20-21 0,-20 21-96,0 0 0,0 0-128,0 0-32,-20 0 0,20 0-97,0 0 33,0 0 128,0 0 128,0 0-64,0 0 96,0 0 0,0 0 0,0 0 96,0 0-160,0 0 64,0 0 128,0-20-160,0 20 64,0 0-32,-19-20 0,19 0 32,0 1 32,0-1-64,-20 0 0,20 0 32,0 0 64,-20 0 0,20-19 0,0 19 64,-20 0-64,20-20-96,0 20 33,0-19-1,-21-1 32,21 0-32,0 0 96,0 1 0,0-1 32,0 0-64,0 0 0,0 0 0,0 1-32,0-1-224,0 0 545,0 1-225,0-22-160,0 42 96,0-22 0,0 2 0,0 0 64,0 18 32,0-18 129,0-1-97,-18 20-32,18-19-32,0 19 64,0-20-192,0 0 0,0 0 33,0 21-1,0-21 0,0 20 0,0-20 32,18 20 64,-18-19-96,0 18 0,0-18-32,0 19 96,0-20-32,0 1 0,0-1 0,0 20-96,21-20 65,-21 0-33,0 1-32,0-1 0,0 0 0,0 20 96,0-19-32,0 18-32,0 2 64,0-21-32,0 21-96,0-2 96,0 1-32,0 1-64,0-1 224,0 0-288,20-20 64,-20 20 96,0 1-32,0-1 0,0 0 64,0 20-32,0-20-32,0 0 0,0 20-32,0 0 32,0-20-32,0 20-96,0 0-256,0 0-1153,0 0-1122,0 0-416,0 0-4228</inkml:trace>
  <inkml:trace contextRef="#ctx0" brushRef="#br0" timeOffset="2121.1213">7304 3378 2017,'0'0'1410,"0"0"-642,0 0 129,0 0 609,0 0 95,0 0-320,0 0 33,0 0-1,0-20 32,0 20-352,-21 0-96,21 0-128,0 0-97,0 0-95,0 0-193,0 0 257,0 0-161,0 0-255,0 0 31,-18 0-32,18 0 0,-20 0 65,20-20-1,-20 20 0,-1 0 96,-17-20-95,18 20-129,-21 0 32,2-20-96,-1 20 96,0 0-128,1 0-64,-1 0 32,-1-20-32,3 20-32,-3 0 64,3 0-32,-3-19 64,1 19-64,1 0-32,-21 0 129,21 0-65,-1 0-32,1 0 0,-21 19-32,21-19-1,-2 0 33,-17 0-32,17 0 97,21 0-33,-20 0-32,21 0 0,-21 0 32,0 0-64,21 0 64,-21 0 32,-1 0-160,3 0 31,17 20 162,1-20-161,0 0-1,1 0 33,19 0 0,-20 0 96,20 0-128,0 0 160,-20 0-128,20 0 32,0 0 32,-20 0-32,0 0 0,1 0-32,19 0 32,-20 0 0,0 0 0,20 0 0,0 0-32,0 0-128,0 0-192,0 0-193,0 0 225,0 0 128,0 0 96,0 0 32,0 0-32,0 0-32,0 20 64,0-20 128,-20 0-64,20 0-64,0 0 64,0 0 64,0 0-96,0 20 64,0-20-129,0 0-63,0 0 160,0 20-64,0 0 32,0 0 32,0-1-160,0 1 128,20 20 0,-20-20-96,0 19 96,0 2 0,0-2 0,0-19 64,0 20-64,0-1 32,0 1 32,0-20-64,20 20 64,-20-1 32,0 1-160,0 0 0,20 0 64,-20-1-96,0 2-1,0-2 97,19-19 64,-19 20-96,0-1 128,0 1-160,0-20 128,0 19-32,20 1 64,-20 0-64,0-20-64,0 20 128,0 0-64,0-21-96,20 21 160,-20-20-128,0 20 96,0 0 32,0-21-160,0 1 192,-20 19-96,20-18 0,0 18 0,-20-18 129,20-2-161,0 22 96,-19-22-96,19 21 64,0-20 64,0 20-160,0-21-129,-20 1 322,20 20-161,0-20-65,0 0 226,0 19-129,-20-18 32,20 18 64,0-18-32,0-2-96,0 21 96,0-21 0,-20 2 0,20 18 64,0-19-192,0-1 256,-20 22-96,20-21 0,0-1-32,0 21-32,0-20 65,0 0-33,0 0 160,0 0-96,0-1 64,20 1-128,-20 0-32,0 0 128,0 1-128,0-2 96,0 1-31,0-1-65,0-19 0,20 20 32,-20-20-128,0 21-97,0-21-287,0 0-321,0 0-448,0 0-1922,0-21-12394</inkml:trace>
  <inkml:trace contextRef="#ctx0" brushRef="#br0" timeOffset="5026.2875">5637 4530 3331,'0'20'7174,"0"-20"-7013,0 0 1056,0 0 833,0 0-321,0 0-447,0 0-514,0 0-191,0 0-97,0 0 1,0 0 127,0 0-351,0 0-1,0 0 256,0 0-95,-20 0-385,0 0 0,0 0 0,-19 0 32,-1 0-32,-19 0 0,-2-20-96,-18 0 96,-20 0-32,0 20 0,20-19-96,-21-1 96,1 0-64,0 20 32,38-20 32,-18 20 32,39 0-96,-19 0 128,19 0-96,20 0 0,1 0 64,-1 0-192,20 0-1,-20 0-159,20 0-64,0 0 95,20 0 225,-20 0 32,0 0 0,20 0 0,-20 0 64,0 0-32,0 0 32,0 0-32,0 0 96,0-20 1,0 20-1,0 0 0,0-20-64,0 1 32,0-21-64,0 0-32,0 0 160,19-20-192,-19 1 32,0-21 0,0-19-32,0 0-64,0-1 31,0 1 33,-19 19 64,19 1 32,-20 0-64,0 19-64,20 0 0,-20 21 128,20-22-32,-21 22 96,21-21-128,0 21 32,0-1 0,-18 0 0,18 1 32,0-1 32,0 20 33,0 0-130,-20-1 33,20 2 97,0 19-129,20 0 0,-20-19-161,39 19 193,1 0-64,19 0 64,1 0-32,-1-20 64,40 20 32,-20 0-128,21-20 64,-1 20-32,-18-21 32,-2 2 0,0 19 96,-20-20-192,-19 0 64,0 20 64,-21-19-64,-19 19 32,0-21 64,0 21-64,0-20-160,-19 20-128,-1-19-705,20 19-833,-20 0-3427</inkml:trace>
  <inkml:trace contextRef="#ctx0" brushRef="#br0" timeOffset="5336.3052">5220 2464 704,'-20'0'11147,"0"0"-10507,20-20-31,0 20-737,20 0 96,0 0 352,19 20-32,1-20-128,19 0 1,-19 19-65,19-19 0,-18 20-64,-1 0 0,-1 0 64,-19 0 128,0 19 96,-20-19 161,0 1 320,0-2 64,0 21-97,-20-21-95,-21 2-65,3-1-415,-3 0-193,3-1-289,-3 21-1312,21-20-3428</inkml:trace>
  <inkml:trace contextRef="#ctx0" brushRef="#br0" timeOffset="8474.4847">6192 2286 14189,'0'-41'1153,"0"21"-192,-20 20 32,20-20-609,-20 20-352,-19 0-32,19 0 0,0 20-96,0 0 160,1 0-192,-1 1 96,20-2-64,0 0-64,20 21 128,-1-19 32,21-2 0,0 21 32,-1-1-32,-19 1 0,20-20 0,-19 20 0,-21-21 64,0 22 64,0-22 96,-21 1 65,1 0-97,-20-20-32,1 19 0,19-19 32,0 0 193,0-19-257,20-21-128,0 21 160,0-22-352,20 2 192,20-1-96,-21 0-1,21 1 194,-20 19-65,0 0 96,1 1 64,-21-2 0,0 2 0,-21-2-256,21 21-128,-20-19 32,0 19-128,0 0-769,20 0-2787,0 0-9545</inkml:trace>
  <inkml:trace contextRef="#ctx0" brushRef="#br0" timeOffset="8806.5037">6451 2286 17328,'0'0'-160,"0"0"-513,19 0 673,1 0-192,0 19 192,20 0-32,-21-19-192,1 21-609,0-2 417,-20 21 287,0-20 161,0 20 129,-20-1 351,20-19 257,-20 0-161,20 0-191,0-20-33,0 20-416,0-20 448,0 19-255,20-19-161,0 20-64,0-20-321,0 0-672,-1 0-1089,1 0-2883</inkml:trace>
  <inkml:trace contextRef="#ctx0" brushRef="#br0" timeOffset="9055.5179">6808 2464 15534,'0'0'833,"0"0"-833,0 0 256,20 19-96,-20-19 129,38 20 191,-17 0-96,19 0-287,-20 0-129,19-20 64,-19 20-417,0-20-512,0 0-1121,0 0-1473</inkml:trace>
  <inkml:trace contextRef="#ctx0" brushRef="#br0" timeOffset="9224.5276">7046 2385 13356,'-40'39'2755,"20"-19"-2947,0 0 320,1 19-192,-1-19 160,20 20-96,-20-20-609,20 19-2562,0-18-5541</inkml:trace>
  <inkml:trace contextRef="#ctx0" brushRef="#br0" timeOffset="9635.5511">7146 2245 16207,'20'-20'192,"-2"0"-192,2 20 96,1 0-160,-1 0 64,0 0-32,-2 20-384,-18-20-673,0 20 384,0 21 641,-18-22 32,18 0 0,0 2 64,0-2 32,0 2 64,0-2-64,18-19 32,3 20 128,19-20-160,-20 20-64,19-20-32,-19 20-128,0-20 96,-20 19 32,0 1 32,0-20 288,-20 20 513,0 0-224,-19-20-193,19 20-128,-20-20-128,1 0-224,19 20-352,0-20-673,20 0-2114,0 0-5926</inkml:trace>
  <inkml:trace contextRef="#ctx0" brushRef="#br0" timeOffset="10097.5775">7780 2205 13965,'20'-20'512,"-20"20"-480,0 0 224,-20 0-256,1 0 65,-1 20-65,0 20 0,0-20 32,20 39-129,-21-19 33,21 0 96,0 20 0,21-21-32,-1 21-32,20-40-32,-1 19-64,1-39 320,0 21 289,-21-21 704,21-21-96,-20 21-288,-20-20 32,0-19-257,0 19 33,-20 0-193,0 0-416,-19 0-32,-1 1 32,-20 19-128,21 0-801,-1 19-1345,19-19-3780</inkml:trace>
  <inkml:trace contextRef="#ctx0" brushRef="#br0" timeOffset="14961.8558">6113 2960 8167,'-20'0'224,"0"20"65,0-20 672,1 0 128,-1 0 1153,20 0-449,0 0-703,-20 0-482,40 0-288,-20 0 257,20 0-33,39 0-127,0 0-225,42 0-96,-2 0 64,39 0-128,1-20 0,19 20-32,21 0-32,1 0 0,-2 0 64,0 0 0,0-20 0,-38 20 32,-21-19 161,-40 19-129,-18 0-128,-43 0 32,3 0-705,-21 0-1889,-39 0-8713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2T19:52:50.34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9369 11108 2210,'0'0'2914,"0"0"33,0-20 416,0 20-928,-20 0-834,20 0-159,0 0-257,0 0-192,0 0-289,0 0-95,20 0-353,0 0-32,19 20 65,1-20 31,39 20-128,20-20-160,0 0 96,21 20-32,-1-20-64,19 0 225,-18 0-129,-1 0-64,0 0 160,1 0-224,-41-20 64,0 20-64,-39 0 32,-1 0-641,-19 0-544,-20 0-416,0 20-1058,-20 0-2145</inkml:trace>
  <inkml:trace contextRef="#ctx0" brushRef="#br0" timeOffset="1281.0733">21201 11069 9993,'0'0'3075,"0"0"-993,0 0-224,0 0-865,19-21-673,1 21-32,20 0 225,19 0-193,20 21 32,20-21 1,0 0-129,21 0-192,-1 19 32,41-19-32,-22 20 32,21-20-96,-21 20 32,2-20 32,-41 20 0,21-20 96,-41 0-128,-20 0-128,-39-20-577,-20 20-320,0 0-2114,-20 0-8520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12/19/11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7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Expansion</a:t>
            </a:r>
          </a:p>
          <a:p>
            <a:r>
              <a:rPr lang="en-US" dirty="0" smtClean="0"/>
              <a:t>Rectangles</a:t>
            </a:r>
            <a:r>
              <a:rPr lang="en-US" baseline="0" dirty="0" smtClean="0"/>
              <a:t> around operator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it to segmentation</a:t>
            </a:r>
            <a:r>
              <a:rPr lang="en-US" baseline="0" dirty="0" smtClean="0"/>
              <a:t> examples instead: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0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 it, spell antique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46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2x2, add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6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customXml" Target="../ink/ink9.xml"/><Relationship Id="rId9" Type="http://schemas.openxmlformats.org/officeDocument/2006/relationships/image" Target="../media/image46.emf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customXml" Target="../ink/ink10.xml"/><Relationship Id="rId7" Type="http://schemas.openxmlformats.org/officeDocument/2006/relationships/image" Target="../media/image50.emf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20" Type="http://schemas.openxmlformats.org/officeDocument/2006/relationships/image" Target="../media/image59.emf"/><Relationship Id="rId10" Type="http://schemas.openxmlformats.org/officeDocument/2006/relationships/image" Target="../media/image6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Relationship Id="rId19" Type="http://schemas.openxmlformats.org/officeDocument/2006/relationships/customXml" Target="../ink/ink11.xml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slideLayout" Target="../slideLayouts/slideLayout4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jpg"/><Relationship Id="rId7" Type="http://schemas.openxmlformats.org/officeDocument/2006/relationships/customXml" Target="../ink/ink12.xml"/><Relationship Id="rId8" Type="http://schemas.openxmlformats.org/officeDocument/2006/relationships/image" Target="../media/image60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4" Type="http://schemas.openxmlformats.org/officeDocument/2006/relationships/image" Target="../media/image65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53.png"/><Relationship Id="rId3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customXml" Target="../ink/ink14.xml"/><Relationship Id="rId13" Type="http://schemas.openxmlformats.org/officeDocument/2006/relationships/image" Target="../media/image71.emf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47.xml"/><Relationship Id="rId10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jpg"/><Relationship Id="rId12" Type="http://schemas.openxmlformats.org/officeDocument/2006/relationships/customXml" Target="../ink/ink15.xml"/><Relationship Id="rId13" Type="http://schemas.openxmlformats.org/officeDocument/2006/relationships/image" Target="../media/image76.emf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slideLayout" Target="../slideLayouts/slideLayout47.xml"/><Relationship Id="rId5" Type="http://schemas.openxmlformats.org/officeDocument/2006/relationships/notesSlide" Target="../notesSlides/notesSlide8.xml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55.png"/><Relationship Id="rId10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ustomXml" Target="../ink/ink16.xml"/><Relationship Id="rId3" Type="http://schemas.openxmlformats.org/officeDocument/2006/relationships/image" Target="../media/image7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ustomXml" Target="../ink/ink17.xml"/><Relationship Id="rId3" Type="http://schemas.openxmlformats.org/officeDocument/2006/relationships/image" Target="../media/image7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ustomXml" Target="../ink/ink18.xml"/><Relationship Id="rId3" Type="http://schemas.openxmlformats.org/officeDocument/2006/relationships/image" Target="../media/image7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62.jpeg"/><Relationship Id="rId3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ustomXml" Target="../ink/ink19.xml"/><Relationship Id="rId3" Type="http://schemas.openxmlformats.org/officeDocument/2006/relationships/image" Target="../media/image8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jpg"/><Relationship Id="rId7" Type="http://schemas.openxmlformats.org/officeDocument/2006/relationships/customXml" Target="../ink/ink2.xml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ustomXml" Target="../ink/ink3.xml"/><Relationship Id="rId3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8.jpeg"/><Relationship Id="rId5" Type="http://schemas.openxmlformats.org/officeDocument/2006/relationships/customXml" Target="../ink/ink4.xml"/><Relationship Id="rId6" Type="http://schemas.openxmlformats.org/officeDocument/2006/relationships/image" Target="../media/image12.emf"/><Relationship Id="rId7" Type="http://schemas.openxmlformats.org/officeDocument/2006/relationships/customXml" Target="../ink/ink5.xml"/><Relationship Id="rId8" Type="http://schemas.openxmlformats.org/officeDocument/2006/relationships/image" Target="../media/image13.emf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4.jpe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23" Type="http://schemas.openxmlformats.org/officeDocument/2006/relationships/image" Target="../media/image27.png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28" Type="http://schemas.openxmlformats.org/officeDocument/2006/relationships/image" Target="../media/image32.png"/><Relationship Id="rId29" Type="http://schemas.openxmlformats.org/officeDocument/2006/relationships/image" Target="../media/image33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9.png"/><Relationship Id="rId30" Type="http://schemas.openxmlformats.org/officeDocument/2006/relationships/image" Target="../media/image34.png"/><Relationship Id="rId31" Type="http://schemas.openxmlformats.org/officeDocument/2006/relationships/image" Target="../media/image35.png"/><Relationship Id="rId32" Type="http://schemas.openxmlformats.org/officeDocument/2006/relationships/customXml" Target="../ink/ink6.xml"/><Relationship Id="rId9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33" Type="http://schemas.openxmlformats.org/officeDocument/2006/relationships/image" Target="../media/image41.emf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29466" y="721778"/>
            <a:ext cx="4709734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</a:pPr>
            <a:r>
              <a:rPr lang="en-US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example: </a:t>
            </a:r>
          </a:p>
          <a:p>
            <a:pPr algn="l">
              <a:lnSpc>
                <a:spcPts val="4400"/>
              </a:lnSpc>
            </a:pPr>
            <a:r>
              <a:rPr lang="en-US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Photo OCR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29466" y="2038350"/>
            <a:ext cx="4393080" cy="1676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 description and pipeline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371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25489" r="9957" b="551"/>
          <a:stretch/>
        </p:blipFill>
        <p:spPr bwMode="auto">
          <a:xfrm>
            <a:off x="2057400" y="1201102"/>
            <a:ext cx="5162331" cy="3630613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383337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Sliding window detection</a:t>
            </a: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2067144" y="1189517"/>
            <a:ext cx="640080" cy="128016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2067144" y="1577340"/>
            <a:ext cx="640080" cy="128016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2067144" y="1962150"/>
            <a:ext cx="640080" cy="128016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2067144" y="2358390"/>
            <a:ext cx="640080" cy="128016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2067144" y="2743200"/>
            <a:ext cx="640080" cy="128016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2067144" y="3124200"/>
            <a:ext cx="640080" cy="128016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6"/>
          <p:cNvSpPr>
            <a:spLocks noChangeArrowheads="1"/>
          </p:cNvSpPr>
          <p:nvPr/>
        </p:nvSpPr>
        <p:spPr bwMode="auto">
          <a:xfrm>
            <a:off x="2067144" y="3524250"/>
            <a:ext cx="640080" cy="128016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7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948E-6 L 0.49219 3.294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948E-6 L 0.49219 3.2948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948E-6 L 0.49219 3.2948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948E-6 L 0.49219 3.2948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948E-6 L 0.49219 3.2948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948E-6 L 0.49219 3.2948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948E-6 L 0.49219 3.2948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25489" r="9957" b="551"/>
          <a:stretch/>
        </p:blipFill>
        <p:spPr bwMode="auto">
          <a:xfrm>
            <a:off x="2057400" y="1201102"/>
            <a:ext cx="5162331" cy="3630613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383337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Sliding window detection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114799" y="1198935"/>
            <a:ext cx="421437" cy="842874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461203" y="1198935"/>
            <a:ext cx="421437" cy="842874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248400" y="1201102"/>
            <a:ext cx="421437" cy="842874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33600" y="1962150"/>
            <a:ext cx="609600" cy="12192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14600" y="1949608"/>
            <a:ext cx="609600" cy="12192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882640" y="2266088"/>
            <a:ext cx="832360" cy="166472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460745" y="2256563"/>
            <a:ext cx="832360" cy="166472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Text detection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20703"/>
          <a:stretch/>
        </p:blipFill>
        <p:spPr bwMode="auto">
          <a:xfrm>
            <a:off x="1219200" y="779818"/>
            <a:ext cx="6781800" cy="413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582883" y="1729593"/>
            <a:ext cx="2250281" cy="3532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06875" y="3078814"/>
            <a:ext cx="357002" cy="154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619997" y="2375132"/>
            <a:ext cx="714004" cy="3099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18908" y="3088326"/>
            <a:ext cx="357002" cy="154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0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1" grpId="0" animBg="1"/>
      <p:bldP spid="6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37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Text detection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514" y="3562349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Positive examples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86" y="3660350"/>
            <a:ext cx="744855" cy="255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945" y="3665547"/>
            <a:ext cx="744855" cy="255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3557152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Negative examples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48200" y="1088369"/>
            <a:ext cx="0" cy="37693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3" descr="C:\Users\tlow\Desktop\cs229a\lectures-slides\assets\19\stuff\posImg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78"/>
          <a:stretch/>
        </p:blipFill>
        <p:spPr bwMode="auto">
          <a:xfrm>
            <a:off x="717924" y="1543050"/>
            <a:ext cx="338830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low\Desktop\cs229a\lectures-slides\assets\19\stuff\negIm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029200" y="1543050"/>
            <a:ext cx="3380994" cy="5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tlow\Desktop\cs229a\lectures-slides\assets\19\stuff\posImg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05802" y="2580184"/>
            <a:ext cx="34004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low\Desktop\cs229a\lectures-slides\assets\19\stuff\negIm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029200" y="2603766"/>
            <a:ext cx="3380994" cy="5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3365640" y="3977280"/>
              <a:ext cx="4902840" cy="43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54480" y="3966480"/>
                <a:ext cx="4925160" cy="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064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37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Text detection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23" y="590550"/>
            <a:ext cx="2943827" cy="18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0" y="2543950"/>
            <a:ext cx="370328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129625" y="3728996"/>
            <a:ext cx="813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73960"/>
            <a:ext cx="370328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020025" y="3130917"/>
            <a:ext cx="1455143" cy="923207"/>
            <a:chOff x="3941911" y="2897160"/>
            <a:chExt cx="993526" cy="630336"/>
          </a:xfrm>
        </p:grpSpPr>
        <p:sp>
          <p:nvSpPr>
            <p:cNvPr id="18" name="Rectangle 17"/>
            <p:cNvSpPr/>
            <p:nvPr/>
          </p:nvSpPr>
          <p:spPr>
            <a:xfrm>
              <a:off x="3941911" y="2897160"/>
              <a:ext cx="833715" cy="15141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62027" y="3376317"/>
              <a:ext cx="223704" cy="15117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75625" y="3376318"/>
              <a:ext cx="159812" cy="1098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70593" y="3139298"/>
              <a:ext cx="264844" cy="1098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25702" y="988715"/>
            <a:ext cx="1232920" cy="782219"/>
            <a:chOff x="3941911" y="2897160"/>
            <a:chExt cx="993526" cy="630336"/>
          </a:xfrm>
        </p:grpSpPr>
        <p:sp>
          <p:nvSpPr>
            <p:cNvPr id="24" name="Rectangle 23"/>
            <p:cNvSpPr/>
            <p:nvPr/>
          </p:nvSpPr>
          <p:spPr>
            <a:xfrm>
              <a:off x="3941911" y="2897160"/>
              <a:ext cx="833715" cy="15141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62027" y="3376317"/>
              <a:ext cx="223704" cy="15117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70593" y="3139298"/>
              <a:ext cx="264844" cy="1098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54593" y="4869524"/>
            <a:ext cx="3428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[David Wu]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1103" y="3832703"/>
            <a:ext cx="234065" cy="160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92600" y="221760"/>
              <a:ext cx="8726040" cy="4642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720" y="212400"/>
                <a:ext cx="8745480" cy="46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224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37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1D Sliding window for character segmentation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65" y="971551"/>
            <a:ext cx="5440680" cy="75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32717" y="971550"/>
            <a:ext cx="448483" cy="745919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61317" y="971550"/>
            <a:ext cx="448483" cy="745919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89917" y="971550"/>
            <a:ext cx="448483" cy="745919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18517" y="971550"/>
            <a:ext cx="448483" cy="745919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26525" y="983425"/>
            <a:ext cx="448483" cy="745919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67000" y="971550"/>
            <a:ext cx="448483" cy="745919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95600" y="971550"/>
            <a:ext cx="448483" cy="745919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132917" y="971550"/>
            <a:ext cx="448483" cy="745919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352800" y="971550"/>
            <a:ext cx="448483" cy="745919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352800" y="971550"/>
            <a:ext cx="448483" cy="745919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2714" y="424368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Positive examples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86" y="4341686"/>
            <a:ext cx="744855" cy="2552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346883"/>
            <a:ext cx="744855" cy="2552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48200" y="423848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Negative examples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48200" y="2114550"/>
            <a:ext cx="0" cy="2514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19" y="2385681"/>
            <a:ext cx="414169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46" y="2385681"/>
            <a:ext cx="451822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75" y="2385681"/>
            <a:ext cx="414169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15" y="2385681"/>
            <a:ext cx="414169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56" y="2385681"/>
            <a:ext cx="414169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19" y="3360737"/>
            <a:ext cx="414169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72" y="3371850"/>
            <a:ext cx="414169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791" y="3371850"/>
            <a:ext cx="414169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07" y="2385681"/>
            <a:ext cx="414169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56" y="3391420"/>
            <a:ext cx="414169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25" y="3371850"/>
            <a:ext cx="414169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08" y="3391420"/>
            <a:ext cx="414169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478440" y="700920"/>
              <a:ext cx="7883280" cy="3956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7640" y="689760"/>
                <a:ext cx="7903080" cy="39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126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7832E-6 L 0.34218 0.001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 animBg="1"/>
      <p:bldP spid="18" grpId="1" animBg="1"/>
      <p:bldP spid="1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Photo OCR pipeline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42950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Text detection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643485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Character segmentation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073" y="3481685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Character classification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46" y="4054198"/>
            <a:ext cx="34514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91" y="4045368"/>
            <a:ext cx="37651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943" y="4045368"/>
            <a:ext cx="34514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705973" y="4137166"/>
            <a:ext cx="25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</a:t>
            </a: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7" name="Straight Arrow Connector 46"/>
          <p:cNvCxnSpPr>
            <a:stCxn id="34" idx="3"/>
            <a:endCxn id="46" idx="1"/>
          </p:cNvCxnSpPr>
          <p:nvPr/>
        </p:nvCxnSpPr>
        <p:spPr>
          <a:xfrm>
            <a:off x="6225086" y="4320898"/>
            <a:ext cx="480887" cy="9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83838" y="4127402"/>
            <a:ext cx="25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1" name="Straight Arrow Connector 50"/>
          <p:cNvCxnSpPr>
            <a:stCxn id="35" idx="3"/>
            <a:endCxn id="50" idx="1"/>
          </p:cNvCxnSpPr>
          <p:nvPr/>
        </p:nvCxnSpPr>
        <p:spPr>
          <a:xfrm>
            <a:off x="4589010" y="4312068"/>
            <a:ext cx="59482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151169" y="4127402"/>
            <a:ext cx="25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</a:p>
        </p:txBody>
      </p:sp>
      <p:cxnSp>
        <p:nvCxnSpPr>
          <p:cNvPr id="55" name="Straight Arrow Connector 54"/>
          <p:cNvCxnSpPr>
            <a:stCxn id="39" idx="3"/>
            <a:endCxn id="54" idx="1"/>
          </p:cNvCxnSpPr>
          <p:nvPr/>
        </p:nvCxnSpPr>
        <p:spPr>
          <a:xfrm>
            <a:off x="7690083" y="4312068"/>
            <a:ext cx="46108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590" y="2791063"/>
            <a:ext cx="4508061" cy="62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20703"/>
          <a:stretch/>
        </p:blipFill>
        <p:spPr bwMode="auto">
          <a:xfrm>
            <a:off x="4305216" y="716812"/>
            <a:ext cx="2785753" cy="16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4865375" y="1106950"/>
            <a:ext cx="924346" cy="145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/>
          </a:p>
        </p:txBody>
      </p:sp>
      <p:cxnSp>
        <p:nvCxnSpPr>
          <p:cNvPr id="2051" name="Straight Connector 2050"/>
          <p:cNvCxnSpPr/>
          <p:nvPr/>
        </p:nvCxnSpPr>
        <p:spPr>
          <a:xfrm flipH="1">
            <a:off x="4484441" y="2810983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48698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1746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54032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57080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0128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3938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70034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73844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6892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70920" y="929880"/>
              <a:ext cx="6832440" cy="3770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80" y="919800"/>
                <a:ext cx="6849720" cy="37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685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29466" y="721778"/>
            <a:ext cx="4709734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</a:pPr>
            <a:r>
              <a:rPr lang="en-US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example: </a:t>
            </a:r>
          </a:p>
          <a:p>
            <a:pPr algn="l">
              <a:lnSpc>
                <a:spcPts val="4400"/>
              </a:lnSpc>
            </a:pPr>
            <a:r>
              <a:rPr lang="en-US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Photo OCR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87793" y="2312970"/>
            <a:ext cx="4393080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Getting lots of data: Artificial data synthesis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413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Character recognition</a:t>
            </a:r>
            <a:endParaRPr lang="en-US" sz="24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13" y="1450916"/>
            <a:ext cx="561887" cy="86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46" y="1445820"/>
            <a:ext cx="612970" cy="86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08" y="1450916"/>
            <a:ext cx="561887" cy="86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88" y="2672495"/>
            <a:ext cx="561887" cy="86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02" y="2672495"/>
            <a:ext cx="561887" cy="86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721" y="2687572"/>
            <a:ext cx="561887" cy="86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7245" y="1613695"/>
            <a:ext cx="4135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</a:t>
            </a:r>
            <a:endParaRPr lang="en-US" sz="2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endCxn id="9" idx="1"/>
          </p:cNvCxnSpPr>
          <p:nvPr/>
        </p:nvCxnSpPr>
        <p:spPr>
          <a:xfrm flipV="1">
            <a:off x="4229444" y="1875306"/>
            <a:ext cx="487801" cy="97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19939" y="2835274"/>
            <a:ext cx="4135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en-US" sz="2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 flipV="1">
            <a:off x="1932138" y="3096883"/>
            <a:ext cx="487801" cy="97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38148" y="1603467"/>
            <a:ext cx="4135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2050347" y="1865077"/>
            <a:ext cx="487801" cy="97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5462" y="2835274"/>
            <a:ext cx="4135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</a:t>
            </a:r>
            <a:endParaRPr lang="en-US" sz="2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 flipV="1">
            <a:off x="4447661" y="3096883"/>
            <a:ext cx="487801" cy="97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26658" y="1586201"/>
            <a:ext cx="4135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 flipV="1">
            <a:off x="7238857" y="1847812"/>
            <a:ext cx="487801" cy="97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26658" y="2835274"/>
            <a:ext cx="4135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7238857" y="3096883"/>
            <a:ext cx="487801" cy="97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62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Artificial data synthesis for photo OCR</a:t>
            </a:r>
            <a:endParaRPr lang="en-US" sz="2400" b="1" dirty="0"/>
          </a:p>
        </p:txBody>
      </p:sp>
      <p:pic>
        <p:nvPicPr>
          <p:cNvPr id="4" name="Picture 3" descr="C:\Users\ang\Desktop\CS229A\reald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740" y="1035550"/>
            <a:ext cx="3076575" cy="3076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83650" y="4261570"/>
            <a:ext cx="117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035550"/>
            <a:ext cx="3430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dobe Garamond Pro" pitchFamily="18" charset="0"/>
              </a:rPr>
              <a:t>Abcdefg</a:t>
            </a:r>
            <a:endParaRPr lang="en-US" sz="3600" dirty="0" smtClean="0">
              <a:latin typeface="Adobe Garamond Pro" pitchFamily="18" charset="0"/>
            </a:endParaRPr>
          </a:p>
          <a:p>
            <a:pPr algn="ctr"/>
            <a:r>
              <a:rPr lang="en-US" sz="3600" dirty="0" err="1" smtClean="0">
                <a:latin typeface="Harlow Solid Italic" pitchFamily="82" charset="0"/>
              </a:rPr>
              <a:t>Abcdefg</a:t>
            </a:r>
            <a:endParaRPr lang="en-US" sz="3600" dirty="0" smtClean="0">
              <a:latin typeface="Harlow Solid Italic" pitchFamily="82" charset="0"/>
            </a:endParaRPr>
          </a:p>
          <a:p>
            <a:pPr algn="ctr"/>
            <a:r>
              <a:rPr lang="en-US" sz="4800" dirty="0" err="1" smtClean="0">
                <a:latin typeface="Kunstler Script" pitchFamily="66" charset="0"/>
              </a:rPr>
              <a:t>Abcdefg</a:t>
            </a:r>
            <a:endParaRPr lang="en-US" sz="4800" dirty="0" smtClean="0">
              <a:latin typeface="Kunstler Script" pitchFamily="66" charset="0"/>
            </a:endParaRPr>
          </a:p>
          <a:p>
            <a:pPr algn="ctr"/>
            <a:r>
              <a:rPr lang="en-US" sz="3600" dirty="0" err="1">
                <a:latin typeface="Kristen ITC" pitchFamily="66" charset="0"/>
                <a:ea typeface="Kozuka Gothic Pro M" pitchFamily="34" charset="-128"/>
              </a:rPr>
              <a:t>Abcdefg</a:t>
            </a:r>
            <a:endParaRPr lang="en-US" sz="3600" dirty="0">
              <a:latin typeface="Kristen ITC" pitchFamily="66" charset="0"/>
              <a:ea typeface="Kozuka Gothic Pro M" pitchFamily="34" charset="-128"/>
            </a:endParaRPr>
          </a:p>
          <a:p>
            <a:pPr algn="ctr"/>
            <a:r>
              <a:rPr lang="en-US" sz="3600" dirty="0" err="1" smtClean="0">
                <a:latin typeface="Old English Text MT" pitchFamily="66" charset="0"/>
              </a:rPr>
              <a:t>Abcdefg</a:t>
            </a:r>
            <a:endParaRPr lang="en-US" sz="3600" dirty="0">
              <a:latin typeface="Old English Text MT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05300"/>
            <a:ext cx="342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Adam Coates and Tao Wang]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21320" y="1044360"/>
              <a:ext cx="5674680" cy="2769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1240" y="1033200"/>
                <a:ext cx="5695560" cy="27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515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Photo OCR problem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20703"/>
          <a:stretch/>
        </p:blipFill>
        <p:spPr bwMode="auto">
          <a:xfrm>
            <a:off x="1219200" y="779818"/>
            <a:ext cx="6781800" cy="413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582883" y="1729593"/>
            <a:ext cx="2250281" cy="3532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343398" y="1360261"/>
            <a:ext cx="3219202" cy="369332"/>
          </a:xfrm>
          <a:prstGeom prst="rect">
            <a:avLst/>
          </a:prstGeom>
          <a:solidFill>
            <a:srgbClr val="FFFFFF">
              <a:alpha val="38824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LULA B’s ANTIQUE MALL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86898" y="2686821"/>
            <a:ext cx="1301521" cy="369332"/>
          </a:xfrm>
          <a:prstGeom prst="rect">
            <a:avLst/>
          </a:prstGeom>
          <a:solidFill>
            <a:srgbClr val="FFFFFF">
              <a:alpha val="38824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LULA B’s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1621" y="3252163"/>
            <a:ext cx="1327322" cy="369332"/>
          </a:xfrm>
          <a:prstGeom prst="rect">
            <a:avLst/>
          </a:prstGeom>
          <a:solidFill>
            <a:srgbClr val="FFFFFF">
              <a:alpha val="38824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LULA B’s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06875" y="3078814"/>
            <a:ext cx="357002" cy="154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26877" y="3252163"/>
            <a:ext cx="760021" cy="369332"/>
          </a:xfrm>
          <a:prstGeom prst="rect">
            <a:avLst/>
          </a:prstGeom>
          <a:solidFill>
            <a:srgbClr val="FFFFFF">
              <a:alpha val="38824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OPEN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619997" y="2375132"/>
            <a:ext cx="714004" cy="3099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18908" y="3088326"/>
            <a:ext cx="357002" cy="154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57600" y="457560"/>
              <a:ext cx="4395240" cy="3119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6800" y="453960"/>
                <a:ext cx="4409640" cy="31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65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5" grpId="0" animBg="1"/>
      <p:bldP spid="10" grpId="0" animBg="1"/>
      <p:bldP spid="11" grpId="0" animBg="1"/>
      <p:bldP spid="12" grpId="0" animBg="1"/>
      <p:bldP spid="6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Artificial data synthesis for photo OCR</a:t>
            </a:r>
            <a:endParaRPr lang="en-US" sz="2400" b="1" dirty="0"/>
          </a:p>
        </p:txBody>
      </p:sp>
      <p:pic>
        <p:nvPicPr>
          <p:cNvPr id="3" name="Picture 2" descr="C:\Users\ang\Desktop\CS229A\synthd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75" y="997145"/>
            <a:ext cx="3076575" cy="3076575"/>
          </a:xfrm>
          <a:prstGeom prst="rect">
            <a:avLst/>
          </a:prstGeom>
          <a:noFill/>
        </p:spPr>
      </p:pic>
      <p:pic>
        <p:nvPicPr>
          <p:cNvPr id="4" name="Picture 3" descr="C:\Users\ang\Desktop\CS229A\realda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740" y="1035550"/>
            <a:ext cx="3076575" cy="3076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83650" y="4261570"/>
            <a:ext cx="117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09362" y="4184760"/>
            <a:ext cx="16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Synthetic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05300"/>
            <a:ext cx="342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Adam Coates and Tao Wang]</a:t>
            </a:r>
          </a:p>
        </p:txBody>
      </p:sp>
    </p:spTree>
    <p:extLst>
      <p:ext uri="{BB962C8B-B14F-4D97-AF65-F5344CB8AC3E}">
        <p14:creationId xmlns:p14="http://schemas.microsoft.com/office/powerpoint/2010/main" val="98678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3038104" y="2592284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Synthesizing data by introducing distortions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05300"/>
            <a:ext cx="342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Adam Coates and Tao Wang]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41746"/>
            <a:ext cx="35560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48" y="2147784"/>
            <a:ext cx="889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59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Synthesizing data by introducing distortions: Speech recognition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11948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 audio:</a:t>
            </a:r>
          </a:p>
          <a:p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7402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Audio on bad cellphone connection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95275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Noisy background: Crowd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94335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Noisy background: Machinery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05300"/>
            <a:ext cx="342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[www.pdsounds.org]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9" name="zerofiv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" y="1119485"/>
            <a:ext cx="457200" cy="457200"/>
          </a:xfrm>
          <a:prstGeom prst="rect">
            <a:avLst/>
          </a:prstGeom>
        </p:spPr>
      </p:pic>
      <p:pic>
        <p:nvPicPr>
          <p:cNvPr id="10" name="machine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" y="3943350"/>
            <a:ext cx="457200" cy="457200"/>
          </a:xfrm>
          <a:prstGeom prst="rect">
            <a:avLst/>
          </a:prstGeom>
        </p:spPr>
      </p:pic>
      <p:pic>
        <p:nvPicPr>
          <p:cNvPr id="11" name="crowd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" y="2967853"/>
            <a:ext cx="457200" cy="457200"/>
          </a:xfrm>
          <a:prstGeom prst="rect">
            <a:avLst/>
          </a:prstGeom>
        </p:spPr>
      </p:pic>
      <p:pic>
        <p:nvPicPr>
          <p:cNvPr id="12" name="phoneinterf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9600" y="1996331"/>
            <a:ext cx="457200" cy="457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3229920" y="1237320"/>
              <a:ext cx="400320" cy="207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20560" y="1229400"/>
                <a:ext cx="419400" cy="2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705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Synthesizing data by introducing distortions   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14685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Distortion introduced should be representation of the type of noise/distortions in the test set.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419600" y="1733550"/>
            <a:ext cx="0" cy="1077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160002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Audio:</a:t>
            </a:r>
          </a:p>
          <a:p>
            <a:r>
              <a:rPr lang="en-US" sz="2400" dirty="0" smtClean="0"/>
              <a:t>Background noise, </a:t>
            </a:r>
          </a:p>
          <a:p>
            <a:r>
              <a:rPr lang="en-US" sz="2400" dirty="0" smtClean="0"/>
              <a:t>bad cellphone connection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80035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Usually does not help to add purely random/meaningless noise to your data.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43425" y="3762196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intensity (brightness) of pixel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random noise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3984019"/>
            <a:ext cx="476250" cy="152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25" y="3917344"/>
            <a:ext cx="68580" cy="171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85" y="4289639"/>
            <a:ext cx="1028700" cy="1905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805300"/>
            <a:ext cx="342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Adam Coates and Tao Wang]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488730" y="2192555"/>
            <a:ext cx="3914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6" y="1856383"/>
            <a:ext cx="611242" cy="61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1488729" y="4196844"/>
            <a:ext cx="3914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5" y="3860672"/>
            <a:ext cx="611242" cy="61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2015066" y="1615273"/>
            <a:ext cx="1216911" cy="121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7" t="14905" r="26447" b="25519"/>
          <a:stretch/>
        </p:blipFill>
        <p:spPr>
          <a:xfrm>
            <a:off x="2001418" y="3611552"/>
            <a:ext cx="1296539" cy="12143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70920" y="1037160"/>
              <a:ext cx="4695840" cy="3448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120" y="1026720"/>
                <a:ext cx="4717440" cy="34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920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Discussion on getting more data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38485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Make sure you have a low bias classifier before expending the effort. (Plot learning curves). E.g. keep increasing the number of features/number of hidden units in neural network until you have a low bias classifier.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“How much work would it be to get 10x as much data as we currently have?”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Artificial data synthesis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Collect/label it yourself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“Crowd source” (E.g. Amazon Mechanical Turk)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173120" y="2582280"/>
              <a:ext cx="4066920" cy="1395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3040" y="2571120"/>
                <a:ext cx="4087080" cy="14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24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Discussion on getting more data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38485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Make sure you have a low bias classifier before expending the effort. (Plot learning curves). E.g. keep increasing the number of features/number of hidden units in neural network until you have a low bias classifier.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“How much work would it be to get 10x as much data as we currently have?”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Artificial data synthesis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Collect/label it yourself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“Crowd source” (E.g. Amazon Mechanical Turk)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414440" y="4070160"/>
              <a:ext cx="1686960" cy="43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7240" y="4058280"/>
                <a:ext cx="1705680" cy="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572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29466" y="721778"/>
            <a:ext cx="4709734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</a:pPr>
            <a:r>
              <a:rPr lang="en-US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example: </a:t>
            </a:r>
          </a:p>
          <a:p>
            <a:pPr algn="l">
              <a:lnSpc>
                <a:spcPts val="4400"/>
              </a:lnSpc>
            </a:pPr>
            <a:r>
              <a:rPr lang="en-US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Photo OCR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87793" y="2312970"/>
            <a:ext cx="4393080" cy="1676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Ceiling analysis: What part of the pipeline to work on next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021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Estimating the errors due to each component (ceiling analysis)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1281273"/>
            <a:ext cx="1371600" cy="4975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209800" y="1281273"/>
            <a:ext cx="1676400" cy="4975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Text detection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67200" y="1200150"/>
            <a:ext cx="1877568" cy="6548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Character segmentation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553200" y="1200150"/>
            <a:ext cx="1877568" cy="6499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Character recognition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6378" y="2274153"/>
            <a:ext cx="8004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part of the pipeline should you spend the most time trying to improve?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4156"/>
              </p:ext>
            </p:extLst>
          </p:nvPr>
        </p:nvGraphicFramePr>
        <p:xfrm>
          <a:off x="3048000" y="3028950"/>
          <a:ext cx="5257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Component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Accuracy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Overall system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72%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Text detection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89%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Character segmentation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Character recognition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>
            <a:stCxn id="4" idx="3"/>
            <a:endCxn id="42" idx="1"/>
          </p:cNvCxnSpPr>
          <p:nvPr/>
        </p:nvCxnSpPr>
        <p:spPr>
          <a:xfrm>
            <a:off x="1828800" y="1530029"/>
            <a:ext cx="381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3"/>
            <a:endCxn id="43" idx="1"/>
          </p:cNvCxnSpPr>
          <p:nvPr/>
        </p:nvCxnSpPr>
        <p:spPr>
          <a:xfrm flipV="1">
            <a:off x="3886200" y="1527568"/>
            <a:ext cx="381000" cy="24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3"/>
            <a:endCxn id="44" idx="1"/>
          </p:cNvCxnSpPr>
          <p:nvPr/>
        </p:nvCxnSpPr>
        <p:spPr>
          <a:xfrm flipV="1">
            <a:off x="6144768" y="1525106"/>
            <a:ext cx="408432" cy="24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743200" y="3790950"/>
            <a:ext cx="6248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514600" y="417195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514600" y="4552950"/>
            <a:ext cx="6248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rot="572971">
            <a:off x="3520455" y="1477507"/>
            <a:ext cx="465046" cy="496511"/>
          </a:xfrm>
          <a:custGeom>
            <a:avLst/>
            <a:gdLst>
              <a:gd name="connsiteX0" fmla="*/ 0 w 467833"/>
              <a:gd name="connsiteY0" fmla="*/ 446568 h 595423"/>
              <a:gd name="connsiteX1" fmla="*/ 159489 w 467833"/>
              <a:gd name="connsiteY1" fmla="*/ 595423 h 595423"/>
              <a:gd name="connsiteX2" fmla="*/ 467833 w 467833"/>
              <a:gd name="connsiteY2" fmla="*/ 116958 h 595423"/>
              <a:gd name="connsiteX3" fmla="*/ 350875 w 467833"/>
              <a:gd name="connsiteY3" fmla="*/ 0 h 595423"/>
              <a:gd name="connsiteX4" fmla="*/ 159489 w 467833"/>
              <a:gd name="connsiteY4" fmla="*/ 435935 h 595423"/>
              <a:gd name="connsiteX5" fmla="*/ 31898 w 467833"/>
              <a:gd name="connsiteY5" fmla="*/ 287079 h 595423"/>
              <a:gd name="connsiteX6" fmla="*/ 0 w 467833"/>
              <a:gd name="connsiteY6" fmla="*/ 446568 h 595423"/>
              <a:gd name="connsiteX0" fmla="*/ 0 w 467833"/>
              <a:gd name="connsiteY0" fmla="*/ 395768 h 544623"/>
              <a:gd name="connsiteX1" fmla="*/ 159489 w 467833"/>
              <a:gd name="connsiteY1" fmla="*/ 544623 h 544623"/>
              <a:gd name="connsiteX2" fmla="*/ 467833 w 467833"/>
              <a:gd name="connsiteY2" fmla="*/ 66158 h 544623"/>
              <a:gd name="connsiteX3" fmla="*/ 345795 w 467833"/>
              <a:gd name="connsiteY3" fmla="*/ 0 h 544623"/>
              <a:gd name="connsiteX4" fmla="*/ 159489 w 467833"/>
              <a:gd name="connsiteY4" fmla="*/ 385135 h 544623"/>
              <a:gd name="connsiteX5" fmla="*/ 31898 w 467833"/>
              <a:gd name="connsiteY5" fmla="*/ 236279 h 544623"/>
              <a:gd name="connsiteX6" fmla="*/ 0 w 467833"/>
              <a:gd name="connsiteY6" fmla="*/ 395768 h 544623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3098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20187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0715 w 538953"/>
              <a:gd name="connsiteY3" fmla="*/ 227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491130"/>
              <a:gd name="connsiteY0" fmla="*/ 498891 h 647746"/>
              <a:gd name="connsiteX1" fmla="*/ 159489 w 491130"/>
              <a:gd name="connsiteY1" fmla="*/ 647746 h 647746"/>
              <a:gd name="connsiteX2" fmla="*/ 491130 w 491130"/>
              <a:gd name="connsiteY2" fmla="*/ 0 h 647746"/>
              <a:gd name="connsiteX3" fmla="*/ 340715 w 491130"/>
              <a:gd name="connsiteY3" fmla="*/ 52323 h 647746"/>
              <a:gd name="connsiteX4" fmla="*/ 159489 w 491130"/>
              <a:gd name="connsiteY4" fmla="*/ 488258 h 647746"/>
              <a:gd name="connsiteX5" fmla="*/ 26818 w 491130"/>
              <a:gd name="connsiteY5" fmla="*/ 352102 h 647746"/>
              <a:gd name="connsiteX6" fmla="*/ 0 w 491130"/>
              <a:gd name="connsiteY6" fmla="*/ 498891 h 647746"/>
              <a:gd name="connsiteX0" fmla="*/ 0 w 491130"/>
              <a:gd name="connsiteY0" fmla="*/ 498891 h 655448"/>
              <a:gd name="connsiteX1" fmla="*/ 196712 w 491130"/>
              <a:gd name="connsiteY1" fmla="*/ 655448 h 655448"/>
              <a:gd name="connsiteX2" fmla="*/ 491130 w 491130"/>
              <a:gd name="connsiteY2" fmla="*/ 0 h 655448"/>
              <a:gd name="connsiteX3" fmla="*/ 340715 w 491130"/>
              <a:gd name="connsiteY3" fmla="*/ 52323 h 655448"/>
              <a:gd name="connsiteX4" fmla="*/ 159489 w 491130"/>
              <a:gd name="connsiteY4" fmla="*/ 488258 h 655448"/>
              <a:gd name="connsiteX5" fmla="*/ 26818 w 491130"/>
              <a:gd name="connsiteY5" fmla="*/ 352102 h 655448"/>
              <a:gd name="connsiteX6" fmla="*/ 0 w 491130"/>
              <a:gd name="connsiteY6" fmla="*/ 498891 h 6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130" h="655448">
                <a:moveTo>
                  <a:pt x="0" y="498891"/>
                </a:moveTo>
                <a:lnTo>
                  <a:pt x="196712" y="655448"/>
                </a:lnTo>
                <a:lnTo>
                  <a:pt x="491130" y="0"/>
                </a:lnTo>
                <a:lnTo>
                  <a:pt x="340715" y="52323"/>
                </a:lnTo>
                <a:lnTo>
                  <a:pt x="159489" y="488258"/>
                </a:lnTo>
                <a:lnTo>
                  <a:pt x="26818" y="352102"/>
                </a:lnTo>
                <a:lnTo>
                  <a:pt x="0" y="4988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572971">
            <a:off x="5676764" y="1561472"/>
            <a:ext cx="465046" cy="496511"/>
          </a:xfrm>
          <a:custGeom>
            <a:avLst/>
            <a:gdLst>
              <a:gd name="connsiteX0" fmla="*/ 0 w 467833"/>
              <a:gd name="connsiteY0" fmla="*/ 446568 h 595423"/>
              <a:gd name="connsiteX1" fmla="*/ 159489 w 467833"/>
              <a:gd name="connsiteY1" fmla="*/ 595423 h 595423"/>
              <a:gd name="connsiteX2" fmla="*/ 467833 w 467833"/>
              <a:gd name="connsiteY2" fmla="*/ 116958 h 595423"/>
              <a:gd name="connsiteX3" fmla="*/ 350875 w 467833"/>
              <a:gd name="connsiteY3" fmla="*/ 0 h 595423"/>
              <a:gd name="connsiteX4" fmla="*/ 159489 w 467833"/>
              <a:gd name="connsiteY4" fmla="*/ 435935 h 595423"/>
              <a:gd name="connsiteX5" fmla="*/ 31898 w 467833"/>
              <a:gd name="connsiteY5" fmla="*/ 287079 h 595423"/>
              <a:gd name="connsiteX6" fmla="*/ 0 w 467833"/>
              <a:gd name="connsiteY6" fmla="*/ 446568 h 595423"/>
              <a:gd name="connsiteX0" fmla="*/ 0 w 467833"/>
              <a:gd name="connsiteY0" fmla="*/ 395768 h 544623"/>
              <a:gd name="connsiteX1" fmla="*/ 159489 w 467833"/>
              <a:gd name="connsiteY1" fmla="*/ 544623 h 544623"/>
              <a:gd name="connsiteX2" fmla="*/ 467833 w 467833"/>
              <a:gd name="connsiteY2" fmla="*/ 66158 h 544623"/>
              <a:gd name="connsiteX3" fmla="*/ 345795 w 467833"/>
              <a:gd name="connsiteY3" fmla="*/ 0 h 544623"/>
              <a:gd name="connsiteX4" fmla="*/ 159489 w 467833"/>
              <a:gd name="connsiteY4" fmla="*/ 385135 h 544623"/>
              <a:gd name="connsiteX5" fmla="*/ 31898 w 467833"/>
              <a:gd name="connsiteY5" fmla="*/ 236279 h 544623"/>
              <a:gd name="connsiteX6" fmla="*/ 0 w 467833"/>
              <a:gd name="connsiteY6" fmla="*/ 395768 h 544623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3098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20187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0715 w 538953"/>
              <a:gd name="connsiteY3" fmla="*/ 227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491130"/>
              <a:gd name="connsiteY0" fmla="*/ 498891 h 647746"/>
              <a:gd name="connsiteX1" fmla="*/ 159489 w 491130"/>
              <a:gd name="connsiteY1" fmla="*/ 647746 h 647746"/>
              <a:gd name="connsiteX2" fmla="*/ 491130 w 491130"/>
              <a:gd name="connsiteY2" fmla="*/ 0 h 647746"/>
              <a:gd name="connsiteX3" fmla="*/ 340715 w 491130"/>
              <a:gd name="connsiteY3" fmla="*/ 52323 h 647746"/>
              <a:gd name="connsiteX4" fmla="*/ 159489 w 491130"/>
              <a:gd name="connsiteY4" fmla="*/ 488258 h 647746"/>
              <a:gd name="connsiteX5" fmla="*/ 26818 w 491130"/>
              <a:gd name="connsiteY5" fmla="*/ 352102 h 647746"/>
              <a:gd name="connsiteX6" fmla="*/ 0 w 491130"/>
              <a:gd name="connsiteY6" fmla="*/ 498891 h 647746"/>
              <a:gd name="connsiteX0" fmla="*/ 0 w 491130"/>
              <a:gd name="connsiteY0" fmla="*/ 498891 h 655448"/>
              <a:gd name="connsiteX1" fmla="*/ 196712 w 491130"/>
              <a:gd name="connsiteY1" fmla="*/ 655448 h 655448"/>
              <a:gd name="connsiteX2" fmla="*/ 491130 w 491130"/>
              <a:gd name="connsiteY2" fmla="*/ 0 h 655448"/>
              <a:gd name="connsiteX3" fmla="*/ 340715 w 491130"/>
              <a:gd name="connsiteY3" fmla="*/ 52323 h 655448"/>
              <a:gd name="connsiteX4" fmla="*/ 159489 w 491130"/>
              <a:gd name="connsiteY4" fmla="*/ 488258 h 655448"/>
              <a:gd name="connsiteX5" fmla="*/ 26818 w 491130"/>
              <a:gd name="connsiteY5" fmla="*/ 352102 h 655448"/>
              <a:gd name="connsiteX6" fmla="*/ 0 w 491130"/>
              <a:gd name="connsiteY6" fmla="*/ 498891 h 6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130" h="655448">
                <a:moveTo>
                  <a:pt x="0" y="498891"/>
                </a:moveTo>
                <a:lnTo>
                  <a:pt x="196712" y="655448"/>
                </a:lnTo>
                <a:lnTo>
                  <a:pt x="491130" y="0"/>
                </a:lnTo>
                <a:lnTo>
                  <a:pt x="340715" y="52323"/>
                </a:lnTo>
                <a:lnTo>
                  <a:pt x="159489" y="488258"/>
                </a:lnTo>
                <a:lnTo>
                  <a:pt x="26818" y="352102"/>
                </a:lnTo>
                <a:lnTo>
                  <a:pt x="0" y="4988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572971">
            <a:off x="7951768" y="1523795"/>
            <a:ext cx="465046" cy="496511"/>
          </a:xfrm>
          <a:custGeom>
            <a:avLst/>
            <a:gdLst>
              <a:gd name="connsiteX0" fmla="*/ 0 w 467833"/>
              <a:gd name="connsiteY0" fmla="*/ 446568 h 595423"/>
              <a:gd name="connsiteX1" fmla="*/ 159489 w 467833"/>
              <a:gd name="connsiteY1" fmla="*/ 595423 h 595423"/>
              <a:gd name="connsiteX2" fmla="*/ 467833 w 467833"/>
              <a:gd name="connsiteY2" fmla="*/ 116958 h 595423"/>
              <a:gd name="connsiteX3" fmla="*/ 350875 w 467833"/>
              <a:gd name="connsiteY3" fmla="*/ 0 h 595423"/>
              <a:gd name="connsiteX4" fmla="*/ 159489 w 467833"/>
              <a:gd name="connsiteY4" fmla="*/ 435935 h 595423"/>
              <a:gd name="connsiteX5" fmla="*/ 31898 w 467833"/>
              <a:gd name="connsiteY5" fmla="*/ 287079 h 595423"/>
              <a:gd name="connsiteX6" fmla="*/ 0 w 467833"/>
              <a:gd name="connsiteY6" fmla="*/ 446568 h 595423"/>
              <a:gd name="connsiteX0" fmla="*/ 0 w 467833"/>
              <a:gd name="connsiteY0" fmla="*/ 395768 h 544623"/>
              <a:gd name="connsiteX1" fmla="*/ 159489 w 467833"/>
              <a:gd name="connsiteY1" fmla="*/ 544623 h 544623"/>
              <a:gd name="connsiteX2" fmla="*/ 467833 w 467833"/>
              <a:gd name="connsiteY2" fmla="*/ 66158 h 544623"/>
              <a:gd name="connsiteX3" fmla="*/ 345795 w 467833"/>
              <a:gd name="connsiteY3" fmla="*/ 0 h 544623"/>
              <a:gd name="connsiteX4" fmla="*/ 159489 w 467833"/>
              <a:gd name="connsiteY4" fmla="*/ 385135 h 544623"/>
              <a:gd name="connsiteX5" fmla="*/ 31898 w 467833"/>
              <a:gd name="connsiteY5" fmla="*/ 236279 h 544623"/>
              <a:gd name="connsiteX6" fmla="*/ 0 w 467833"/>
              <a:gd name="connsiteY6" fmla="*/ 395768 h 544623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3098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20187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0715 w 538953"/>
              <a:gd name="connsiteY3" fmla="*/ 227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491130"/>
              <a:gd name="connsiteY0" fmla="*/ 498891 h 647746"/>
              <a:gd name="connsiteX1" fmla="*/ 159489 w 491130"/>
              <a:gd name="connsiteY1" fmla="*/ 647746 h 647746"/>
              <a:gd name="connsiteX2" fmla="*/ 491130 w 491130"/>
              <a:gd name="connsiteY2" fmla="*/ 0 h 647746"/>
              <a:gd name="connsiteX3" fmla="*/ 340715 w 491130"/>
              <a:gd name="connsiteY3" fmla="*/ 52323 h 647746"/>
              <a:gd name="connsiteX4" fmla="*/ 159489 w 491130"/>
              <a:gd name="connsiteY4" fmla="*/ 488258 h 647746"/>
              <a:gd name="connsiteX5" fmla="*/ 26818 w 491130"/>
              <a:gd name="connsiteY5" fmla="*/ 352102 h 647746"/>
              <a:gd name="connsiteX6" fmla="*/ 0 w 491130"/>
              <a:gd name="connsiteY6" fmla="*/ 498891 h 647746"/>
              <a:gd name="connsiteX0" fmla="*/ 0 w 491130"/>
              <a:gd name="connsiteY0" fmla="*/ 498891 h 655448"/>
              <a:gd name="connsiteX1" fmla="*/ 196712 w 491130"/>
              <a:gd name="connsiteY1" fmla="*/ 655448 h 655448"/>
              <a:gd name="connsiteX2" fmla="*/ 491130 w 491130"/>
              <a:gd name="connsiteY2" fmla="*/ 0 h 655448"/>
              <a:gd name="connsiteX3" fmla="*/ 340715 w 491130"/>
              <a:gd name="connsiteY3" fmla="*/ 52323 h 655448"/>
              <a:gd name="connsiteX4" fmla="*/ 159489 w 491130"/>
              <a:gd name="connsiteY4" fmla="*/ 488258 h 655448"/>
              <a:gd name="connsiteX5" fmla="*/ 26818 w 491130"/>
              <a:gd name="connsiteY5" fmla="*/ 352102 h 655448"/>
              <a:gd name="connsiteX6" fmla="*/ 0 w 491130"/>
              <a:gd name="connsiteY6" fmla="*/ 498891 h 6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130" h="655448">
                <a:moveTo>
                  <a:pt x="0" y="498891"/>
                </a:moveTo>
                <a:lnTo>
                  <a:pt x="196712" y="655448"/>
                </a:lnTo>
                <a:lnTo>
                  <a:pt x="491130" y="0"/>
                </a:lnTo>
                <a:lnTo>
                  <a:pt x="340715" y="52323"/>
                </a:lnTo>
                <a:lnTo>
                  <a:pt x="159489" y="488258"/>
                </a:lnTo>
                <a:lnTo>
                  <a:pt x="26818" y="352102"/>
                </a:lnTo>
                <a:lnTo>
                  <a:pt x="0" y="4988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36600" y="822960"/>
              <a:ext cx="6768000" cy="3948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5440" y="812160"/>
                <a:ext cx="6790320" cy="39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25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8" grpId="0" animBg="1"/>
      <p:bldP spid="49" grpId="0" animBg="1"/>
      <p:bldP spid="54" grpId="0" animBg="1"/>
      <p:bldP spid="55" grpId="0" animBg="1"/>
      <p:bldP spid="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Another ceiling analysis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39934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Face recognition from images </a:t>
            </a:r>
          </a:p>
          <a:p>
            <a:r>
              <a:rPr lang="en-US" sz="2400" dirty="0" smtClean="0"/>
              <a:t>(Artificial example)</a:t>
            </a:r>
          </a:p>
        </p:txBody>
      </p:sp>
      <p:pic>
        <p:nvPicPr>
          <p:cNvPr id="4" name="Picture 28" descr="IMG_0361"/>
          <p:cNvPicPr>
            <a:picLocks noChangeAspect="1" noChangeArrowheads="1"/>
          </p:cNvPicPr>
          <p:nvPr/>
        </p:nvPicPr>
        <p:blipFill>
          <a:blip r:embed="rId2" cstate="print"/>
          <a:srcRect l="25000" t="18457" r="30911" b="46660"/>
          <a:stretch>
            <a:fillRect/>
          </a:stretch>
        </p:blipFill>
        <p:spPr bwMode="auto">
          <a:xfrm>
            <a:off x="5538210" y="245055"/>
            <a:ext cx="26876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9" descr="IMG_0361_nobackground"/>
          <p:cNvPicPr>
            <a:picLocks noChangeAspect="1" noChangeArrowheads="1"/>
          </p:cNvPicPr>
          <p:nvPr/>
        </p:nvPicPr>
        <p:blipFill>
          <a:blip r:embed="rId3" cstate="print"/>
          <a:srcRect l="21559" t="18449" r="25769" b="46687"/>
          <a:stretch>
            <a:fillRect/>
          </a:stretch>
        </p:blipFill>
        <p:spPr bwMode="auto">
          <a:xfrm>
            <a:off x="5330248" y="245055"/>
            <a:ext cx="3209925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52635" y="3647817"/>
            <a:ext cx="2095965" cy="3717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7" tIns="44450" rIns="90487" bIns="44450" anchor="ctr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  <a:latin typeface="Helvetica" pitchFamily="34" charset="0"/>
              </a:rPr>
              <a:t>Logistic regression</a:t>
            </a:r>
            <a:endParaRPr lang="en-US" sz="16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88582" y="3671310"/>
            <a:ext cx="1650349" cy="3717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7" tIns="44450" rIns="90487" bIns="44450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Face detection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1816288"/>
            <a:ext cx="988779" cy="6441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7" tIns="44450" rIns="90487" bIns="44450"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Helvetica" pitchFamily="34" charset="0"/>
              </a:rPr>
              <a:t>Camera</a:t>
            </a:r>
          </a:p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Helvetica" pitchFamily="34" charset="0"/>
              </a:rPr>
              <a:t>image</a:t>
            </a:r>
          </a:p>
        </p:txBody>
      </p:sp>
      <p:cxnSp>
        <p:nvCxnSpPr>
          <p:cNvPr id="9" name="AutoShape 7"/>
          <p:cNvCxnSpPr>
            <a:cxnSpLocks noChangeShapeType="1"/>
          </p:cNvCxnSpPr>
          <p:nvPr/>
        </p:nvCxnSpPr>
        <p:spPr bwMode="auto">
          <a:xfrm>
            <a:off x="2210192" y="2454164"/>
            <a:ext cx="4762" cy="121714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383820" y="2952750"/>
            <a:ext cx="2071688" cy="3717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7" tIns="44450" rIns="90487" bIns="44450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Eyes segmentation</a:t>
            </a:r>
          </a:p>
        </p:txBody>
      </p:sp>
      <p:cxnSp>
        <p:nvCxnSpPr>
          <p:cNvPr id="11" name="AutoShape 9"/>
          <p:cNvCxnSpPr>
            <a:cxnSpLocks noChangeShapeType="1"/>
            <a:stCxn id="7" idx="3"/>
            <a:endCxn id="10" idx="1"/>
          </p:cNvCxnSpPr>
          <p:nvPr/>
        </p:nvCxnSpPr>
        <p:spPr bwMode="auto">
          <a:xfrm flipV="1">
            <a:off x="2938931" y="3138617"/>
            <a:ext cx="444889" cy="7185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362966" y="3664009"/>
            <a:ext cx="2094347" cy="3717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7" tIns="44450" rIns="90487" bIns="44450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Nose segmentation</a:t>
            </a:r>
          </a:p>
        </p:txBody>
      </p:sp>
      <p:cxnSp>
        <p:nvCxnSpPr>
          <p:cNvPr id="13" name="AutoShape 11"/>
          <p:cNvCxnSpPr>
            <a:cxnSpLocks noChangeShapeType="1"/>
            <a:stCxn id="7" idx="3"/>
            <a:endCxn id="12" idx="1"/>
          </p:cNvCxnSpPr>
          <p:nvPr/>
        </p:nvCxnSpPr>
        <p:spPr bwMode="auto">
          <a:xfrm flipV="1">
            <a:off x="2938931" y="3849876"/>
            <a:ext cx="424035" cy="73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411601" y="4137402"/>
            <a:ext cx="2057400" cy="6441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487" tIns="44450" rIns="90487" bIns="44450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Mouth segmentation</a:t>
            </a:r>
          </a:p>
        </p:txBody>
      </p:sp>
      <p:cxnSp>
        <p:nvCxnSpPr>
          <p:cNvPr id="15" name="AutoShape 13"/>
          <p:cNvCxnSpPr>
            <a:cxnSpLocks noChangeShapeType="1"/>
            <a:stCxn id="7" idx="3"/>
            <a:endCxn id="14" idx="1"/>
          </p:cNvCxnSpPr>
          <p:nvPr/>
        </p:nvCxnSpPr>
        <p:spPr bwMode="auto">
          <a:xfrm>
            <a:off x="2938931" y="3857177"/>
            <a:ext cx="472670" cy="60229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766247" y="1816288"/>
            <a:ext cx="2323560" cy="6441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7" tIns="44450" rIns="90487" bIns="44450"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Helvetica" pitchFamily="34" charset="0"/>
              </a:rPr>
              <a:t>Preprocess</a:t>
            </a:r>
          </a:p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Helvetica" pitchFamily="34" charset="0"/>
              </a:rPr>
              <a:t>(remove background)</a:t>
            </a:r>
          </a:p>
        </p:txBody>
      </p:sp>
      <p:cxnSp>
        <p:nvCxnSpPr>
          <p:cNvPr id="17" name="AutoShape 15"/>
          <p:cNvCxnSpPr>
            <a:cxnSpLocks noChangeShapeType="1"/>
            <a:stCxn id="8" idx="3"/>
            <a:endCxn id="16" idx="1"/>
          </p:cNvCxnSpPr>
          <p:nvPr/>
        </p:nvCxnSpPr>
        <p:spPr bwMode="auto">
          <a:xfrm>
            <a:off x="1445979" y="2138362"/>
            <a:ext cx="32026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" name="AutoShape 16"/>
          <p:cNvCxnSpPr>
            <a:cxnSpLocks noChangeShapeType="1"/>
            <a:endCxn id="6" idx="1"/>
          </p:cNvCxnSpPr>
          <p:nvPr/>
        </p:nvCxnSpPr>
        <p:spPr bwMode="auto">
          <a:xfrm>
            <a:off x="5392386" y="3159125"/>
            <a:ext cx="360249" cy="67455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" name="AutoShape 17"/>
          <p:cNvCxnSpPr>
            <a:cxnSpLocks noChangeShapeType="1"/>
            <a:stCxn id="12" idx="3"/>
            <a:endCxn id="6" idx="1"/>
          </p:cNvCxnSpPr>
          <p:nvPr/>
        </p:nvCxnSpPr>
        <p:spPr bwMode="auto">
          <a:xfrm flipV="1">
            <a:off x="5457313" y="3833684"/>
            <a:ext cx="295322" cy="1619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" name="AutoShape 18"/>
          <p:cNvCxnSpPr>
            <a:cxnSpLocks noChangeShapeType="1"/>
            <a:endCxn id="6" idx="1"/>
          </p:cNvCxnSpPr>
          <p:nvPr/>
        </p:nvCxnSpPr>
        <p:spPr bwMode="auto">
          <a:xfrm flipV="1">
            <a:off x="5469001" y="3833684"/>
            <a:ext cx="283634" cy="5446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19"/>
          <p:cNvCxnSpPr>
            <a:cxnSpLocks noChangeShapeType="1"/>
            <a:stCxn id="6" idx="3"/>
            <a:endCxn id="22" idx="1"/>
          </p:cNvCxnSpPr>
          <p:nvPr/>
        </p:nvCxnSpPr>
        <p:spPr bwMode="auto">
          <a:xfrm flipV="1">
            <a:off x="7848600" y="3833683"/>
            <a:ext cx="363393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8211993" y="3666995"/>
            <a:ext cx="676275" cy="333375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Helvetica" pitchFamily="34" charset="0"/>
              </a:rPr>
              <a:t>Label</a:t>
            </a: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6697085" y="1029280"/>
            <a:ext cx="144463" cy="114300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487" tIns="44450" rIns="90487" bIns="44450" anchor="ctr">
            <a:spAutoFit/>
          </a:bodyPr>
          <a:lstStyle/>
          <a:p>
            <a:pPr algn="ctr" eaLnBrk="0" hangingPunct="0"/>
            <a:endParaRPr lang="en-US" sz="16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6922510" y="1029280"/>
            <a:ext cx="144463" cy="114300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lIns="90487" tIns="44450" rIns="90487" bIns="44450" anchor="ctr">
            <a:spAutoFit/>
          </a:bodyPr>
          <a:lstStyle/>
          <a:p>
            <a:pPr algn="ctr" eaLnBrk="0" hangingPunct="0"/>
            <a:endParaRPr lang="en-US" sz="16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822498" y="1115005"/>
            <a:ext cx="119062" cy="161925"/>
          </a:xfrm>
          <a:prstGeom prst="ellipse">
            <a:avLst/>
          </a:prstGeom>
          <a:noFill/>
          <a:ln w="34925" algn="ctr">
            <a:solidFill>
              <a:srgbClr val="00FF00"/>
            </a:solidFill>
            <a:round/>
            <a:headEnd/>
            <a:tailEnd type="none" w="lg" len="lg"/>
          </a:ln>
        </p:spPr>
        <p:txBody>
          <a:bodyPr lIns="90487" tIns="44450" rIns="90487" bIns="44450" anchor="ctr">
            <a:spAutoFit/>
          </a:bodyPr>
          <a:lstStyle/>
          <a:p>
            <a:pPr algn="ctr" eaLnBrk="0" hangingPunct="0"/>
            <a:endParaRPr lang="en-US" sz="16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749473" y="1276930"/>
            <a:ext cx="269875" cy="114300"/>
          </a:xfrm>
          <a:prstGeom prst="ellipse">
            <a:avLst/>
          </a:prstGeom>
          <a:noFill/>
          <a:ln w="34925" algn="ctr">
            <a:solidFill>
              <a:srgbClr val="0000FF"/>
            </a:solidFill>
            <a:round/>
            <a:headEnd/>
            <a:tailEnd type="none" w="lg" len="lg"/>
          </a:ln>
        </p:spPr>
        <p:txBody>
          <a:bodyPr lIns="90487" tIns="44450" rIns="90487" bIns="44450" anchor="ctr">
            <a:spAutoFit/>
          </a:bodyPr>
          <a:lstStyle/>
          <a:p>
            <a:pPr algn="ctr" eaLnBrk="0" hangingPunct="0"/>
            <a:endParaRPr lang="en-US" sz="16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6516110" y="603830"/>
            <a:ext cx="808038" cy="952500"/>
          </a:xfrm>
          <a:prstGeom prst="rect">
            <a:avLst/>
          </a:prstGeom>
          <a:noFill/>
          <a:ln w="34925" algn="ctr">
            <a:solidFill>
              <a:srgbClr val="FF6600"/>
            </a:solidFill>
            <a:miter lim="800000"/>
            <a:headEnd/>
            <a:tailEnd type="none" w="lg" len="lg"/>
          </a:ln>
        </p:spPr>
        <p:txBody>
          <a:bodyPr lIns="90487" tIns="44450" rIns="90487" bIns="44450" anchor="ctr">
            <a:spAutoFit/>
          </a:bodyPr>
          <a:lstStyle/>
          <a:p>
            <a:pPr algn="ctr" eaLnBrk="0" hangingPunct="0"/>
            <a:endParaRPr lang="en-US" sz="1600">
              <a:solidFill>
                <a:srgbClr val="000000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093"/>
              </p:ext>
            </p:extLst>
          </p:nvPr>
        </p:nvGraphicFramePr>
        <p:xfrm>
          <a:off x="5791200" y="2500273"/>
          <a:ext cx="3366928" cy="252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464"/>
                <a:gridCol w="1683464"/>
              </a:tblGrid>
              <a:tr h="27075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Component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Accuracy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754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Overall system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85%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12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Preprocess (remove background)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85.1%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7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Face detection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7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Eyes segmentation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7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Nose segmentation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6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Mouth segmentation 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7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Logistic regression</a:t>
                      </a: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Another ceiling analysis example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03567" y="2038350"/>
            <a:ext cx="2095965" cy="3717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7" tIns="44450" rIns="90487" bIns="44450" anchor="ctr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  <a:latin typeface="Helvetica" pitchFamily="34" charset="0"/>
              </a:rPr>
              <a:t>Logistic regression</a:t>
            </a:r>
            <a:endParaRPr lang="en-US" sz="16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39514" y="2223510"/>
            <a:ext cx="1650349" cy="3717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7" tIns="44450" rIns="90487" bIns="44450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Face detection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895350"/>
            <a:ext cx="988779" cy="6441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7" tIns="44450" rIns="90487" bIns="44450"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Helvetica" pitchFamily="34" charset="0"/>
              </a:rPr>
              <a:t>Camera</a:t>
            </a:r>
          </a:p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Helvetica" pitchFamily="34" charset="0"/>
              </a:rPr>
              <a:t>image</a:t>
            </a:r>
          </a:p>
        </p:txBody>
      </p: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>
            <a:off x="2210192" y="1533226"/>
            <a:ext cx="4762" cy="71149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34752" y="1622802"/>
            <a:ext cx="2071688" cy="3717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7" tIns="44450" rIns="90487" bIns="44450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Eyes segmentation</a:t>
            </a:r>
          </a:p>
        </p:txBody>
      </p:sp>
      <p:cxnSp>
        <p:nvCxnSpPr>
          <p:cNvPr id="12" name="AutoShape 9"/>
          <p:cNvCxnSpPr>
            <a:cxnSpLocks noChangeShapeType="1"/>
            <a:stCxn id="8" idx="3"/>
            <a:endCxn id="11" idx="1"/>
          </p:cNvCxnSpPr>
          <p:nvPr/>
        </p:nvCxnSpPr>
        <p:spPr bwMode="auto">
          <a:xfrm flipV="1">
            <a:off x="2889863" y="1808669"/>
            <a:ext cx="444889" cy="60070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313898" y="2156202"/>
            <a:ext cx="2094347" cy="3717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7" tIns="44450" rIns="90487" bIns="44450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Nose segmentation</a:t>
            </a:r>
          </a:p>
        </p:txBody>
      </p:sp>
      <p:cxnSp>
        <p:nvCxnSpPr>
          <p:cNvPr id="14" name="AutoShape 11"/>
          <p:cNvCxnSpPr>
            <a:cxnSpLocks noChangeShapeType="1"/>
            <a:stCxn id="8" idx="3"/>
            <a:endCxn id="13" idx="1"/>
          </p:cNvCxnSpPr>
          <p:nvPr/>
        </p:nvCxnSpPr>
        <p:spPr bwMode="auto">
          <a:xfrm flipV="1">
            <a:off x="2889863" y="2342069"/>
            <a:ext cx="424035" cy="6730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362533" y="2689602"/>
            <a:ext cx="2057400" cy="6441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487" tIns="44450" rIns="90487" bIns="44450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Mouth segmentation</a:t>
            </a:r>
          </a:p>
        </p:txBody>
      </p:sp>
      <p:cxnSp>
        <p:nvCxnSpPr>
          <p:cNvPr id="16" name="AutoShape 13"/>
          <p:cNvCxnSpPr>
            <a:cxnSpLocks noChangeShapeType="1"/>
            <a:stCxn id="8" idx="3"/>
            <a:endCxn id="15" idx="1"/>
          </p:cNvCxnSpPr>
          <p:nvPr/>
        </p:nvCxnSpPr>
        <p:spPr bwMode="auto">
          <a:xfrm>
            <a:off x="2889863" y="2409377"/>
            <a:ext cx="472670" cy="60229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766247" y="895350"/>
            <a:ext cx="2323560" cy="6441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7" tIns="44450" rIns="90487" bIns="44450"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Helvetica" pitchFamily="34" charset="0"/>
              </a:rPr>
              <a:t>Preprocess</a:t>
            </a:r>
          </a:p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Helvetica" pitchFamily="34" charset="0"/>
              </a:rPr>
              <a:t>(remove background)</a:t>
            </a:r>
          </a:p>
        </p:txBody>
      </p:sp>
      <p:cxnSp>
        <p:nvCxnSpPr>
          <p:cNvPr id="18" name="AutoShape 15"/>
          <p:cNvCxnSpPr>
            <a:cxnSpLocks noChangeShapeType="1"/>
            <a:stCxn id="9" idx="3"/>
            <a:endCxn id="17" idx="1"/>
          </p:cNvCxnSpPr>
          <p:nvPr/>
        </p:nvCxnSpPr>
        <p:spPr bwMode="auto">
          <a:xfrm>
            <a:off x="1445979" y="1217424"/>
            <a:ext cx="32026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" name="AutoShape 16"/>
          <p:cNvCxnSpPr>
            <a:cxnSpLocks noChangeShapeType="1"/>
            <a:stCxn id="11" idx="3"/>
            <a:endCxn id="7" idx="1"/>
          </p:cNvCxnSpPr>
          <p:nvPr/>
        </p:nvCxnSpPr>
        <p:spPr bwMode="auto">
          <a:xfrm>
            <a:off x="5406440" y="1808669"/>
            <a:ext cx="297127" cy="41554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" name="AutoShape 17"/>
          <p:cNvCxnSpPr>
            <a:cxnSpLocks noChangeShapeType="1"/>
            <a:stCxn id="13" idx="3"/>
            <a:endCxn id="7" idx="1"/>
          </p:cNvCxnSpPr>
          <p:nvPr/>
        </p:nvCxnSpPr>
        <p:spPr bwMode="auto">
          <a:xfrm flipV="1">
            <a:off x="5408245" y="2224217"/>
            <a:ext cx="295322" cy="11785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18"/>
          <p:cNvCxnSpPr>
            <a:cxnSpLocks noChangeShapeType="1"/>
            <a:stCxn id="15" idx="3"/>
            <a:endCxn id="7" idx="1"/>
          </p:cNvCxnSpPr>
          <p:nvPr/>
        </p:nvCxnSpPr>
        <p:spPr bwMode="auto">
          <a:xfrm flipV="1">
            <a:off x="5419933" y="2224217"/>
            <a:ext cx="283634" cy="78745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2" name="AutoShape 19"/>
          <p:cNvCxnSpPr>
            <a:cxnSpLocks noChangeShapeType="1"/>
            <a:stCxn id="7" idx="3"/>
            <a:endCxn id="23" idx="1"/>
          </p:cNvCxnSpPr>
          <p:nvPr/>
        </p:nvCxnSpPr>
        <p:spPr bwMode="auto">
          <a:xfrm flipV="1">
            <a:off x="7799532" y="2224216"/>
            <a:ext cx="363393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8162925" y="2057528"/>
            <a:ext cx="676275" cy="333375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Helvetica" pitchFamily="34" charset="0"/>
              </a:rPr>
              <a:t>Label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61750" y="3105150"/>
            <a:ext cx="3438756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623671" y="3562350"/>
            <a:ext cx="3438756" cy="141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623671" y="3896096"/>
            <a:ext cx="3438756" cy="1114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23671" y="4171951"/>
            <a:ext cx="3438756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718814" y="4453122"/>
            <a:ext cx="3438756" cy="533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800972" y="4719759"/>
            <a:ext cx="3438756" cy="248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572971">
            <a:off x="3784371" y="1125787"/>
            <a:ext cx="465046" cy="496511"/>
          </a:xfrm>
          <a:custGeom>
            <a:avLst/>
            <a:gdLst>
              <a:gd name="connsiteX0" fmla="*/ 0 w 467833"/>
              <a:gd name="connsiteY0" fmla="*/ 446568 h 595423"/>
              <a:gd name="connsiteX1" fmla="*/ 159489 w 467833"/>
              <a:gd name="connsiteY1" fmla="*/ 595423 h 595423"/>
              <a:gd name="connsiteX2" fmla="*/ 467833 w 467833"/>
              <a:gd name="connsiteY2" fmla="*/ 116958 h 595423"/>
              <a:gd name="connsiteX3" fmla="*/ 350875 w 467833"/>
              <a:gd name="connsiteY3" fmla="*/ 0 h 595423"/>
              <a:gd name="connsiteX4" fmla="*/ 159489 w 467833"/>
              <a:gd name="connsiteY4" fmla="*/ 435935 h 595423"/>
              <a:gd name="connsiteX5" fmla="*/ 31898 w 467833"/>
              <a:gd name="connsiteY5" fmla="*/ 287079 h 595423"/>
              <a:gd name="connsiteX6" fmla="*/ 0 w 467833"/>
              <a:gd name="connsiteY6" fmla="*/ 446568 h 595423"/>
              <a:gd name="connsiteX0" fmla="*/ 0 w 467833"/>
              <a:gd name="connsiteY0" fmla="*/ 395768 h 544623"/>
              <a:gd name="connsiteX1" fmla="*/ 159489 w 467833"/>
              <a:gd name="connsiteY1" fmla="*/ 544623 h 544623"/>
              <a:gd name="connsiteX2" fmla="*/ 467833 w 467833"/>
              <a:gd name="connsiteY2" fmla="*/ 66158 h 544623"/>
              <a:gd name="connsiteX3" fmla="*/ 345795 w 467833"/>
              <a:gd name="connsiteY3" fmla="*/ 0 h 544623"/>
              <a:gd name="connsiteX4" fmla="*/ 159489 w 467833"/>
              <a:gd name="connsiteY4" fmla="*/ 385135 h 544623"/>
              <a:gd name="connsiteX5" fmla="*/ 31898 w 467833"/>
              <a:gd name="connsiteY5" fmla="*/ 236279 h 544623"/>
              <a:gd name="connsiteX6" fmla="*/ 0 w 467833"/>
              <a:gd name="connsiteY6" fmla="*/ 395768 h 544623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3098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20187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0715 w 538953"/>
              <a:gd name="connsiteY3" fmla="*/ 227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491130"/>
              <a:gd name="connsiteY0" fmla="*/ 498891 h 647746"/>
              <a:gd name="connsiteX1" fmla="*/ 159489 w 491130"/>
              <a:gd name="connsiteY1" fmla="*/ 647746 h 647746"/>
              <a:gd name="connsiteX2" fmla="*/ 491130 w 491130"/>
              <a:gd name="connsiteY2" fmla="*/ 0 h 647746"/>
              <a:gd name="connsiteX3" fmla="*/ 340715 w 491130"/>
              <a:gd name="connsiteY3" fmla="*/ 52323 h 647746"/>
              <a:gd name="connsiteX4" fmla="*/ 159489 w 491130"/>
              <a:gd name="connsiteY4" fmla="*/ 488258 h 647746"/>
              <a:gd name="connsiteX5" fmla="*/ 26818 w 491130"/>
              <a:gd name="connsiteY5" fmla="*/ 352102 h 647746"/>
              <a:gd name="connsiteX6" fmla="*/ 0 w 491130"/>
              <a:gd name="connsiteY6" fmla="*/ 498891 h 647746"/>
              <a:gd name="connsiteX0" fmla="*/ 0 w 491130"/>
              <a:gd name="connsiteY0" fmla="*/ 498891 h 655448"/>
              <a:gd name="connsiteX1" fmla="*/ 196712 w 491130"/>
              <a:gd name="connsiteY1" fmla="*/ 655448 h 655448"/>
              <a:gd name="connsiteX2" fmla="*/ 491130 w 491130"/>
              <a:gd name="connsiteY2" fmla="*/ 0 h 655448"/>
              <a:gd name="connsiteX3" fmla="*/ 340715 w 491130"/>
              <a:gd name="connsiteY3" fmla="*/ 52323 h 655448"/>
              <a:gd name="connsiteX4" fmla="*/ 159489 w 491130"/>
              <a:gd name="connsiteY4" fmla="*/ 488258 h 655448"/>
              <a:gd name="connsiteX5" fmla="*/ 26818 w 491130"/>
              <a:gd name="connsiteY5" fmla="*/ 352102 h 655448"/>
              <a:gd name="connsiteX6" fmla="*/ 0 w 491130"/>
              <a:gd name="connsiteY6" fmla="*/ 498891 h 6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130" h="655448">
                <a:moveTo>
                  <a:pt x="0" y="498891"/>
                </a:moveTo>
                <a:lnTo>
                  <a:pt x="196712" y="655448"/>
                </a:lnTo>
                <a:lnTo>
                  <a:pt x="491130" y="0"/>
                </a:lnTo>
                <a:lnTo>
                  <a:pt x="340715" y="52323"/>
                </a:lnTo>
                <a:lnTo>
                  <a:pt x="159489" y="488258"/>
                </a:lnTo>
                <a:lnTo>
                  <a:pt x="26818" y="352102"/>
                </a:lnTo>
                <a:lnTo>
                  <a:pt x="0" y="4988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572971">
            <a:off x="2598871" y="2258646"/>
            <a:ext cx="465046" cy="496511"/>
          </a:xfrm>
          <a:custGeom>
            <a:avLst/>
            <a:gdLst>
              <a:gd name="connsiteX0" fmla="*/ 0 w 467833"/>
              <a:gd name="connsiteY0" fmla="*/ 446568 h 595423"/>
              <a:gd name="connsiteX1" fmla="*/ 159489 w 467833"/>
              <a:gd name="connsiteY1" fmla="*/ 595423 h 595423"/>
              <a:gd name="connsiteX2" fmla="*/ 467833 w 467833"/>
              <a:gd name="connsiteY2" fmla="*/ 116958 h 595423"/>
              <a:gd name="connsiteX3" fmla="*/ 350875 w 467833"/>
              <a:gd name="connsiteY3" fmla="*/ 0 h 595423"/>
              <a:gd name="connsiteX4" fmla="*/ 159489 w 467833"/>
              <a:gd name="connsiteY4" fmla="*/ 435935 h 595423"/>
              <a:gd name="connsiteX5" fmla="*/ 31898 w 467833"/>
              <a:gd name="connsiteY5" fmla="*/ 287079 h 595423"/>
              <a:gd name="connsiteX6" fmla="*/ 0 w 467833"/>
              <a:gd name="connsiteY6" fmla="*/ 446568 h 595423"/>
              <a:gd name="connsiteX0" fmla="*/ 0 w 467833"/>
              <a:gd name="connsiteY0" fmla="*/ 395768 h 544623"/>
              <a:gd name="connsiteX1" fmla="*/ 159489 w 467833"/>
              <a:gd name="connsiteY1" fmla="*/ 544623 h 544623"/>
              <a:gd name="connsiteX2" fmla="*/ 467833 w 467833"/>
              <a:gd name="connsiteY2" fmla="*/ 66158 h 544623"/>
              <a:gd name="connsiteX3" fmla="*/ 345795 w 467833"/>
              <a:gd name="connsiteY3" fmla="*/ 0 h 544623"/>
              <a:gd name="connsiteX4" fmla="*/ 159489 w 467833"/>
              <a:gd name="connsiteY4" fmla="*/ 385135 h 544623"/>
              <a:gd name="connsiteX5" fmla="*/ 31898 w 467833"/>
              <a:gd name="connsiteY5" fmla="*/ 236279 h 544623"/>
              <a:gd name="connsiteX6" fmla="*/ 0 w 467833"/>
              <a:gd name="connsiteY6" fmla="*/ 395768 h 544623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3098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20187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0715 w 538953"/>
              <a:gd name="connsiteY3" fmla="*/ 227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491130"/>
              <a:gd name="connsiteY0" fmla="*/ 498891 h 647746"/>
              <a:gd name="connsiteX1" fmla="*/ 159489 w 491130"/>
              <a:gd name="connsiteY1" fmla="*/ 647746 h 647746"/>
              <a:gd name="connsiteX2" fmla="*/ 491130 w 491130"/>
              <a:gd name="connsiteY2" fmla="*/ 0 h 647746"/>
              <a:gd name="connsiteX3" fmla="*/ 340715 w 491130"/>
              <a:gd name="connsiteY3" fmla="*/ 52323 h 647746"/>
              <a:gd name="connsiteX4" fmla="*/ 159489 w 491130"/>
              <a:gd name="connsiteY4" fmla="*/ 488258 h 647746"/>
              <a:gd name="connsiteX5" fmla="*/ 26818 w 491130"/>
              <a:gd name="connsiteY5" fmla="*/ 352102 h 647746"/>
              <a:gd name="connsiteX6" fmla="*/ 0 w 491130"/>
              <a:gd name="connsiteY6" fmla="*/ 498891 h 647746"/>
              <a:gd name="connsiteX0" fmla="*/ 0 w 491130"/>
              <a:gd name="connsiteY0" fmla="*/ 498891 h 655448"/>
              <a:gd name="connsiteX1" fmla="*/ 196712 w 491130"/>
              <a:gd name="connsiteY1" fmla="*/ 655448 h 655448"/>
              <a:gd name="connsiteX2" fmla="*/ 491130 w 491130"/>
              <a:gd name="connsiteY2" fmla="*/ 0 h 655448"/>
              <a:gd name="connsiteX3" fmla="*/ 340715 w 491130"/>
              <a:gd name="connsiteY3" fmla="*/ 52323 h 655448"/>
              <a:gd name="connsiteX4" fmla="*/ 159489 w 491130"/>
              <a:gd name="connsiteY4" fmla="*/ 488258 h 655448"/>
              <a:gd name="connsiteX5" fmla="*/ 26818 w 491130"/>
              <a:gd name="connsiteY5" fmla="*/ 352102 h 655448"/>
              <a:gd name="connsiteX6" fmla="*/ 0 w 491130"/>
              <a:gd name="connsiteY6" fmla="*/ 498891 h 6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130" h="655448">
                <a:moveTo>
                  <a:pt x="0" y="498891"/>
                </a:moveTo>
                <a:lnTo>
                  <a:pt x="196712" y="655448"/>
                </a:lnTo>
                <a:lnTo>
                  <a:pt x="491130" y="0"/>
                </a:lnTo>
                <a:lnTo>
                  <a:pt x="340715" y="52323"/>
                </a:lnTo>
                <a:lnTo>
                  <a:pt x="159489" y="488258"/>
                </a:lnTo>
                <a:lnTo>
                  <a:pt x="26818" y="352102"/>
                </a:lnTo>
                <a:lnTo>
                  <a:pt x="0" y="4988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572971">
            <a:off x="5110076" y="1691864"/>
            <a:ext cx="465046" cy="496511"/>
          </a:xfrm>
          <a:custGeom>
            <a:avLst/>
            <a:gdLst>
              <a:gd name="connsiteX0" fmla="*/ 0 w 467833"/>
              <a:gd name="connsiteY0" fmla="*/ 446568 h 595423"/>
              <a:gd name="connsiteX1" fmla="*/ 159489 w 467833"/>
              <a:gd name="connsiteY1" fmla="*/ 595423 h 595423"/>
              <a:gd name="connsiteX2" fmla="*/ 467833 w 467833"/>
              <a:gd name="connsiteY2" fmla="*/ 116958 h 595423"/>
              <a:gd name="connsiteX3" fmla="*/ 350875 w 467833"/>
              <a:gd name="connsiteY3" fmla="*/ 0 h 595423"/>
              <a:gd name="connsiteX4" fmla="*/ 159489 w 467833"/>
              <a:gd name="connsiteY4" fmla="*/ 435935 h 595423"/>
              <a:gd name="connsiteX5" fmla="*/ 31898 w 467833"/>
              <a:gd name="connsiteY5" fmla="*/ 287079 h 595423"/>
              <a:gd name="connsiteX6" fmla="*/ 0 w 467833"/>
              <a:gd name="connsiteY6" fmla="*/ 446568 h 595423"/>
              <a:gd name="connsiteX0" fmla="*/ 0 w 467833"/>
              <a:gd name="connsiteY0" fmla="*/ 395768 h 544623"/>
              <a:gd name="connsiteX1" fmla="*/ 159489 w 467833"/>
              <a:gd name="connsiteY1" fmla="*/ 544623 h 544623"/>
              <a:gd name="connsiteX2" fmla="*/ 467833 w 467833"/>
              <a:gd name="connsiteY2" fmla="*/ 66158 h 544623"/>
              <a:gd name="connsiteX3" fmla="*/ 345795 w 467833"/>
              <a:gd name="connsiteY3" fmla="*/ 0 h 544623"/>
              <a:gd name="connsiteX4" fmla="*/ 159489 w 467833"/>
              <a:gd name="connsiteY4" fmla="*/ 385135 h 544623"/>
              <a:gd name="connsiteX5" fmla="*/ 31898 w 467833"/>
              <a:gd name="connsiteY5" fmla="*/ 236279 h 544623"/>
              <a:gd name="connsiteX6" fmla="*/ 0 w 467833"/>
              <a:gd name="connsiteY6" fmla="*/ 395768 h 544623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3098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20187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0715 w 538953"/>
              <a:gd name="connsiteY3" fmla="*/ 227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491130"/>
              <a:gd name="connsiteY0" fmla="*/ 498891 h 647746"/>
              <a:gd name="connsiteX1" fmla="*/ 159489 w 491130"/>
              <a:gd name="connsiteY1" fmla="*/ 647746 h 647746"/>
              <a:gd name="connsiteX2" fmla="*/ 491130 w 491130"/>
              <a:gd name="connsiteY2" fmla="*/ 0 h 647746"/>
              <a:gd name="connsiteX3" fmla="*/ 340715 w 491130"/>
              <a:gd name="connsiteY3" fmla="*/ 52323 h 647746"/>
              <a:gd name="connsiteX4" fmla="*/ 159489 w 491130"/>
              <a:gd name="connsiteY4" fmla="*/ 488258 h 647746"/>
              <a:gd name="connsiteX5" fmla="*/ 26818 w 491130"/>
              <a:gd name="connsiteY5" fmla="*/ 352102 h 647746"/>
              <a:gd name="connsiteX6" fmla="*/ 0 w 491130"/>
              <a:gd name="connsiteY6" fmla="*/ 498891 h 647746"/>
              <a:gd name="connsiteX0" fmla="*/ 0 w 491130"/>
              <a:gd name="connsiteY0" fmla="*/ 498891 h 655448"/>
              <a:gd name="connsiteX1" fmla="*/ 196712 w 491130"/>
              <a:gd name="connsiteY1" fmla="*/ 655448 h 655448"/>
              <a:gd name="connsiteX2" fmla="*/ 491130 w 491130"/>
              <a:gd name="connsiteY2" fmla="*/ 0 h 655448"/>
              <a:gd name="connsiteX3" fmla="*/ 340715 w 491130"/>
              <a:gd name="connsiteY3" fmla="*/ 52323 h 655448"/>
              <a:gd name="connsiteX4" fmla="*/ 159489 w 491130"/>
              <a:gd name="connsiteY4" fmla="*/ 488258 h 655448"/>
              <a:gd name="connsiteX5" fmla="*/ 26818 w 491130"/>
              <a:gd name="connsiteY5" fmla="*/ 352102 h 655448"/>
              <a:gd name="connsiteX6" fmla="*/ 0 w 491130"/>
              <a:gd name="connsiteY6" fmla="*/ 498891 h 6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130" h="655448">
                <a:moveTo>
                  <a:pt x="0" y="498891"/>
                </a:moveTo>
                <a:lnTo>
                  <a:pt x="196712" y="655448"/>
                </a:lnTo>
                <a:lnTo>
                  <a:pt x="491130" y="0"/>
                </a:lnTo>
                <a:lnTo>
                  <a:pt x="340715" y="52323"/>
                </a:lnTo>
                <a:lnTo>
                  <a:pt x="159489" y="488258"/>
                </a:lnTo>
                <a:lnTo>
                  <a:pt x="26818" y="352102"/>
                </a:lnTo>
                <a:lnTo>
                  <a:pt x="0" y="4988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572971">
            <a:off x="5110076" y="2238001"/>
            <a:ext cx="465046" cy="496511"/>
          </a:xfrm>
          <a:custGeom>
            <a:avLst/>
            <a:gdLst>
              <a:gd name="connsiteX0" fmla="*/ 0 w 467833"/>
              <a:gd name="connsiteY0" fmla="*/ 446568 h 595423"/>
              <a:gd name="connsiteX1" fmla="*/ 159489 w 467833"/>
              <a:gd name="connsiteY1" fmla="*/ 595423 h 595423"/>
              <a:gd name="connsiteX2" fmla="*/ 467833 w 467833"/>
              <a:gd name="connsiteY2" fmla="*/ 116958 h 595423"/>
              <a:gd name="connsiteX3" fmla="*/ 350875 w 467833"/>
              <a:gd name="connsiteY3" fmla="*/ 0 h 595423"/>
              <a:gd name="connsiteX4" fmla="*/ 159489 w 467833"/>
              <a:gd name="connsiteY4" fmla="*/ 435935 h 595423"/>
              <a:gd name="connsiteX5" fmla="*/ 31898 w 467833"/>
              <a:gd name="connsiteY5" fmla="*/ 287079 h 595423"/>
              <a:gd name="connsiteX6" fmla="*/ 0 w 467833"/>
              <a:gd name="connsiteY6" fmla="*/ 446568 h 595423"/>
              <a:gd name="connsiteX0" fmla="*/ 0 w 467833"/>
              <a:gd name="connsiteY0" fmla="*/ 395768 h 544623"/>
              <a:gd name="connsiteX1" fmla="*/ 159489 w 467833"/>
              <a:gd name="connsiteY1" fmla="*/ 544623 h 544623"/>
              <a:gd name="connsiteX2" fmla="*/ 467833 w 467833"/>
              <a:gd name="connsiteY2" fmla="*/ 66158 h 544623"/>
              <a:gd name="connsiteX3" fmla="*/ 345795 w 467833"/>
              <a:gd name="connsiteY3" fmla="*/ 0 h 544623"/>
              <a:gd name="connsiteX4" fmla="*/ 159489 w 467833"/>
              <a:gd name="connsiteY4" fmla="*/ 385135 h 544623"/>
              <a:gd name="connsiteX5" fmla="*/ 31898 w 467833"/>
              <a:gd name="connsiteY5" fmla="*/ 236279 h 544623"/>
              <a:gd name="connsiteX6" fmla="*/ 0 w 467833"/>
              <a:gd name="connsiteY6" fmla="*/ 395768 h 544623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3098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20187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0715 w 538953"/>
              <a:gd name="connsiteY3" fmla="*/ 227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491130"/>
              <a:gd name="connsiteY0" fmla="*/ 498891 h 647746"/>
              <a:gd name="connsiteX1" fmla="*/ 159489 w 491130"/>
              <a:gd name="connsiteY1" fmla="*/ 647746 h 647746"/>
              <a:gd name="connsiteX2" fmla="*/ 491130 w 491130"/>
              <a:gd name="connsiteY2" fmla="*/ 0 h 647746"/>
              <a:gd name="connsiteX3" fmla="*/ 340715 w 491130"/>
              <a:gd name="connsiteY3" fmla="*/ 52323 h 647746"/>
              <a:gd name="connsiteX4" fmla="*/ 159489 w 491130"/>
              <a:gd name="connsiteY4" fmla="*/ 488258 h 647746"/>
              <a:gd name="connsiteX5" fmla="*/ 26818 w 491130"/>
              <a:gd name="connsiteY5" fmla="*/ 352102 h 647746"/>
              <a:gd name="connsiteX6" fmla="*/ 0 w 491130"/>
              <a:gd name="connsiteY6" fmla="*/ 498891 h 647746"/>
              <a:gd name="connsiteX0" fmla="*/ 0 w 491130"/>
              <a:gd name="connsiteY0" fmla="*/ 498891 h 655448"/>
              <a:gd name="connsiteX1" fmla="*/ 196712 w 491130"/>
              <a:gd name="connsiteY1" fmla="*/ 655448 h 655448"/>
              <a:gd name="connsiteX2" fmla="*/ 491130 w 491130"/>
              <a:gd name="connsiteY2" fmla="*/ 0 h 655448"/>
              <a:gd name="connsiteX3" fmla="*/ 340715 w 491130"/>
              <a:gd name="connsiteY3" fmla="*/ 52323 h 655448"/>
              <a:gd name="connsiteX4" fmla="*/ 159489 w 491130"/>
              <a:gd name="connsiteY4" fmla="*/ 488258 h 655448"/>
              <a:gd name="connsiteX5" fmla="*/ 26818 w 491130"/>
              <a:gd name="connsiteY5" fmla="*/ 352102 h 655448"/>
              <a:gd name="connsiteX6" fmla="*/ 0 w 491130"/>
              <a:gd name="connsiteY6" fmla="*/ 498891 h 6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130" h="655448">
                <a:moveTo>
                  <a:pt x="0" y="498891"/>
                </a:moveTo>
                <a:lnTo>
                  <a:pt x="196712" y="655448"/>
                </a:lnTo>
                <a:lnTo>
                  <a:pt x="491130" y="0"/>
                </a:lnTo>
                <a:lnTo>
                  <a:pt x="340715" y="52323"/>
                </a:lnTo>
                <a:lnTo>
                  <a:pt x="159489" y="488258"/>
                </a:lnTo>
                <a:lnTo>
                  <a:pt x="26818" y="352102"/>
                </a:lnTo>
                <a:lnTo>
                  <a:pt x="0" y="4988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572971">
            <a:off x="5058741" y="2998994"/>
            <a:ext cx="465046" cy="496511"/>
          </a:xfrm>
          <a:custGeom>
            <a:avLst/>
            <a:gdLst>
              <a:gd name="connsiteX0" fmla="*/ 0 w 467833"/>
              <a:gd name="connsiteY0" fmla="*/ 446568 h 595423"/>
              <a:gd name="connsiteX1" fmla="*/ 159489 w 467833"/>
              <a:gd name="connsiteY1" fmla="*/ 595423 h 595423"/>
              <a:gd name="connsiteX2" fmla="*/ 467833 w 467833"/>
              <a:gd name="connsiteY2" fmla="*/ 116958 h 595423"/>
              <a:gd name="connsiteX3" fmla="*/ 350875 w 467833"/>
              <a:gd name="connsiteY3" fmla="*/ 0 h 595423"/>
              <a:gd name="connsiteX4" fmla="*/ 159489 w 467833"/>
              <a:gd name="connsiteY4" fmla="*/ 435935 h 595423"/>
              <a:gd name="connsiteX5" fmla="*/ 31898 w 467833"/>
              <a:gd name="connsiteY5" fmla="*/ 287079 h 595423"/>
              <a:gd name="connsiteX6" fmla="*/ 0 w 467833"/>
              <a:gd name="connsiteY6" fmla="*/ 446568 h 595423"/>
              <a:gd name="connsiteX0" fmla="*/ 0 w 467833"/>
              <a:gd name="connsiteY0" fmla="*/ 395768 h 544623"/>
              <a:gd name="connsiteX1" fmla="*/ 159489 w 467833"/>
              <a:gd name="connsiteY1" fmla="*/ 544623 h 544623"/>
              <a:gd name="connsiteX2" fmla="*/ 467833 w 467833"/>
              <a:gd name="connsiteY2" fmla="*/ 66158 h 544623"/>
              <a:gd name="connsiteX3" fmla="*/ 345795 w 467833"/>
              <a:gd name="connsiteY3" fmla="*/ 0 h 544623"/>
              <a:gd name="connsiteX4" fmla="*/ 159489 w 467833"/>
              <a:gd name="connsiteY4" fmla="*/ 385135 h 544623"/>
              <a:gd name="connsiteX5" fmla="*/ 31898 w 467833"/>
              <a:gd name="connsiteY5" fmla="*/ 236279 h 544623"/>
              <a:gd name="connsiteX6" fmla="*/ 0 w 467833"/>
              <a:gd name="connsiteY6" fmla="*/ 395768 h 544623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3098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20187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0715 w 538953"/>
              <a:gd name="connsiteY3" fmla="*/ 227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491130"/>
              <a:gd name="connsiteY0" fmla="*/ 498891 h 647746"/>
              <a:gd name="connsiteX1" fmla="*/ 159489 w 491130"/>
              <a:gd name="connsiteY1" fmla="*/ 647746 h 647746"/>
              <a:gd name="connsiteX2" fmla="*/ 491130 w 491130"/>
              <a:gd name="connsiteY2" fmla="*/ 0 h 647746"/>
              <a:gd name="connsiteX3" fmla="*/ 340715 w 491130"/>
              <a:gd name="connsiteY3" fmla="*/ 52323 h 647746"/>
              <a:gd name="connsiteX4" fmla="*/ 159489 w 491130"/>
              <a:gd name="connsiteY4" fmla="*/ 488258 h 647746"/>
              <a:gd name="connsiteX5" fmla="*/ 26818 w 491130"/>
              <a:gd name="connsiteY5" fmla="*/ 352102 h 647746"/>
              <a:gd name="connsiteX6" fmla="*/ 0 w 491130"/>
              <a:gd name="connsiteY6" fmla="*/ 498891 h 647746"/>
              <a:gd name="connsiteX0" fmla="*/ 0 w 491130"/>
              <a:gd name="connsiteY0" fmla="*/ 498891 h 655448"/>
              <a:gd name="connsiteX1" fmla="*/ 196712 w 491130"/>
              <a:gd name="connsiteY1" fmla="*/ 655448 h 655448"/>
              <a:gd name="connsiteX2" fmla="*/ 491130 w 491130"/>
              <a:gd name="connsiteY2" fmla="*/ 0 h 655448"/>
              <a:gd name="connsiteX3" fmla="*/ 340715 w 491130"/>
              <a:gd name="connsiteY3" fmla="*/ 52323 h 655448"/>
              <a:gd name="connsiteX4" fmla="*/ 159489 w 491130"/>
              <a:gd name="connsiteY4" fmla="*/ 488258 h 655448"/>
              <a:gd name="connsiteX5" fmla="*/ 26818 w 491130"/>
              <a:gd name="connsiteY5" fmla="*/ 352102 h 655448"/>
              <a:gd name="connsiteX6" fmla="*/ 0 w 491130"/>
              <a:gd name="connsiteY6" fmla="*/ 498891 h 6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130" h="655448">
                <a:moveTo>
                  <a:pt x="0" y="498891"/>
                </a:moveTo>
                <a:lnTo>
                  <a:pt x="196712" y="655448"/>
                </a:lnTo>
                <a:lnTo>
                  <a:pt x="491130" y="0"/>
                </a:lnTo>
                <a:lnTo>
                  <a:pt x="340715" y="52323"/>
                </a:lnTo>
                <a:lnTo>
                  <a:pt x="159489" y="488258"/>
                </a:lnTo>
                <a:lnTo>
                  <a:pt x="26818" y="352102"/>
                </a:lnTo>
                <a:lnTo>
                  <a:pt x="0" y="4988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572971">
            <a:off x="7459430" y="2093813"/>
            <a:ext cx="465046" cy="496511"/>
          </a:xfrm>
          <a:custGeom>
            <a:avLst/>
            <a:gdLst>
              <a:gd name="connsiteX0" fmla="*/ 0 w 467833"/>
              <a:gd name="connsiteY0" fmla="*/ 446568 h 595423"/>
              <a:gd name="connsiteX1" fmla="*/ 159489 w 467833"/>
              <a:gd name="connsiteY1" fmla="*/ 595423 h 595423"/>
              <a:gd name="connsiteX2" fmla="*/ 467833 w 467833"/>
              <a:gd name="connsiteY2" fmla="*/ 116958 h 595423"/>
              <a:gd name="connsiteX3" fmla="*/ 350875 w 467833"/>
              <a:gd name="connsiteY3" fmla="*/ 0 h 595423"/>
              <a:gd name="connsiteX4" fmla="*/ 159489 w 467833"/>
              <a:gd name="connsiteY4" fmla="*/ 435935 h 595423"/>
              <a:gd name="connsiteX5" fmla="*/ 31898 w 467833"/>
              <a:gd name="connsiteY5" fmla="*/ 287079 h 595423"/>
              <a:gd name="connsiteX6" fmla="*/ 0 w 467833"/>
              <a:gd name="connsiteY6" fmla="*/ 446568 h 595423"/>
              <a:gd name="connsiteX0" fmla="*/ 0 w 467833"/>
              <a:gd name="connsiteY0" fmla="*/ 395768 h 544623"/>
              <a:gd name="connsiteX1" fmla="*/ 159489 w 467833"/>
              <a:gd name="connsiteY1" fmla="*/ 544623 h 544623"/>
              <a:gd name="connsiteX2" fmla="*/ 467833 w 467833"/>
              <a:gd name="connsiteY2" fmla="*/ 66158 h 544623"/>
              <a:gd name="connsiteX3" fmla="*/ 345795 w 467833"/>
              <a:gd name="connsiteY3" fmla="*/ 0 h 544623"/>
              <a:gd name="connsiteX4" fmla="*/ 159489 w 467833"/>
              <a:gd name="connsiteY4" fmla="*/ 385135 h 544623"/>
              <a:gd name="connsiteX5" fmla="*/ 31898 w 467833"/>
              <a:gd name="connsiteY5" fmla="*/ 236279 h 544623"/>
              <a:gd name="connsiteX6" fmla="*/ 0 w 467833"/>
              <a:gd name="connsiteY6" fmla="*/ 395768 h 544623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3098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31898 w 538953"/>
              <a:gd name="connsiteY5" fmla="*/ 20187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5795 w 538953"/>
              <a:gd name="connsiteY3" fmla="*/ 735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538953"/>
              <a:gd name="connsiteY0" fmla="*/ 469310 h 618165"/>
              <a:gd name="connsiteX1" fmla="*/ 159489 w 538953"/>
              <a:gd name="connsiteY1" fmla="*/ 618165 h 618165"/>
              <a:gd name="connsiteX2" fmla="*/ 538953 w 538953"/>
              <a:gd name="connsiteY2" fmla="*/ 0 h 618165"/>
              <a:gd name="connsiteX3" fmla="*/ 340715 w 538953"/>
              <a:gd name="connsiteY3" fmla="*/ 22742 h 618165"/>
              <a:gd name="connsiteX4" fmla="*/ 159489 w 538953"/>
              <a:gd name="connsiteY4" fmla="*/ 458677 h 618165"/>
              <a:gd name="connsiteX5" fmla="*/ 26818 w 538953"/>
              <a:gd name="connsiteY5" fmla="*/ 322521 h 618165"/>
              <a:gd name="connsiteX6" fmla="*/ 0 w 538953"/>
              <a:gd name="connsiteY6" fmla="*/ 469310 h 618165"/>
              <a:gd name="connsiteX0" fmla="*/ 0 w 491130"/>
              <a:gd name="connsiteY0" fmla="*/ 498891 h 647746"/>
              <a:gd name="connsiteX1" fmla="*/ 159489 w 491130"/>
              <a:gd name="connsiteY1" fmla="*/ 647746 h 647746"/>
              <a:gd name="connsiteX2" fmla="*/ 491130 w 491130"/>
              <a:gd name="connsiteY2" fmla="*/ 0 h 647746"/>
              <a:gd name="connsiteX3" fmla="*/ 340715 w 491130"/>
              <a:gd name="connsiteY3" fmla="*/ 52323 h 647746"/>
              <a:gd name="connsiteX4" fmla="*/ 159489 w 491130"/>
              <a:gd name="connsiteY4" fmla="*/ 488258 h 647746"/>
              <a:gd name="connsiteX5" fmla="*/ 26818 w 491130"/>
              <a:gd name="connsiteY5" fmla="*/ 352102 h 647746"/>
              <a:gd name="connsiteX6" fmla="*/ 0 w 491130"/>
              <a:gd name="connsiteY6" fmla="*/ 498891 h 647746"/>
              <a:gd name="connsiteX0" fmla="*/ 0 w 491130"/>
              <a:gd name="connsiteY0" fmla="*/ 498891 h 655448"/>
              <a:gd name="connsiteX1" fmla="*/ 196712 w 491130"/>
              <a:gd name="connsiteY1" fmla="*/ 655448 h 655448"/>
              <a:gd name="connsiteX2" fmla="*/ 491130 w 491130"/>
              <a:gd name="connsiteY2" fmla="*/ 0 h 655448"/>
              <a:gd name="connsiteX3" fmla="*/ 340715 w 491130"/>
              <a:gd name="connsiteY3" fmla="*/ 52323 h 655448"/>
              <a:gd name="connsiteX4" fmla="*/ 159489 w 491130"/>
              <a:gd name="connsiteY4" fmla="*/ 488258 h 655448"/>
              <a:gd name="connsiteX5" fmla="*/ 26818 w 491130"/>
              <a:gd name="connsiteY5" fmla="*/ 352102 h 655448"/>
              <a:gd name="connsiteX6" fmla="*/ 0 w 491130"/>
              <a:gd name="connsiteY6" fmla="*/ 498891 h 6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130" h="655448">
                <a:moveTo>
                  <a:pt x="0" y="498891"/>
                </a:moveTo>
                <a:lnTo>
                  <a:pt x="196712" y="655448"/>
                </a:lnTo>
                <a:lnTo>
                  <a:pt x="491130" y="0"/>
                </a:lnTo>
                <a:lnTo>
                  <a:pt x="340715" y="52323"/>
                </a:lnTo>
                <a:lnTo>
                  <a:pt x="159489" y="488258"/>
                </a:lnTo>
                <a:lnTo>
                  <a:pt x="26818" y="352102"/>
                </a:lnTo>
                <a:lnTo>
                  <a:pt x="0" y="4988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73960" y="3040200"/>
              <a:ext cx="3416400" cy="1953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5320" y="3030480"/>
                <a:ext cx="3436920" cy="19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540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Photo OCR pipeline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42950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Text detection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643485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Character segmentation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073" y="3481685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Character classification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46" y="4054198"/>
            <a:ext cx="34514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91" y="4045368"/>
            <a:ext cx="37651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943" y="4045368"/>
            <a:ext cx="34514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705973" y="4137166"/>
            <a:ext cx="25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</a:t>
            </a: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7" name="Straight Arrow Connector 46"/>
          <p:cNvCxnSpPr>
            <a:stCxn id="34" idx="3"/>
            <a:endCxn id="46" idx="1"/>
          </p:cNvCxnSpPr>
          <p:nvPr/>
        </p:nvCxnSpPr>
        <p:spPr>
          <a:xfrm>
            <a:off x="6225086" y="4320898"/>
            <a:ext cx="480887" cy="9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83838" y="4127402"/>
            <a:ext cx="25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1" name="Straight Arrow Connector 50"/>
          <p:cNvCxnSpPr>
            <a:stCxn id="35" idx="3"/>
            <a:endCxn id="50" idx="1"/>
          </p:cNvCxnSpPr>
          <p:nvPr/>
        </p:nvCxnSpPr>
        <p:spPr>
          <a:xfrm>
            <a:off x="4589010" y="4312068"/>
            <a:ext cx="59482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151169" y="4127402"/>
            <a:ext cx="25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</a:p>
        </p:txBody>
      </p:sp>
      <p:cxnSp>
        <p:nvCxnSpPr>
          <p:cNvPr id="55" name="Straight Arrow Connector 54"/>
          <p:cNvCxnSpPr>
            <a:stCxn id="39" idx="3"/>
            <a:endCxn id="54" idx="1"/>
          </p:cNvCxnSpPr>
          <p:nvPr/>
        </p:nvCxnSpPr>
        <p:spPr>
          <a:xfrm>
            <a:off x="7690083" y="4312068"/>
            <a:ext cx="46108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590" y="2791063"/>
            <a:ext cx="4508061" cy="62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20703"/>
          <a:stretch/>
        </p:blipFill>
        <p:spPr bwMode="auto">
          <a:xfrm>
            <a:off x="4305216" y="716812"/>
            <a:ext cx="2785753" cy="16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4865375" y="1106950"/>
            <a:ext cx="924346" cy="145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/>
          </a:p>
        </p:txBody>
      </p:sp>
      <p:cxnSp>
        <p:nvCxnSpPr>
          <p:cNvPr id="2051" name="Straight Connector 2050"/>
          <p:cNvCxnSpPr/>
          <p:nvPr/>
        </p:nvCxnSpPr>
        <p:spPr>
          <a:xfrm flipH="1">
            <a:off x="4484441" y="2810983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48698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1746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54032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57080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0128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3938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70034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73844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689273" y="2800350"/>
            <a:ext cx="6927" cy="60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99360" y="943920"/>
              <a:ext cx="7297200" cy="4114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640" y="932040"/>
                <a:ext cx="7316280" cy="413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023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6" grpId="0"/>
      <p:bldP spid="50" grpId="0"/>
      <p:bldP spid="54" grpId="0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271873"/>
            <a:ext cx="1371600" cy="4975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2271873"/>
            <a:ext cx="1676400" cy="4975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Text detection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67200" y="2190750"/>
            <a:ext cx="1877568" cy="6548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Character segmentation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53200" y="2190750"/>
            <a:ext cx="1877568" cy="6499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Character recognition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2" idx="3"/>
            <a:endCxn id="3" idx="1"/>
          </p:cNvCxnSpPr>
          <p:nvPr/>
        </p:nvCxnSpPr>
        <p:spPr>
          <a:xfrm>
            <a:off x="1828800" y="2520629"/>
            <a:ext cx="381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3"/>
            <a:endCxn id="4" idx="1"/>
          </p:cNvCxnSpPr>
          <p:nvPr/>
        </p:nvCxnSpPr>
        <p:spPr>
          <a:xfrm flipV="1">
            <a:off x="3886200" y="2518168"/>
            <a:ext cx="381000" cy="24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 flipV="1">
            <a:off x="6144768" y="2515706"/>
            <a:ext cx="408432" cy="24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Photo OCR pipeline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985680" y="1730880"/>
              <a:ext cx="6568200" cy="1381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600" y="1720800"/>
                <a:ext cx="6588360" cy="139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164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29466" y="721778"/>
            <a:ext cx="4709734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</a:pPr>
            <a:r>
              <a:rPr lang="en-US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example: </a:t>
            </a:r>
          </a:p>
          <a:p>
            <a:pPr algn="l">
              <a:lnSpc>
                <a:spcPts val="4400"/>
              </a:lnSpc>
            </a:pPr>
            <a:r>
              <a:rPr lang="en-US" sz="4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Photo OCR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29466" y="1809750"/>
            <a:ext cx="4393080" cy="1676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Sliding windows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850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6893" y="376479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Text detection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600" y="371342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Pedestrian detection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33900" y="371342"/>
            <a:ext cx="0" cy="4562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20703" r="15210"/>
          <a:stretch/>
        </p:blipFill>
        <p:spPr bwMode="auto">
          <a:xfrm>
            <a:off x="457200" y="1082038"/>
            <a:ext cx="3592286" cy="316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45892" y="1808390"/>
            <a:ext cx="1466475" cy="270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73450" y="2302073"/>
            <a:ext cx="465306" cy="237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03077" y="2847497"/>
            <a:ext cx="232653" cy="118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39056" y="2840222"/>
            <a:ext cx="232653" cy="118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eywords: walk, people, stre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26836" r="24296"/>
          <a:stretch/>
        </p:blipFill>
        <p:spPr bwMode="auto">
          <a:xfrm>
            <a:off x="5089527" y="1082038"/>
            <a:ext cx="3575045" cy="310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089526" y="1733550"/>
            <a:ext cx="473073" cy="946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57679" y="1728291"/>
            <a:ext cx="473073" cy="962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17425" y="1082038"/>
            <a:ext cx="320375" cy="6515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35350" y="1070258"/>
            <a:ext cx="320375" cy="6515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508175" y="2126425"/>
            <a:ext cx="599530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011070" y="2090800"/>
            <a:ext cx="599530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958120" y="1831320"/>
              <a:ext cx="565200" cy="1123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9840" y="1824480"/>
                <a:ext cx="583920" cy="11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752000" y="1051560"/>
              <a:ext cx="4116960" cy="2604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43000" y="1040040"/>
                <a:ext cx="4134240" cy="26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484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  <p:bldP spid="12" grpId="0" animBg="1"/>
      <p:bldP spid="15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454848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Positive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3337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Supervised learning for pedestrian detection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6228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pixels in 82x36 image patches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1242"/>
            <a:ext cx="392430" cy="11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72" y="4646486"/>
            <a:ext cx="744855" cy="255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45" y="4651683"/>
            <a:ext cx="744855" cy="255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454328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Negative examples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648200" y="1088369"/>
            <a:ext cx="0" cy="37693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Users\tlow\Desktop\cs229a\lectures-slides\assets\19\stuff\p1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10" y="2285687"/>
            <a:ext cx="462222" cy="10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low\Desktop\cs229a\lectures-slides\assets\19\stuff\p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10" y="3429580"/>
            <a:ext cx="462222" cy="10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low\Desktop\cs229a\lectures-slides\assets\19\stuff\p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11" y="1161438"/>
            <a:ext cx="462222" cy="103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low\Desktop\cs229a\lectures-slides\assets\19\stuff\p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69" y="1158088"/>
            <a:ext cx="462222" cy="10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low\Desktop\cs229a\lectures-slides\assets\19\stuff\p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35" y="2289038"/>
            <a:ext cx="462222" cy="103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low\Desktop\cs229a\lectures-slides\assets\19\stuff\p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39" y="3440560"/>
            <a:ext cx="462222" cy="103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low\Desktop\cs229a\lectures-slides\assets\19\stuff\p6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38" y="3424987"/>
            <a:ext cx="462222" cy="10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low\Desktop\cs229a\lectures-slides\assets\19\stuff\p7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38" y="2282338"/>
            <a:ext cx="462222" cy="10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tlow\Desktop\cs229a\lectures-slides\assets\19\stuff\p8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38" y="1157349"/>
            <a:ext cx="462222" cy="10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tlow\Desktop\cs229a\lectures-slides\assets\19\stuff\p9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38" y="3429580"/>
            <a:ext cx="457143" cy="10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tlow\Desktop\cs229a\lectures-slides\assets\19\stuff\p1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39" y="2278989"/>
            <a:ext cx="462222" cy="104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tlow\Desktop\cs229a\lectures-slides\assets\19\stuff\p11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39" y="1157351"/>
            <a:ext cx="462222" cy="103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Cygwin\home\tlow\1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368" y="3423841"/>
            <a:ext cx="521208" cy="10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4857"/>
            <a:ext cx="457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78749"/>
            <a:ext cx="457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24857"/>
            <a:ext cx="457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440560"/>
            <a:ext cx="457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23950"/>
            <a:ext cx="457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72" y="2285557"/>
            <a:ext cx="457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37" y="2278749"/>
            <a:ext cx="457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278749"/>
            <a:ext cx="457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12" y="1129791"/>
            <a:ext cx="457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37" y="1123950"/>
            <a:ext cx="457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72" y="1123950"/>
            <a:ext cx="457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/>
              <p14:cNvContentPartPr/>
              <p14:nvPr/>
            </p14:nvContentPartPr>
            <p14:xfrm>
              <a:off x="349560" y="400680"/>
              <a:ext cx="7790400" cy="4600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9480" y="389160"/>
                <a:ext cx="7809120" cy="462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342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25489" r="9957" b="551"/>
          <a:stretch/>
        </p:blipFill>
        <p:spPr bwMode="auto">
          <a:xfrm>
            <a:off x="2057400" y="1201102"/>
            <a:ext cx="5162331" cy="3630613"/>
          </a:xfrm>
          <a:prstGeom prst="rect">
            <a:avLst/>
          </a:prstGeom>
          <a:noFill/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489867" y="1198821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077117" y="1401762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077117" y="1617662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2077117" y="1835150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077117" y="2051050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2077117" y="2265362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2077117" y="2481262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2077117" y="2697162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2077117" y="2914650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2077117" y="3130550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2077117" y="3344862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2077117" y="3562350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2077117" y="3778250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2077117" y="3995737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2077117" y="4283075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2068033" y="1200150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211413" y="1198935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2348897" y="1198935"/>
            <a:ext cx="274320" cy="54864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83337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Sliding window detection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71680" y="672480"/>
              <a:ext cx="2465640" cy="1001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1960" y="661680"/>
                <a:ext cx="2486880" cy="10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092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L 0.48525 -0.0012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5723E-6 L 0.5316 3.75723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5723E-6 L 0.5316 3.75723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5723E-6 L 0.5316 3.75723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5723E-6 L 0.5316 3.75723E-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5723E-6 L 0.5316 3.75723E-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5723E-6 L 0.5316 3.75723E-6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5723E-6 L 0.5316 3.75723E-6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5723E-6 L 0.5316 3.75723E-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5723E-6 L 0.5316 3.75723E-6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5723E-6 L 0.5316 3.75723E-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5723E-6 L 0.5316 3.75723E-6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5723E-6 L 0.5316 3.75723E-6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5723E-6 L 0.5316 3.75723E-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5723E-6 L 0.5316 3.75723E-6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25489" r="9957" b="551"/>
          <a:stretch/>
        </p:blipFill>
        <p:spPr bwMode="auto">
          <a:xfrm>
            <a:off x="2057400" y="1201102"/>
            <a:ext cx="5162331" cy="3630613"/>
          </a:xfrm>
          <a:prstGeom prst="rect">
            <a:avLst/>
          </a:prstGeom>
          <a:noFill/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077117" y="1212676"/>
            <a:ext cx="548640" cy="109728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077117" y="1703070"/>
            <a:ext cx="548640" cy="109728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77117" y="2084070"/>
            <a:ext cx="548640" cy="109728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077117" y="2465070"/>
            <a:ext cx="548640" cy="109728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077117" y="2922270"/>
            <a:ext cx="548640" cy="109728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2077117" y="3379470"/>
            <a:ext cx="548640" cy="109728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2077117" y="3702224"/>
            <a:ext cx="548640" cy="109728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3337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Sliding window detection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43320" y="786600"/>
              <a:ext cx="1379520" cy="129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2160" y="777600"/>
                <a:ext cx="1401120" cy="13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63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90996E-6 L 0.50955 0.00309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39624E-7 L 0.50955 0.0030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98921E-6 L 0.50955 0.00308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61209E-7 L 0.50955 0.0030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55412E-6 L 0.50955 -0.0027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519E-6 L 0.50955 0.0064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3602E-7 L 0.50955 -0.00031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i&#10;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i \leftarrow x_i +&#10;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 = &#10;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(y=1)&#10;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(y=0)&#10;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(y=1)&#10;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(y=0)&#10;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(y=1)&#10;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(y=0)&#10;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i =&#10;$&#10;&#10;\end{document}"/>
  <p:tag name="IGUANATEXSIZE" val="20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7356</TotalTime>
  <Words>649</Words>
  <Application>Microsoft Macintosh PowerPoint</Application>
  <PresentationFormat>On-screen Show (16:9)</PresentationFormat>
  <Paragraphs>177</Paragraphs>
  <Slides>29</Slides>
  <Notes>9</Notes>
  <HiddenSlides>0</HiddenSlides>
  <MMClips>4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1_Lecture</vt:lpstr>
      <vt:lpstr>2_Office Theme</vt:lpstr>
      <vt:lpstr>3_Office Theme</vt:lpstr>
      <vt:lpstr>2_Lecture</vt:lpstr>
      <vt:lpstr>Problem description and pipeline</vt:lpstr>
      <vt:lpstr>PowerPoint Presentation</vt:lpstr>
      <vt:lpstr>PowerPoint Presentation</vt:lpstr>
      <vt:lpstr>PowerPoint Presentation</vt:lpstr>
      <vt:lpstr>Sliding windows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lots of data: Artificial data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Ceiling analysis: What part of the pipeline to work on next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Carl Case</cp:lastModifiedBy>
  <cp:revision>891</cp:revision>
  <dcterms:created xsi:type="dcterms:W3CDTF">2010-07-08T21:59:02Z</dcterms:created>
  <dcterms:modified xsi:type="dcterms:W3CDTF">2011-12-19T19:19:56Z</dcterms:modified>
</cp:coreProperties>
</file>