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ink/ink1.xml" ContentType="application/inkml+xml"/>
  <Override PartName="/ppt/ink/ink2.xml" ContentType="application/inkml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ink/ink3.xml" ContentType="application/inkml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ink/ink4.xml" ContentType="application/inkml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ink/ink5.xml" ContentType="application/inkml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ink/ink6.xml" ContentType="application/inkml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ink/ink7.xml" ContentType="application/inkml+xml"/>
  <Override PartName="/ppt/notesSlides/notesSlide4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5.xml" ContentType="application/vnd.openxmlformats-officedocument.presentationml.notesSlide+xml"/>
  <Override PartName="/ppt/ink/ink8.xml" ContentType="application/inkml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6.xml" ContentType="application/vnd.openxmlformats-officedocument.presentationml.notesSlide+xml"/>
  <Override PartName="/ppt/ink/ink9.xml" ContentType="application/inkml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7.xml" ContentType="application/vnd.openxmlformats-officedocument.presentationml.notesSlide+xml"/>
  <Override PartName="/ppt/ink/ink10.xml" ContentType="application/inkml+xml"/>
  <Override PartName="/ppt/notesSlides/notesSlide8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9.xml" ContentType="application/vnd.openxmlformats-officedocument.presentationml.notesSlide+xml"/>
  <Override PartName="/ppt/ink/ink11.xml" ContentType="application/inkml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ink/ink12.xml" ContentType="application/inkml+xml"/>
  <Override PartName="/ppt/ink/ink13.xml" ContentType="application/inkml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ink/ink14.xml" ContentType="application/inkml+xml"/>
  <Override PartName="/ppt/notesSlides/notesSlide10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1.xml" ContentType="application/vnd.openxmlformats-officedocument.presentationml.notesSlide+xml"/>
  <Override PartName="/ppt/ink/ink15.xml" ContentType="application/inkml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2.xml" ContentType="application/vnd.openxmlformats-officedocument.presentationml.notesSlide+xml"/>
  <Override PartName="/ppt/ink/ink16.xml" ContentType="application/inkml+xml"/>
  <Override PartName="/ppt/notesSlides/notesSlide13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ink/ink17.xml" ContentType="application/inkml+xml"/>
  <Override PartName="/ppt/ink/ink18.xml" ContentType="application/inkml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ink/ink19.xml" ContentType="application/inkml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ink/ink20.xml" ContentType="application/inkml+xml"/>
  <Override PartName="/ppt/notesSlides/notesSlide14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ink/ink21.xml" ContentType="application/inkml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ink/ink22.xml" ContentType="application/inkml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ink/ink23.xml" ContentType="application/inkml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ink/ink24.xml" ContentType="application/inkml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ink/ink25.xml" ContentType="application/inkml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ink/ink26.xml" ContentType="application/inkml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ink/ink27.xml" ContentType="application/inkml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ink/ink28.xml" ContentType="application/inkml+xml"/>
  <Override PartName="/ppt/notesSlides/notesSlide15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ink/ink29.xml" ContentType="application/inkml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ink/ink30.xml" ContentType="application/inkml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ink/ink31.xml" ContentType="application/inkml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16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5" r:id="rId4"/>
  </p:sldMasterIdLst>
  <p:notesMasterIdLst>
    <p:notesMasterId r:id="rId42"/>
  </p:notesMasterIdLst>
  <p:sldIdLst>
    <p:sldId id="367" r:id="rId5"/>
    <p:sldId id="460" r:id="rId6"/>
    <p:sldId id="636" r:id="rId7"/>
    <p:sldId id="637" r:id="rId8"/>
    <p:sldId id="638" r:id="rId9"/>
    <p:sldId id="524" r:id="rId10"/>
    <p:sldId id="639" r:id="rId11"/>
    <p:sldId id="633" r:id="rId12"/>
    <p:sldId id="640" r:id="rId13"/>
    <p:sldId id="560" r:id="rId14"/>
    <p:sldId id="611" r:id="rId15"/>
    <p:sldId id="612" r:id="rId16"/>
    <p:sldId id="641" r:id="rId17"/>
    <p:sldId id="595" r:id="rId18"/>
    <p:sldId id="642" r:id="rId19"/>
    <p:sldId id="643" r:id="rId20"/>
    <p:sldId id="644" r:id="rId21"/>
    <p:sldId id="570" r:id="rId22"/>
    <p:sldId id="645" r:id="rId23"/>
    <p:sldId id="663" r:id="rId24"/>
    <p:sldId id="664" r:id="rId25"/>
    <p:sldId id="665" r:id="rId26"/>
    <p:sldId id="666" r:id="rId27"/>
    <p:sldId id="648" r:id="rId28"/>
    <p:sldId id="632" r:id="rId29"/>
    <p:sldId id="662" r:id="rId30"/>
    <p:sldId id="652" r:id="rId31"/>
    <p:sldId id="653" r:id="rId32"/>
    <p:sldId id="654" r:id="rId33"/>
    <p:sldId id="655" r:id="rId34"/>
    <p:sldId id="656" r:id="rId35"/>
    <p:sldId id="657" r:id="rId36"/>
    <p:sldId id="651" r:id="rId37"/>
    <p:sldId id="650" r:id="rId38"/>
    <p:sldId id="658" r:id="rId39"/>
    <p:sldId id="659" r:id="rId40"/>
    <p:sldId id="661" r:id="rId41"/>
  </p:sldIdLst>
  <p:sldSz cx="9144000" cy="5143500" type="screen16x9"/>
  <p:notesSz cx="6858000" cy="91440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CC00"/>
    <a:srgbClr val="993366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8" autoAdjust="0"/>
    <p:restoredTop sz="79574" autoAdjust="0"/>
  </p:normalViewPr>
  <p:slideViewPr>
    <p:cSldViewPr>
      <p:cViewPr>
        <p:scale>
          <a:sx n="90" d="100"/>
          <a:sy n="90" d="100"/>
        </p:scale>
        <p:origin x="-1704" y="-632"/>
      </p:cViewPr>
      <p:guideLst>
        <p:guide orient="horz" pos="1332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5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tags" Target="tags/tag1.xml"/><Relationship Id="rId45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3T03:40:25.859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1209 3954 2562,'-20'0'2947,"20"0"-1762,-20 0 1089,20 0 128,0 0-256,0 0-512,0 0-577,-19 0-32,19 0-417,0 0-63,0 0-65,19 0-191,1 0-321,0 20 192,21-20-256,-3 0 64,3 0 128,-1 0-160,-1 0-32,21 0-161,-21 0-95,1 0-193,-20 0-127,-1 0-834,1 0-960,0 0-1666</inkml:trace>
  <inkml:trace contextRef="#ctx0" brushRef="#br0" timeOffset="332.019">1487 3854 11050,'0'0'-480,"0"0"672,0 0 961,0 21 288,20-21-32,0 19-704,0-19-320,19 20-65,1-20-96,1 20-192,-3 0 0,3-20 0,-21 20-32,19-20 0,-19 20 0,0-20 0,-20 0 288,20 19 289,-40-19-97,0 20 33,0-20-161,-1 21-192,-17-2-128,-3-19-192,21 20-897,-19 0-1825,-1-1-5158</inkml:trace>
  <inkml:trace contextRef="#ctx0" brushRef="#br0" timeOffset="1559.0891">1169 4928 12235,'-19'0'673,"19"0"512,-20 20 833,20-20-1378,0 0 1,0 0-289,0 0 161,20 0-289,19 20 160,1-20-127,1 0-65,18 0-288,-19 0 128,19 19-32,-19-19-192,-1 0-257,1 0-640,-1 0-865,-19 0-2082,20 0-5060</inkml:trace>
  <inkml:trace contextRef="#ctx0" brushRef="#br0" timeOffset="1875.1072">1448 4808 13612,'-20'21'-224,"20"-21"192,20 20 384,0-20 513,19 19 545,1-19-514,-1 20-447,1-20-225,19 20-192,-18 0 0,-1 0-224,-1-20 320,1 20-416,-20-1 128,-20-19 224,0 20 128,0-20-96,-20 20 384,0-20 193,-21 20-417,-17 0-31,-1 0-289,18 0-33,1 20-191,1-21-737,-1 1-640,20 20-2627,1-20-7271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3T04:44:45.656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5378 7829 1345,'0'-20'288,"0"20"-192,-20 0-320</inkml:trace>
  <inkml:trace contextRef="#ctx0" brushRef="#br0" timeOffset="973.0555">5338 7769 3235,'0'-20'768,"20"20"-704,-20-19 641,0 19 1089,0 0 384,0 0-801,0 0-416,0 0-32,0 0-128,0 0-417,0 0 96,0 19-63,0 1-65,0 0-64,0 0-31,20 0-33,-20 19 64,0-19-128,0 0-96,0 20 32,0-20-96,0-1 33,0 2 31,0-21-32,0 20 64,0-20-32,0 0 96,0 0 64,0 0 32,0-20-224,0 20 0,-20-21 32,20 21-128,0-19 0,0-1 32,0 0-32,0 0 0,0 0-32,0 0-32,0-19-32,0 19 0,0 0 96,0 0 0,0 0-33,0 20-95,0-19 32,0 19 128,0-20 0,0 20 64,0 0 64,0 0 0,0 0 0,0 0-96,0 0-64,0 0 0,0 0 32,0 20 0,0-1 32,0 1 0,0 0 0,0 0 64,0 20 32,0-21 0,0 21 33,0 0 31,0-20-64,0-1-64,20 2 0,-20-1-32,0-20 32,0 19-32,0-19 32,0 0-32,0 0 0,0 0 32,0 0-128,0 0-160,0-19-97,0-1-31,0-1 64,0 2-289,0-1-608,0-20-321,-20 20 129,20 0 320,0 1 0,0-21 128,-20 20 897,20 0 641,0 20 63,0-20 161,0 20 480,0-19-96,0 19-320,0 0-416,0 0-225,0 0-64,0 0-96,0 0-32,0 0 320,0 0 129,0 19-97,0 1-128,0 0-95,0 0 95,0 20-32,20-21-160,-20 21-32,0-20 0,0 0-64,20 19-64,-20-18-128,0-1-129,0-1-351,0-19-1250,0 0-2402</inkml:trace>
  <inkml:trace contextRef="#ctx0" brushRef="#br0" timeOffset="8706.4978">5398 7332 2434,'20'0'929,"-20"0"-833,0 0 160,0 0 673,0 20 1089,0-20-96,0 0-1026,0 0-159,0 0 480,0 0-32,-20 0-256,20 0-96,0-20-256,0 20-193,0 0-96,0 0-128,0 0-63,0 0-65,0 0 32,0 0-96,0 0 64,0 0 32,20 0-64,1 0 32,-3 0-32,23 0 32,17 0-96,-17 0-96,18 0-97,21 0-159,-21 0-33,0 0-127,22 0-129,-22 0 193,20 0 224,-19 0 191,-21-20 65,21 20 96,-39-20-64,17 20 0,-38 0-128,0-20-224,0 20-961,0 0-673,-20 0-1537</inkml:trace>
  <inkml:trace contextRef="#ctx0" brushRef="#br0" timeOffset="9030.5164">6212 7173 3138,'0'20'225,"20"-20"511,1 0 834,-21 0 320,18 20-513,2-20-640,0 20-449,1-20 160,-1 20-95,-2-20 255,3 19 1,-1-19-33,-20 0-63,0 20-193,0-20-96,0 20-128,-20-20-96,20 20 0,-39-20-96,19 20-288,-21-20-737,21 20-1025,-19-20-865,19 0-3715</inkml:trace>
  <inkml:trace contextRef="#ctx0" brushRef="#br0" timeOffset="9563.547">5577 7154 8167,'40'-21'801,"-40"21"-801,0 0-288,0 0-193,0 0 866,-20 0-161,20 0-224,-41 21-32,23-21 32,-22 19 0,-1 1 0,2 0 64,-1-20-32,20 20 32,0 0-32,1-1 32,19 1-128,0 0 64,19 0 0,1 0 0,0 0 64,20-1-64,-19 1-96,17 0-192,-17 0-289,19-20-352,-22 20-1249</inkml:trace>
  <inkml:trace contextRef="#ctx0" brushRef="#br0" timeOffset="10284.5882">5795 6855 5349,'0'0'1249,"0"0"-32,0 0 160,0 0 257,0 0-353,0 0-672,0 0-417,-20 0 0,0 0 320,1 0-191,-1 20-193,-20 0-96,20 0-64,1 0-256,-21 0-129,40-1-127,0 21-129,0-20-224,0 0-160,20 0 545,19-20 416,-19 19 128,0-19 192,0 0 416,0-19 33,-1 19 256,-19-20-96,0 20-289,0-20-127,0 0-225,-19 20-192,-21 0-192,20-20-289,0 20-512,1 0-865,19 0-1633</inkml:trace>
  <inkml:trace contextRef="#ctx0" brushRef="#br0" timeOffset="11100.6349">5973 6994 6534,'0'0'1537,"0"0"-992,21 0 1184,-21 0 449,0 0-384,20 20-865,-20 0-673,0 0-224,20 19-64,-20-18-640,19 19-1603,-19-1-3266</inkml:trace>
  <inkml:trace contextRef="#ctx0" brushRef="#br0" timeOffset="19803.1325">2201 5226 352,'0'0'833,"-18"0"-321,18 0 769,-20 0 513,20 0-321,-20 0-287,20 0-161,0 0-225,-21 0-63,21 0 160,0 0 160,0 0-288,-20 0-225,20 0 33,0 0 31,0 0-127,0 0-193,-18 0 0,18 0-96,0 0-31,0 20-97,0-20 160,0 0-64,0 0 0,18 0-32,2 0-128,1 0 0,19 0-96,-22 0-64,23 0 32,-21 0 0,19 0 0,-19 0-97,0 0 33,-20 0 96,20 0 64,-20 0 32,0 0 32,0 0 96,0 0-32,-20 0-32,0 0-32,20 0 32,-20 0 65,-19 0-33,19 0-64,0 0 0,-19 0-32,19 0 32,0 20 0,-1-20 64,1 0-32,20 0 0,0 0-32,0 0 32,-18 0-32,18 0 32,0 0 0,-20 0-32,20 0-32,0 0 0,0 0 96,20 0-96,18 0 0,-17 0-32,19 0 32,-22 0-32,23 0 0,-21 0-32,0 0 0,19 0 0,-19 0-32,0 0 32,-20 0 64,20 0 0,-20 0 32,0 0 96,-20 0-192,0 0-32,0 0 64,0 0 32,-19 0 0,-1 0 0,1 0 0,-1 0 0,19 0 0,1 0 0,2 19 0,-2-19 0,-1 0 32,1 0-64,0 0-64,20 0-192,0 0 191,0 0 194,20 0-65,-20 0 0,41 0 32,-21 0-64,18 0 64,23-19-64,-22 19 0,1 0 0,-1 0-64,1 0-577,-20 0-864,0 0-962,-1 0-2337</inkml:trace>
  <inkml:trace contextRef="#ctx0" brushRef="#br0" timeOffset="27586.5778">12009 3755 1633,'0'0'1730,"0"0"-545,0 0-352,0 0-65,0 0-223,0-20-481,0 20-96,0 0-96,20 0 96,-20 0 32,0 0 64,0 0 192,0 0 481,0 0 31,0 0-255,-20 0-65,20 0-95,0 0-1,0 0-64,0 0-31,0 0-129,0 0 96,0 0 0,0 0 192,0 0 257,0 0 96,0 0-161,0 0-223,0 0-97,-20 0-192,20 0-96,-20 0 32,-1 0 0,21 0-64,-18 0 96,-2 0 0,0-20 96,-1 20-31,1 0 31,2 0-128,-23 0-32,1 0-32,1 0-32,-21 0 64,1 20-32,0-20 0,-22 0 32,22 0 0,-40 0-32,20 0 32,-20 20-32,0-20 32,-1 0 32,1 0 0,19 0 96,-20 0-64,21 0 0,0 0-64,0 0 0,19 0 0,1 0 0,-2 0-32,2 0-96,19 0-64,1 0-65,-1 0 129,1 0-96,-1 0 0,20 0 128,-19 0 0,19 0 31,-20 0 65,20 0-64,1 0 32,-21 0-32,19 20 32,1-20-192,2 20-128,-2-20-33,-1 0-127,1 0 63,-19 0 353,19 0 128,0 0 65,20 20-33,-20-20-32,0 0-64,1 0 0,-1 20 0,20-20 32,0 0 0,0 19 0,-20-19 0,20 0 64,0 21-32,0-21 192,0 19-96,0-19-32,0 20 96,0 0-96,0 20 32,0-20-96,0 19-32,-20 1 32,20 0-32,0 19 33,-20-19-33,20 20 32,0-1 0,0 21 160,-21-20-32,21 19 32,0 1-128,0-2-32,21 22 32,-21-20-128,20-20 128,-20 19 32,20-19-160,-20 0 32,20 0 64,-20-1 0,20 1 32,-20-2 32,19 3-96,-19-22-32,0 21 96,0-1-64,0-19 0,0 20 0,0-1 33,0 1 63,0 0 224,-19-1 288,19-19-223,0 19 63,0-19-288,0 0-128,0 0-32,0 0 0,0-1-64,0-18 64,0-2 0,19 1 32,-19 0 0,0-1-32,0-19 0,0 0 0,0 21 0,0-21-32,0 20 64,0-20-32,0 0 32,0 19 1,0-19 31,0 20-64,0 0 0,0-20-32,0 20 0,0-20-65,0 20 1,0-20 64,0 0-32,20 0 32,-20 20 64,20-20 0,-20 0-32,20 0 32,0 0-128,19 0 96,-19 0-64,1 0 64,17 0-32,-18 0 64,21 0-32,-2-20 0,1 20 0,0 0-32,-1 0 32,1 0 0,19 0 0,-19 0 0,19-20 0,-18 20 0,18 0 0,1 0 0,-1 0 0,1 0 0,-1-20 0,-18 20 0,18 0 32,-1 0 0,23 0 0,-22 0-32,20 0 0,-19 0 0,20-20 0,-1 20 0,0 0 0,1 0 0,-21 0 96,20-20-32,0 20-32,2 0-32,-2 0 32,0 0-64,0-19 32,0 19 32,2 0-32,-22 0 0,20 0 32,20 0 33,-18 0-33,-2 0-32,0 0 32,0 0-96,0-20 96,2 20 0,-23 0-32,22 0 0,0 0 0,-21 0 32,20 0 64,0 0-32,-18 0-64,18 0 32,0 0-32,0 0 32,2 0-64,-2 0 0,0 0 32,0-21 0,1 21 0,-21 0 0,20 0 0,-18 0 0,18 0 0,0 0 0,0 0-128,0 0 32,-18 0 64,18 0-65,-19 0 97,-1 0 0,0 0 64,-19 0-96,19 0 32,-19 0 32,19 0-128,-18 0 0,-21 0 32,19-19 64,-19 19 0,0 0 32,0 0 0,-20 0 64,20 0-32,-20 0-64,0 0 32,0 0-96,19 0 32,-19 0 32,0 0 64,0 0-32,0 0-32,0 0 129,0 0 63,0 0-32,0 0 0,0 0-128,0 0-64,20-20-128,-20 20-32,20 0 0,0-20 128,0 1-1,-20 19 97,19-21-64,-19 21 64,20 0-64,-20-20 64,20 20-96,-20-19-64,0 19-32,20-21-64,-20 21 96,0-19 64,0-1 32,0 20 32,0-40 32,0 20 32,0 0 224,0 0 161,-20-19-1,20 19-160,0-20-96,0 1-96,0-2 65,0 2-65,0-21-64,20 1 64,-20-1 64,0-19 128,21-1 33,-21 1-129,0 0-96,0-21-128,0 0 96,18 21-160,-18-20 128,0 0-385,0-1 898,0 20-129,0 20-63,0-19-129,20 20 0,-20-1-128,0 1-64,20-21 32,-20 20-96,0 1 0,21-1 0,-21 0-128,0-19 64,0 19-96,0-19-193,20 19 193,-20 20 64,0 1 64,0 18 96,0 2-96,0-1 0,0 0-96,0 20 64,0-19 32,0 19-161,0 0-415,0 0-161,0 0 128,0 0 193,0 0 256,0 0 128,0 19 32,0-19 128,0 20-32,-20-20 32,20 20-32,0-20-32,-21 0 32,1 0-32,0 19-32,2-19 96,-3 0 64,1 0-32,-20 0 64,1 0-32,-1 21-32,-19-21-63,19 20-66,-19-1-63,-20-19-384,-2 20 320,2 0 224,-20-20-64,0 20 64,-1-20 64,1 0 64,-20 0-32,-1 0 33,3 0-33,-3 0-128,1 0 0,-1 0-32,1 0-32,0 0 64,-19 0 32,18 0 128,-19 0 96,1 0-160,-2-20-96,21 20-32,-19 0 64,19 0-64,-21 0-64,21-20 0,-1 20-192,2 0-256,-1 0-257,0 0-833,-21 20-5636</inkml:trace>
  <inkml:trace contextRef="#ctx0" brushRef="#br0" timeOffset="30125.723">12604 4968 5317,'-20'0'928,"20"0"-319,0 0 608,0 0-64,20 0 160,-20 0-320,20 0-416,1 0-65,17 0 129,-18 0-96,21 0-385,18 0-192,-19 0-289,19 0-640,20 0-224,-19 0-320,-1 0-353,2 0-704</inkml:trace>
  <inkml:trace contextRef="#ctx0" brushRef="#br0" timeOffset="31892.8241">12624 6140 11434,'0'20'1474,"0"-20"-1282,21-20-288,-3 20 224,2 0 352,41 0-127,-22-20-225,21 20-256,-21 0 0,21 0 32,-21 0-257,1 0-992,-20 20-1730,1-20-1954</inkml:trace>
  <inkml:trace contextRef="#ctx0" brushRef="#br0" timeOffset="33933.9409">11910 2404 7911,'0'0'1409,"0"0"-192,0 0-31,0-19 127,0 19-576,-20 0-65,-1 0-352,-17 0-223,-3 19-65,1-19-64,1 40 32,-21-20 0,1 19-289,19 1-191,1 0 95,-1 20 225,19-21 128,21 0-96,0-18 32,0 19-224,41-21-129,-21 0 33,19 2 288,1-21 160,-20 0 96,19 0 32,-19 0 64,0 0 97,0-21 319,-20 2-319,-20 19-257,0-19-96,-19-1-32,-1 20 96,0-20 96,1-1 0,19 21-64,0-19-64,20 19-352,0 0-1827,0-20-3874</inkml:trace>
  <inkml:trace contextRef="#ctx0" brushRef="#br0" timeOffset="34445.9702">12049 2106 7559,'0'0'3811,"0"0"-3619,19 0 289,-19 0-513,40-20 384,-20 20 321,19 0-385,1 0-256,-19 20-192,-1-20-128,-2 20-1,-18 0 161,0 0 64,0-1 32,-18-19 96,18 20 289,-20 0 127,-1 0-160,21-20-288,0 20 129,0-20-258,21 0 322,-1 21-193,-2-21 160,2 19-192,21-19-577,-21 19-1216,19-19-2948</inkml:trace>
  <inkml:trace contextRef="#ctx0" brushRef="#br0" timeOffset="35897.053">11989 2742 8776,'0'-21'608,"0"21"642,0 0 543,0 0-351,0 0-161,0 0-609,20 21 97,-20-1-32,20 0-257,0-1 481,-20 0-704,19 22-161,1-21-96,-20 20-641,20-21-1249,-20-19-4644</inkml:trace>
  <inkml:trace contextRef="#ctx0" brushRef="#br0" timeOffset="36445.0845">12744 2782 13644,'0'0'225,"0"19"95,-20-19 641,20 19-481,-21 2-63,1-1-225,-18 20-128,17-20-64,1-1-256,0-19-929,0 20-2307</inkml:trace>
  <inkml:trace contextRef="#ctx0" brushRef="#br0" timeOffset="37100.1219">13339 2305 10345,'20'0'1089,"-1"0"481,-19 0 288,0-19-417,0 19-448,-19 0-929,-1 0-96,-20 19-192,1 0-225,-21 2 97,21 19 96,-1-1-65,19 1 33,1-1-128,20-19-225,20 20-32,1-20-95,-1 19 287,18-39 449,3 21 64,-1-21 32,-1 0 0,1-21 161,-20 1 31,-20 1-128,0 19 192,0-20 129,-20 0-65,-20 0-64,20 0-31,-19 20-257,19 0-128,-21 0-993,23 0-1282,18-20-4515</inkml:trace>
  <inkml:trace contextRef="#ctx0" brushRef="#br0" timeOffset="37461.1425">13497 2027 12139,'20'-20'160,"1"20"449,-21 0 191,20-20-543,-20 20 63,18 20-288,-18-20-64,0 20 0,0 0-32,0-1-64,0-19-96,0 20 63,0 0 97,0-20 96,-18 20 0,18 0 0,0-20 129,0 20-65,0-20 0,0 19 128,18-19-96,2 0-192,21 0-224,-21 0-257,0 0-608,-1 20-2018,-19-20-4676</inkml:trace>
  <inkml:trace contextRef="#ctx0" brushRef="#br0" timeOffset="37858.1652">13538 2563 13196,'0'0'-192,"20"0"288,-2 0 288,2 0 1,1 20 704,-21-20-705,20 0-384,-20 19-256,0 1-65,0 1 33,-20-2 192,20 1 32,-21 0 64,21-20 224,-20 19-96,20-19-32,0 0-31,20 21-130,1-21-287,19 0-961,-20 0-2050,19-21-3236</inkml:trace>
  <inkml:trace contextRef="#ctx0" brushRef="#br0" timeOffset="38385.1954">13538 2027 7527,'0'0'2530,"0"0"-1601,0 0 704,-21-20-928,21 20 32,0 0-449,-20 20-352,0-20-448,2 20-545,-3-1-225,21-19-2818</inkml:trace>
  <inkml:trace contextRef="#ctx0" brushRef="#br0" timeOffset="44370.5377">11948 3178 10313,'0'0'1217,"0"0"193,0-19-802,0 19-544,0 19 225,0-19 479,21 21 1,-1-1-288,0 0-193,20 0 0,-1-1 96,21 1 97,-1 0-257,20 0-96,-18-20 0,-2 0 1,0 0-33,-19 0-225,0 0 1,-21 0-352,-19 0-545,20 0-1121,-20 0-1377,-20 0-2723</inkml:trace>
  <inkml:trace contextRef="#ctx0" brushRef="#br0" timeOffset="44898.5679">12863 3259 6021,'-20'0'3748,"20"0"-2371,0 0 225,0 0-674,20 0 450,-1 0-385,1 0-673,20 0-192,-20 0-96,19 0-288,-19 0-1346,-20 0-3458</inkml:trace>
  <inkml:trace contextRef="#ctx0" brushRef="#br0" timeOffset="45049.5766">12882 3398 12203,'20'19'0,"0"-19"993,0 0-416,19 0-161,-19 0-256,0-19-1505,0 19-5061</inkml:trace>
  <inkml:trace contextRef="#ctx0" brushRef="#br0" timeOffset="45365.5946">13339 3139 14477,'20'0'-448,"-20"0"384,0 20 160,0-1 256,0 2 97,-20-1-321,0 0-64,20 19-32,0-19 0,0 0 64,0 0 0,20 0 32,19-20 96,-19 0-31,20 0-97,-1 0 0,1 0-96,1 0-64,-3 0 64,3 0-128,-21 0-289,0 0-640,-20 0-1697,0 0-3204</inkml:trace>
  <inkml:trace contextRef="#ctx0" brushRef="#br0" timeOffset="45547.605">13576 3259 2722,'-18'59'8296,"18"-39"-7527,0 20 640,0-1-832,0 1-257,0 0-224,0-1-1826</inkml:trace>
  <inkml:trace contextRef="#ctx0" brushRef="#br0" timeOffset="52225.987">21082 3457 2466,'0'0'1473,"0"0"-160,0 0 385,0 0 224,0 0-192,0 0-609,0 0-289,0 0-63,0 0 96,0 0-160,0 0-129,0 0-63,0 0-193,0 0-256,0 0-128,20 0 64,-2 0 32,23 0-64,-21 0 64,19 0-32,21 0-32,-1 0 0,1 0-32,-1 0-32,20 0-32,21 20 64,-1-20-65,20 0 65,21 0 0,-2 0 64,1 0 64,1 0-32,-2 0 129,21-20 31,0 20 96,0 0 64,-1 0 33,-18 20-65,-41-20-160,0 20 32,-20-20-96,21 0 33,19 20-129,19-20 64,-19 0-64,1 19 32,-21-19-32,-20 0 0,2 0 0,-43 0-321,-17 0-608,-1 0-2242,-40 0-6502</inkml:trace>
  <inkml:trace contextRef="#ctx0" brushRef="#br0" timeOffset="54001.0886">21001 7193 10441,'-19'0'1346,"19"0"-514,0 0-223,0 0 192,0 0 608,19 0-704,21 0-449,1 0-128,17 0-64,3 0 32,18 0-64,0 0 32,40 0-64,19-20 32,22 20 65,39 0 95,-1-19 224,0 19-224,41 0-32,-20 0-128,-2 19 0,1-19 1,-58 20-66,-41-20 130,-1 0-65,22 0-32,-1 20 0,19-20 32,-38 0-64,-21 0-32,-20 20-513,-39-20-448,-1 0 32,2 0-256,-21 20-705,0-20 192,-20 0-480</inkml:trace>
  <inkml:trace contextRef="#ctx0" brushRef="#br0" timeOffset="63483.6309">8138 9061 7559,'20'20'2978,"-20"-20"-2978,0 40 129,20-1 607,-20 21 257,19-20 320,-19 19-576,20 20-417,0-38-63,-20 18-65,0-19 128,20-20 129,-20 0 159,0-20 193,0 0 288,-20-20-801,20 0-192,-20-20-32,0-19-32,20 18-32,-19-18-64,19-1 64,0 1-224,19-1-64,-19 21 128,20-1 96,0 0 96,20 20 0,-1 20 32,-19 0 0,20 20 0,-40 0 32,19 0-96,1-1 96,-20 21-192,-20-20 160,1 0-32,-1 0 32,0 0-64,-20 0-64,1-20-64,19 0-224,0 0-481,20 0-737,0 0-1344,0-20-2467</inkml:trace>
  <inkml:trace contextRef="#ctx0" brushRef="#br0" timeOffset="63757.6466">8694 8822 10537,'0'-39'2082,"0"19"-1025,0 20 353,-20 0-385,20 0 32,-20 0-513,20 0-127,-20 40 31,20-21 65,-20 41-129,20-20-64,0 19-128,0-19-192,0 20 97,0-20-258,20-1 129,-20-19-352,20 0-193,0 0-127,-20 0-353,20-20-897,-1 0-1409,1 0-4933</inkml:trace>
  <inkml:trace contextRef="#ctx0" brushRef="#br0" timeOffset="63953.6578">8773 9021 13388,'0'20'1057,"0"-20"-640,21 20 768,-3 0-64,2-1-64,0 2-545,21-2-384,-23 1-160,3 0-64,19 0-288,-20-20-257,-1 20-416,1-20-929,-20 0-960,0 0-1827</inkml:trace>
  <inkml:trace contextRef="#ctx0" brushRef="#br0" timeOffset="64133.6682">8972 9021 13004,'0'20'448,"-20"-20"-320,0 40 801,-1-21 160,3 2-640,-2 18-513,-1-19-257,21 0-127,-20 0-449,20 0-2018,0-20-4356</inkml:trace>
  <inkml:trace contextRef="#ctx0" brushRef="#br0" timeOffset="64429.685">9051 8763 12651,'0'0'1442,"0"0"-1506,20 20 1249,-20 0 320,39 19-95,-19 1-962,0 0-256,0 0 97,0 19-97,-1 1-96,1-20-64,-20 19-128,0-19-321,0 0-351,-20-1-898,1 1-2658</inkml:trace>
  <inkml:trace contextRef="#ctx0" brushRef="#br0" timeOffset="65785.7626">22193 4054 15054,'20'19'801,"-20"1"-801,0 0 128,0 20 448,0-1 225,19 1-128,-19 19-353,0 2-224,20-2-64,-20-19-128,20-1-64,-20 1-385,0-20-416,20-20-1089,-20 0-3331</inkml:trace>
  <inkml:trace contextRef="#ctx0" brushRef="#br0" timeOffset="66087.7799">21875 4232 18705,'0'0'897,"0"0"-1345,0 0 159,20 0 385,1-20 225,17-20-65,3 21-224,-21-21 0,19 0 32,-19 0 128,0-19 33,-20 19-193,0 0 320,0 21 160,20 19-255,-20-21-129,0 21-224,0 21-129,19-2 322,1 21-65,0 0-32,0-1-32,19 2-577,1-2-320,-20 0-769,19 1-3010</inkml:trace>
  <inkml:trace contextRef="#ctx0" brushRef="#br0" timeOffset="66556.8067">22173 5266 12844,'0'-20'1249,"0"20"-1025,0 0 128,0 20 513,20-1 192,-20 41-288,20-21-417,-20 22 1,19-2-97,-19 1 0,0-1-192,20-19-64,-20 20-96,20-41-192,-20 1-257,0 1-384,0-1-992,-20-20-1795</inkml:trace>
  <inkml:trace contextRef="#ctx0" brushRef="#br0" timeOffset="66822.822">21954 5544 64,'-20'59'16367,"40"-19"-16175,-20 1-416,41-2 224,-21 0 128,-2-18 353,23 18-225,-1-19-128,-1-1 32,1-19 385,-20 0 191,19 0-95,21-19-129,-21-1 33,2-19 96,-3-2-193,3 2-320,-1-1-96,-21 0-833,-19 20-448,20 1-577,-20-1-1601,0 20-6374</inkml:trace>
  <inkml:trace contextRef="#ctx0" brushRef="#br0" timeOffset="69859.9956">7542 11704 13708,'0'0'929,"0"0"-1185,0-20 352,21 0 289,-3 1 255,22-21 161,1 0-353,18 1-127,20-1 63,1-21 193,38 2 63,2-1-63,-1 1-1,20 0-223,-21-1-1,-18 20-96,-20 0-288,-1 1-32,-38 18 32,-23 2-320,2 19-161,-20 0-191,0 0-353,0 0-481,-38 19-1729,17 2-1089</inkml:trace>
  <inkml:trace contextRef="#ctx0" brushRef="#br0" timeOffset="70256.0184">7621 11386 5349,'21'-20'6053,"-1"0"-5348,-20 0 416,18 20 513,-18 0-225,0 0-736,0 0-609,-18 20-128,18 20-1,-20-1 65,-1 1 33,1 21 31,0-2 128,2 1-32,-3-1-32,21-19 288,0-1 65,0 1-65,39-40-31,1 20-97,19-40-320,22 20-192,-2-20-353,-20 0-512,22 1-1089,-22-1-3171</inkml:trace>
  <inkml:trace contextRef="#ctx0" brushRef="#br0" timeOffset="70819.0506">9091 10969 5701,'39'79'1826,"-39"-39"-97,20 20-159,-20-1-673,20 1-737,-20-1-352,20 1-225,-20-40 513,19-1 417,-19 2 416,0-21 320,20 0 320,-20-21-800,0 2-417,0-21-95,-20-20 95,20 21 128,-19-1 65,19-19-193,-20-21-224,20 20-544,0 1-97,20-1 97,-1 20 512,1 1-128,20 39 0,-1 0 128,-19 0 321,1 19-129,-1 1 32,0 0-32,-20 20 193,-20 0-193,0-21 225,-1 2-97,-17-2-128,-3 1-160,1-20-63,21 0-258,-1 0-383,20 0-321,0 0-961,0 0-960,20-20-2820</inkml:trace>
  <inkml:trace contextRef="#ctx0" brushRef="#br0" timeOffset="71144.0691">9666 10472 9513,'0'-20'1377,"0"20"160,0 0 1186,-20 20-1314,0 0-320,20-1-320,-19 21-32,-1 1-33,20 18 97,0-19-128,0 19-225,0 1-256,0-1-64,20-19-31,-1 20-194,21-41-191,-19 21-128,-1-20-225,-2-20-448,2 21-544,1-21-1699,-21 0-10216</inkml:trace>
  <inkml:trace contextRef="#ctx0" brushRef="#br0" timeOffset="71331.0799">9766 10810 14093,'40'20'929,"-21"-20"-577,1 19 1282,0 1 95,0 0-480,0 0-864,-1 0-289,1 0-32,0 0-96,-20-20-609,20 19-736,-20-19-1282,0 0-3170</inkml:trace>
  <inkml:trace contextRef="#ctx0" brushRef="#br0" timeOffset="71519.0905">9984 10770 9673,'-20'20'1697,"20"0"-1152,-20 0 2402,0-1-1090,1 1-928,-1 20-512,20 0-225,-20-20-160,0-1-96,20 2-481,0-2-704,0-19-1409,0 0-2467</inkml:trace>
  <inkml:trace contextRef="#ctx0" brushRef="#br0" timeOffset="71851.1096">10023 10432 12844,'20'0'704,"0"0"513,0 20 994,1 0-290,-3 0-703,22 20-450,-19-1-223,-1 1-1,-2 19-63,3-18-129,-1 18-96,-20 1-63,0-1-97,0 1 0,-20 0-96,-1-21-257,3 21-543,-23-20-385,21 0-929,-18-1-3203</inkml:trace>
  <inkml:trace contextRef="#ctx0" brushRef="#br1" timeOffset="82358.7105">6152 13214 672,'0'0'1281,"0"20"417,0-20-353,0 0-288,0 0-256,0 0 64,0 0 32,0 0-193,0 0-255,0 0 63,0 0 129,0 0 96,0 0-1,0 0-95,0 0-65,0 0-95,0 0-129,0 0-160,0 0-64,0 0 65,0-20 63,0 20 64,0 0 65,0-20-65,0 20-64,0 0-160,-19 0 0,19 0 0,0-20 0,-20 20 97,20-20-1,0 20 64,-20 0 64,20-20-63,-20 20-33,0 0 32,20-19-64,-19-1-96,-1 20 65,0-20-129,-1 0 32,-17 0 64,18 0 0,-21-19-64,2 19 32,-1 0-128,0 0 64,1-1 64,-1 2-160,20-1 128,1 1 32,-21 19-128,40-20 64,-20 20-32,-1-21-32,21 21-96,0 0-160,0 0-161,0 0-31,0 0 31,0 0-95,0 0-129,0 0-95,0 21-353,0-21-577,0 20-2178</inkml:trace>
  <inkml:trace contextRef="#ctx0" brushRef="#br1" timeOffset="84039.8067">4625 13055 5765,'0'0'1537,"0"0"-768,0 0 1345,0 0 0,0 0-801,0 0-416,0-20 32,0 20-256,0 0-289,0 0-192,0 0-96,18 0 65,-18-20-33,20 20-64,1 0-32,-1-20 0,0 20 32,19-19-64,1 19 0,-1-20 0,1 20 64,-20-20-96,19 20 32,1-20 0,-20 20 0,19-21 32,-19 21-64,0-19 64,1 19-64,-21-20 64,20 20-64,-20 0 32,18 0-32,-18 0 32,21 0-128,-1 0-32,-20 0-65,20 0-63,0 0-256,-20-19-706,19 19-1792,-19 0-3044</inkml:trace>
  <inkml:trace contextRef="#ctx0" brushRef="#br1" timeOffset="84935.858">5398 12856 6502,'-20'0'1281,"20"0"160,0 0 1090,-20 0-642,20-19-992,0 19-448,0 0-385,0 0-64,0 0-32,0 0 32,0 0-32,0 19 32,0 1-32,20-20 32,-20 19 0,0-19 0,20 0 0,-20 0 64,0 0 64,0 0 128,0 0-128,0 0-32,0 0-32,0-19-32,0 19-32,0-20 0,-20 20 0,20 0-32,0 0-128,-20-19-32,20 19 96,-20 19 0,20-19 64,-19 20 0,19-1 32,0-19-32,0 21 64,19-21-32,1 0-32,-20 20 96,20-20-32,0 0 32,0-20 128,1 20 160,-21-21 33,0 21 31,0-19-224,0 19-160,-21-20-96,1 20-128,0 0-32,0 20-96,0-1 95,1-19-383,19 21-161,0-21 257,19 0 255,1 20 97,-20-20 224,20 0 32,0 0 65,-20 0 31,0 0-352,0 0-2018,0 0-8136</inkml:trace>
  <inkml:trace contextRef="#ctx0" brushRef="#br1" timeOffset="85554.8934">5358 12657 160,'0'-19'1665,"0"-1"673,0 20 545,0 0-352,0-20-994,0 20-384,0 0-320,0 0-353,0 0-352,0 0 1,0 0 255,0 0 64,0 20-95,0 0 63,0-1-96,0 21-159,0-20-129,0 20-32,0-1-129,0 2-223,0-22-160,0 20-33,0-18-352,20-21-768,-20 20-1410,0-20-4004</inkml:trace>
  <inkml:trace contextRef="#ctx0" brushRef="#br1" timeOffset="85851.9103">5279 12817 9545,'0'0'-65,"0"20"98,0-20 383,0 19-192,20 20-192,-20-18 0,20-1 0,-20 0 32,19 0 96,1-1 385,0-19 224,0 0 31,0 0-159,1 0-96,-21 0-33,18 0-224,-18-19-96,0-1-224,0 20-256,0-20-192,0 20-353,0 0-1345,0 0-3652</inkml:trace>
  <inkml:trace contextRef="#ctx0" brushRef="#br1" timeOffset="86261.9338">5259 12697 10986,'-20'0'64,"1"0"-320,19 0 1473,0 0 1025,0 0-1505,0-20-513,0 20 192,0-20-95,19 1 31,-19 19-160,20-20-192,-20 0 32,20 0 32,-20 0-96,0 1 64,0 19-32,0-21 0,0 21 0,20 0-64,-20 0 32,0 0 0,20 0 32,-1 0 0,1 21 0,0-21-64,0 19 32,0-19-32,-20 20-64,21-20-641,-3 0-1665,-18 20-9802</inkml:trace>
  <inkml:trace contextRef="#ctx0" brushRef="#br1" timeOffset="87996.0329">5239 12796 8423,'0'0'193,"0"0"-161,0 0 2146,0 0-385,0 0-1312,0 0-129,0 0 257,0 0 95,20 21-287,0-21-129,0 20-128,0-1 0,-1 1-31,1 20 63,20-20-96,-20 0 64,-20-20 128,21 20 65,-3-20 95,-18 19 129,0-19 95,0 0-127,0-19-321,0 19 0,0-20-160,20 0 32,-20 0-224,21-1 128,-1 2-128,0-1-609,-2 1-1441,3-1-2594</inkml:trace>
  <inkml:trace contextRef="#ctx0" brushRef="#br1" timeOffset="88925.0861">9170 11545 8231,'0'0'225,"0"0"-33,0 0 1922,20 0-96,-1 0-865,1 0-321,20 0-127,-1 0 32,22-19-161,18 19-319,0 0-161,1 0 32,38-21-32,-18 21 0,-1 0-64,0 0 0,-18-19-32,-2 19-32,-41 0-192,3 0-385,-21 19-800,-20-19-2595</inkml:trace>
  <inkml:trace contextRef="#ctx0" brushRef="#br0" timeOffset="166927.5477">16257 298 7527,'0'0'1761,"0"-20"-319,0 20-129,0 0-416,0 20 224,0-20 544,0 40-896,0-21-192,20 41-289,0-1-192,0 1-32,-1 20-32,-19-20-64,20 19 160,-20-40-96,20 1 0,-20-20 353,0 1 287,0-21-576,0-21-256,0 1-288,-20-39 640,20-1-256,-20 0-288,20 1-481,0-20-545,0 19 866,20 1 512,-20-1 96,40 20 64,-19 20-32,-3 0 65,22 20 31,-19 0-32,-1 0 192,-2 20-127,3 0-97,-21 20 128,0-21-32,-21 22 32,3-22-255,-2 1-66,-1 0-415,1-1-833,0 2-1666,20-21-5445</inkml:trace>
  <inkml:trace contextRef="#ctx0" brushRef="#br0" timeOffset="167159.5609">16872 159 13869,'21'-40'320,"-21"20"321,-21 20-417,1 0 641,0 40 192,1-20-481,-1 39-95,0 1-385,20-20 128,0 19-192,0 1-32,0-21-96,20 2-353,0-22-447,19 1-866,-19 0-1858,21-20-7014</inkml:trace>
  <inkml:trace contextRef="#ctx0" brushRef="#br0" timeOffset="167323.5703">16972 377 14285,'20'0'352,"0"21"801,0-2-160,-1 1-544,1 0 159,20-1-479,-20-19-226,-1 21-799,1-1-994,20-1-2594</inkml:trace>
  <inkml:trace contextRef="#ctx0" brushRef="#br0" timeOffset="167504.5806">17289 377 15822,'-40'-20'577,"21"20"-417,-1 20 737,-20 1-96,20-2-225,1 1-383,-1 19-834,20-18-288,0-1-1121,0-20-3683</inkml:trace>
  <inkml:trace contextRef="#ctx0" brushRef="#br0" timeOffset="167721.593">17330 119 16399,'18'-40'192,"2"40"1025,1 20-352,-1 0 352,19 20-256,-19 0-480,0 19-257,0-19-288,0 19 64,-1 1 32,-19-1-256,0-18-353,0-2-480,-19 21-320,-1-21-3716</inkml:trace>
  <inkml:trace contextRef="#ctx0" brushRef="#br0" timeOffset="168515.6385">1349 11346 13805,'-41'20'1377,"41"-20"-1217,0 0 609,0 0 384,0 20 0,0-20-160,21 0-417,19 0-95,-1 0 127,21 0-319,-1 0-97,20 0-96,0 0-96,2-20-64,-2 20-32,-20-20-64,1 0-289,-1 20-63,-18-20 63,-21 20-415,-2 0-578,-18 0-352,0-19-1473,0 19-7527</inkml:trace>
  <inkml:trace contextRef="#ctx0" brushRef="#br0" timeOffset="168817.6558">1944 11048 12716,'-20'0'480,"20"0"-640,0 0 1409,20 21 577,0-21-577,19 39-608,22-19-289,18 0 32,0 0-352,0 19 64,1-19-224,-21-20 64,-18 20-128,-23 0 96,2 0 128,-20-20 160,-20 19 321,-19 21-33,-21-20 161,1 20 256,0-21-769,19 2-96,-1-2-32,3 2-929,18-2-513,20 2-1312,-21-2-4645</inkml:trace>
  <inkml:trace contextRef="#ctx0" brushRef="#br0" timeOffset="169836.7141">17865 238 18129,'-19'-20'-160,"19"20"95,19 0 162,1-19-65,0 19 64,0 0-961,19 19-1954,1-19-4740</inkml:trace>
  <inkml:trace contextRef="#ctx0" brushRef="#br0" timeOffset="169965.7213">18024 318 15054,'-40'20'288,"20"-20"32,20 19 65,0-19 31,20 20 97,0-20-770,0 0-2241,19 0-10090</inkml:trace>
  <inkml:trace contextRef="#ctx0" brushRef="#br0" timeOffset="170693.7631">18302 357 5317,'20'-19'288,"0"-1"801,-20 20 608,19 0-159,-19 20 224,0-1-513,20 22-513,-20 18-319,0-19-257,20 39-32,0-19-96,-20-1 32,20-19-64,-1 0 64,-19 0 64,0-40 257,20 19 768,-20-19-961,-20-19-160,20-21 32,-19 0 64,-1 0 0,20-19-64,-20-1-128,0 1-576,20-1 287,0 1 97,0 18 192,20 2 0,20 19 32,-1 20 64,1 0-32,-1 0 0,1 20 64,-19 0 64,-1-1 161,-20 22 383,-20-22 65,-1 1-545,-19 0 192,1-1-512,-1 2-512,20-21-1090,-19 20-3107</inkml:trace>
  <inkml:trace contextRef="#ctx0" brushRef="#br0" timeOffset="171011.7813">18877 99 13773,'-19'-40'-65,"19"40"98,-20 20 479,0 0 449,20 20 32,-20-1-481,20 1-287,0 20-1,0 0-32,0-21-96,20 1-32,0 0-320,0 0-513,19-20-1057,-19-1-2498</inkml:trace>
  <inkml:trace contextRef="#ctx0" brushRef="#br0" timeOffset="171191.7915">18958 338 13773,'0'-20'672,"18"20"-352,-18 0 1122,20 20-321,21-1 256,-21-19-736,19 20-545,1 20-64,-20-20-641,19 0-672,1-1-1538,-20-19-5092</inkml:trace>
  <inkml:trace contextRef="#ctx0" brushRef="#br0" timeOffset="171364.8014">19235 258 13292,'-20'0'545,"20"0"-193,-20 20 609,20 0 192,-20 20-352,1-1-641,19 1-641,-20 0-768,20 0-1762,0-20-3747</inkml:trace>
  <inkml:trace contextRef="#ctx0" brushRef="#br0" timeOffset="171537.8113">19434 437 16271,'20'0'1185,"-20"0"-1185,0 20 673,0-20 159,0 19-511,20 2-353,-20-1-865,0-1-480,0 1-1442,18 0-10378</inkml:trace>
  <inkml:trace contextRef="#ctx0" brushRef="#br0" timeOffset="171739.8228">19652 258 16463,'0'-40'801,"0"21"-449,0 19 193,0-21-481,0 21-353,0 0-896,0 21-5317</inkml:trace>
  <inkml:trace contextRef="#ctx0" brushRef="#br0" timeOffset="171891.8315">19731 536 16976,'0'40'384,"0"-40"929,0 20-448,0 0-577,0 0-576,-20-1-2178,-19 21-7368</inkml:trace>
  <inkml:trace contextRef="#ctx0" brushRef="#br0" timeOffset="172561.8698">20049 933 15470,'0'-19'673,"0"-1"-385,0 1 545,20-22-641,-20 1 673,0-19-641,0 19-352,0-39 192,0 19-512,0 1-289,19-1 128,-19 0 257,0 1 256,0 19 160,0 20-256,0 0-353,0 20 385,0 20 192,0 0-32,20 0 0,-20 20 0,20-1 0,0-18 64,0-2-32,-1 1-32,1-20-64,0-20 32,0 1 0,1-22 64,-21 22 0,20-21-32,-20 0 64,18 0-32,-18 0 449,0 1 159,0 19 129,0 0-737,0 20-96,21 0 256,-21 20 257,0 0 31,0 19-224,20 21-96,-20-20-160,20 0-160,0-1-416,-1 2-834,1-2-2401</inkml:trace>
  <inkml:trace contextRef="#ctx0" brushRef="#br0" timeOffset="172757.881">20585 417 15919,'19'0'672,"1"0"289,-20 20 384,0-20-448,20 20-320,-20-20-481,0 19-32,0 2-641,20 18-512,-20-19-1729,0 0-7080</inkml:trace>
  <inkml:trace contextRef="#ctx0" brushRef="#br0" timeOffset="173219.9076">21001 576 13965,'20'0'1890,"-20"0"-2019,0 0 706,-20 0 192,20 20-385,-19-20-224,-21 20-320,20-20-609,0 20-960,-19-1-3172</inkml:trace>
  <inkml:trace contextRef="#ctx0" brushRef="#br0" timeOffset="173550.9264">21319 318 17648,'40'-40'-352,"-40"40"0,0 0 320,-20 20 32,-19 0 32,19 19 0,-20 2-417,20-2-319,1 0 63,-1 2-32,40-2 193,-20 1 448,39-20 352,-19 0 385,0-20-65,19 0 33,-19 0 96,-20 0-1,20-20-223,-20 0-225,0 0-352,0-20 321,-20 21-386,0 19-159,1-20-384,-21 20-738,20-21-2465</inkml:trace>
  <inkml:trace contextRef="#ctx0" brushRef="#br0" timeOffset="173913.9473">21537 119 15822,'-20'-20'353,"20"0"-673,0 20 384,0 0-32,20 20 0,0-20 64,1 20-64,-21 0-64,20 0 0,-20-1 32,18-19 64,-18 21 0,21-2 64,-21-19-96,0 0 32,0 20 0,0-20-32,0 0-96,0 0 32,20 20-64,-20-20-256,20 20-353,0-20-480,-1 20-1025,1-20-2307</inkml:trace>
  <inkml:trace contextRef="#ctx0" brushRef="#br0" timeOffset="174127.9594">21637 596 17072,'20'20'384,"-20"-20"545,0 0-96,0 0-353,0 20-95,0-20-385,20 19-385,-20 2-1024,0-2-1666,0-19-5669</inkml:trace>
  <inkml:trace contextRef="#ctx0" brushRef="#br0" timeOffset="174790.9973">21438 79 2786,'0'-20'8905,"-20"1"-8649,20 19 1025,0 0-416,0 0-449,0 0 33,20 0-353,0 0-96,21 19-32,-3-19-32,3 20-449,-21 0 161,-2-20 128,3 20 63,-21 0 161,0 0 257,0-1 191,-21 2 1,21-2-1,-18-19-128,18 20-160,0-20-95,0 0 63,18 20 0,-18-20-160,21 20-225,19-20-575,-20 0-1923,19 20-7847</inkml:trace>
  <inkml:trace contextRef="#ctx0" brushRef="#br0" timeOffset="175044.0119">21895 59 13676,'39'-19'385,"-19"19"992,1 19-416,19 21 160,-22 0 32,3-1-704,-1 21-321,-20 0-32,0-1-96,0 1 32,-20-1-352,-1-18-97,3 18-127,-2-19-385,0-1-513,-21-18-896,23 18-1666</inkml:trace>
  <inkml:trace contextRef="#ctx0" brushRef="#br0" timeOffset="175599.0436">20664 1172 19154,'21'0'0,"-21"0"0,18 20 0,2 0-64,1 0 96,-1 0-64,0-1-289,-2 21-351,23-20-481,-21 1-737,0-2-3107</inkml:trace>
  <inkml:trace contextRef="#ctx0" brushRef="#br0" timeOffset="175758.0527">20863 1232 15726,'-20'0'1250,"0"0"-1218,20 0 128,-21 0 128,3 20-32,18-1-128,-20 21-512,0-20-961,-1 20-705,21-20-2370</inkml:trace>
  <inkml:trace contextRef="#ctx0" brushRef="#br0" timeOffset="176176.0767">21102 1271 18481,'18'0'-224,"-18"20"256,0 0-32,0 21 64,0-2-32,0 21-64,0-1-769,20 1 481,-20 19 288,0-39 32,21 19 0,-21-39 64,20 0 224,-20-20 513,0-20-769,0 20-32,-20-40 32,-1 1-64,21-1-352,-20-20-1090,20 0-191,0 1 1536,0-1 97,41 2-96,-21 17 32,19 21 384,1 0 257,19 20-97,-39 0-159,20 20 63,-20 0 32,-20-20 193,0 41 96,-20-22-129,-20 1-320,1-1-160,-1-19-448,0 20-961,21-20-1986,-1 0-9289</inkml:trace>
  <inkml:trace contextRef="#ctx0" brushRef="#br0" timeOffset="176429.091">21756 1013 16335,'-20'-39'-96,"0"18"128,20 21 352,-19 21 577,-1-1-192,0-1-289,20 41-255,0-20-65,0 19 32,0-19 64,20 19-416,0-19 32,-1 1-192,-19-2-417,20-20-480,0 1-1250,0-20-3490</inkml:trace>
  <inkml:trace contextRef="#ctx0" brushRef="#br0" timeOffset="176602.1009">21855 1232 15470,'0'-20'1249,"20"20"-800,0 20 736,-20 0-32,21-1-384,17 1-545,-17 0-256,-1 0-513,18 1-287,-17-21-1218,19 19-2787</inkml:trace>
  <inkml:trace contextRef="#ctx0" brushRef="#br0" timeOffset="176759.11">22094 1152 13164,'-40'0'2402,"19"20"-2274,3 20 769,-2-20 256,0 19-961,-1 1-192,21 1-1441,0-2-1281,0 0-2275</inkml:trace>
  <inkml:trace contextRef="#ctx0" brushRef="#br0" timeOffset="177006.124">22232 1291 16687,'40'0'545,"-20"0"1088,0 20-1088,-1-20-417,-19 0 0,20 20 0,-20 1-192,-20-2 64,1 1 32,19-1 0,-20 1 0,20 1 64,0-2 32,20-19 65,-1 20-257,1-20-385,21 0-1248,-21 0-3652</inkml:trace>
  <inkml:trace contextRef="#ctx0" brushRef="#br0" timeOffset="177431.1484">22590 1212 15182,'20'-20'1505,"-20"20"-672,0 0 673,0 0-706,0-20-640,0 20-160,0 0-256,0 20-1121,0-20-2275</inkml:trace>
  <inkml:trace contextRef="#ctx0" brushRef="#br0" timeOffset="177597.1579">22649 1391 16783,'-20'39'481,"20"1"-33,0-20 994,-19 0-770,19-1-415,0 2-322,0-1-319,-20 19-321,20-19-1056,-20 0-3813</inkml:trace>
  <inkml:trace contextRef="#ctx0" brushRef="#br0" timeOffset="178131.1884">22629 1908 14445,'-19'79'417,"19"-59"-321,0 0 768,19-20 1250,1-20-544,20 0-961,-20-20-449,19 1 64,-19 18-224,0-19 224,21-19-96,-23-1-128,23-19-320,-21 0 160,0-21-417,-1 21-480,-19-21-96,0 41 1057,0-1 128,0 40-320,0 0-193,0 20 609,0 20 65,20 20-97,-20 0 0,20 19-96,0-19 64,0 20-128,-1-21 64,21 1 0,-20-20 192,19-20 64,-19 0 33,0 0-161,-20-20 64,20 1-64,-20-22 64,0 2-224,21-1-32,-21 0 32,-21 1 96,21 19 224,0 0 65,0 0-417,0 20 32,0 0 256,0 20 128,0 0-160,0 39-96,0-19-96,21 20-320,-3-21-769,-18 1-1698,20 0-4932</inkml:trace>
  <inkml:trace contextRef="#ctx0" brushRef="#br0" timeOffset="178383.2029">23384 1430 1825,'0'0'15535,"0"0"-15823,20 21 384,-20-21 128,20 0-96,-20 19 256,19-19-416,-19 20 0,0 0 64,0-1 353,0 2 127,-19-1-223,19-20-1,0 0 160,0 19-159,0-19 95,0 20-32,19-20-704,1 0-321,20 0-1024,-20 0-3492</inkml:trace>
  <inkml:trace contextRef="#ctx0" brushRef="#br0" timeOffset="178584.2143">23801 1529 15310,'20'0'1121,"-20"0"-256,0 0 448,-20 21-384,20-1-673,-20-1-192,0 21-576,1-20-865,-1 0-1762,0 0-10923</inkml:trace>
  <inkml:trace contextRef="#ctx0" brushRef="#br0" timeOffset="178917.2333">24078 1352 20563,'20'-21'320,"1"21"-1249,-21 0 673,0 0 320,-21 0-32,1 21-32,0 18 32,2 0-96,-3 1-64,21 19-64,0-18-192,0-2-1,21 1 289,-3-20 192,2 0 32,0-20 321,1 19 127,-1-38-223,-20-1 31,18 0-256,-18 0-288,-18 0 192,-2-19-64,-21 19 0,3-1-96,-3 2-673,21-1-1601,0 20-4805</inkml:trace>
  <inkml:trace contextRef="#ctx0" brushRef="#br0" timeOffset="179256.2528">24238 1152 16976,'19'-39'-577,"-19"39"865,0 0 641,20 0-609,0-20 1,0 40-193,19-20-96,-19 19 64,0 1-32,0 0-32,-20 0 0,-20 0 0,20 0-32,0 0 32,-20-20 32,0 19 32,1 1-192,-1-20 160,20 0-32,20 20 129,-20-20-65,19 20-64,-19-20 0,0 0-160,20 21-577,0-21-736,0 19-962,0-19-4099</inkml:trace>
  <inkml:trace contextRef="#ctx0" brushRef="#br0" timeOffset="179552.2698">24376 1609 17040,'0'20'224,"20"-20"993,0 20-256,0-20-577,-20 20-256,21-20-192,-21 0-256,0 20 32,0-20 192,-21 19-32,21-19 128,0 20 0,-20 0 0,20-20 96,0 20 32,0-20 128,0 0-128,20 0-160,1 0-256,-3 0-929,2 0-2050,21 0-9866</inkml:trace>
  <inkml:trace contextRef="#ctx0" brushRef="#br0" timeOffset="179869.2879">24635 1093 9769,'0'-60'865,"20"60"1505,-20-20-673,19 20-479,-19 20-65,20-1-385,0 22-63,0-2 256,19 1 64,-19 0-64,20 19-321,-1 22-255,1-23-193,-19 2-96,17 20 0,-18-21-224,1-19-96,-21 0-96,-21-1-321,1 1-352,-18-20-512,-23 1-1346,22 17-3107</inkml:trace>
  <inkml:trace contextRef="#ctx0" brushRef="#br2" timeOffset="189313.828">5001 4252 2081,'0'20'4453,"-20"-20"-2403,20 19 192,0-19-256,0 21 192,0-21-353,-20 0-639,20 0-834,20-21 96,-20-18 193,20-1-353,1 0-128,17-19-32,-18 0-31,21-1-33,-23-20 32,23 1-64,-21-1 0,19 21 64,-19-1-160,20 20 96,-20 0-32,-20 20-192,19 20 64,1 0-97,-20 0 97,0 20 32,20 1-96,0-2 96,-20 21-96,20 0-33,1-1-223,-3 1 0,2-20 95,1 0 129,19-20 128,-22 0 192,23 0-32,-21-20 64,19-20 160,-19 20-95,0-19 63,20 18 32,-21-18-32,1 0-63,0 18-225,0 1-97,0 20-511,-20 0-962,0 20-3683</inkml:trace>
  <inkml:trace contextRef="#ctx0" brushRef="#br2" timeOffset="189775.8544">4862 4093 5541,'0'0'6886,"0"0"-6213,0 0 0,0 0-257,0 20 737,20-20 256,-20 19-672,20 2-353,0 18-191,-1-19-33,1 0-64,0 0 64,0 0 385,-20-20 95,21 0 129,-21 0-161,18 0 33,2-20-128,0 0-193,21-20-192,-23 1-64,23-1-192,-1 20-769,-21 0-1313,21 1-3491</inkml:trace>
  <inkml:trace contextRef="#ctx0" brushRef="#br2" timeOffset="194963.1511">6708 6299 11755,'-20'0'1441,"20"20"-256,0-20 929,0 0-320,0 0-417,0 0-672,0-20-321,20 20-64,0 0-127,19-20-1,2 20-32,17-19-224,23-2 128,-2-18 0,0 18-64,0-18 0,2 19-96,-2 0 64,-40 0-224,1 20 96,0 0-321,-40 20 33,19 0 223,-19 0 161,-19 0 32,-1 20 32,0-21 96,20 22 33,-20-22-97,20 1 96,20 0-160,20-20 96,-1 19 64,1-19-96,-1-19-32,22 19 64,-23-20-32,3 0-192,-1 1-64,-21 19-161,1-21-287,0 21-546,-20 0-639,-20 0-3717</inkml:trace>
  <inkml:trace contextRef="#ctx0" brushRef="#br2" timeOffset="195453.1792">6787 6080 2178,'21'-20'4612,"-21"20"-2114,20 0 737,-20 0-1185,0 0-576,0 0-545,0 0-417,0 20 97,-20 0-353,-1 0-96,1 0-96,2 0 160,-3-1-256,1 2-32,0-2 160,0-19-128,1 20 32,19 1 0,0-21-96,0 19 0,0 1 96,0 0 0,19-1 0,21 2-32,-20-1 192,19-20-224,22 19 0,-23 1-352,3 0-833,-1-20-3652</inkml:trace>
  <inkml:trace contextRef="#ctx0" brushRef="#br2" timeOffset="210958.066">6034 3178 13676,'-40'0'577,"40"0"800,-21 0 449,21-19-513,0 19-64,0 19-672,0-19-129,21 21 97,-1-1-33,19 0-63,1 0 31,0 19-159,19 1 31,-19-20-128,19 20-64,-18-21-128,18 1-32,-19 0-128,-1 0-192,-19 0-321,0 0-352,-20-20-256,0 0-288,0 0-449,-20 0-2434,0 0-7624</inkml:trace>
  <inkml:trace contextRef="#ctx0" brushRef="#br2" timeOffset="211178.0787">6332 3178 15086,'0'0'769,"-21"21"-705,21-21 640,-20 40 577,0-20 65,2 19-962,-23 1-192,21 20 193,0-21-225,-19 1-320,19-20-289,20 0-896,0-1-1506,0-19-5861</inkml:trace>
  <inkml:trace contextRef="#ctx0" brushRef="#br2" timeOffset="211665.1064">6470 2662 4772,'0'0'7303,"0"0"-6951,0-19 1314,0 19-353,-19 19-352,19-19-352,0 20-225,-20 0 192,20 20-159,0-20 320,-20 19-97,20-20-480,0 22-96,20-1 97,-20-20-1,20-1-192,-20 1-32,19 0-225,1-20-800,0 0 224,0 0-1088,-20 0-2660</inkml:trace>
  <inkml:trace contextRef="#ctx0" brushRef="#br2" timeOffset="211867.1181">6589 2782 5669,'0'19'4580,"0"0"-3170,0 2 800,0-1-321,0 0-415,20 0-1058,-20 19-224,0-19-192,20-20-224,-20 20-737,20-20-1409,-20 0-3588</inkml:trace>
  <inkml:trace contextRef="#ctx0" brushRef="#br2" timeOffset="212090.1308">6668 2583 4356,'0'0'11883,"20"19"-11627,-20 1 1121,20 1-704,0 18 320,1-19-545,-3 20-351,2 0 31,1-2-128,-21 3-257,0-1 97,0-1-512,0-19-770,-21 0-1184,1 0-6631</inkml:trace>
  <inkml:trace contextRef="#ctx0" brushRef="#br2" timeOffset="212582.1589">6728 3536 14477,'-20'0'288,"20"0"1891,0 0-1090,0 0-353,0 0-351,41-19-161,-23 19 128,23-20-256,-1 0-96,-1 20-96,-19 0-480,20-20-866,-21 20-1312,-19-20-3428</inkml:trace>
  <inkml:trace contextRef="#ctx0" brushRef="#br2" timeOffset="212783.1705">6828 3318 11434,'20'20'801,"-20"0"1153,0 20-224,0-1-321,18 1-480,-18 19-705,21-18-128,-21 18-224,20-19-417,0-20-544,-20-1-1665,20 1-5958</inkml:trace>
  <inkml:trace contextRef="#ctx0" brushRef="#br2" timeOffset="213100.1885">7026 3556 2402,'0'40'13196,"20"-40"-13036,0 20 161,-1-20-129,1 0 737,21-20-193,-21 1-511,-2-2-161,2 1-64,1 1-32,-21-1 64,0 0-256,-21 0-65,1 20 289,2 0 0,-2 0 0,-1 0 96,1 20 129,0 0 95,20 19-96,0-19 32,0 1-31,0 18-129,0-19-96,40-1-481,-19-19-480,17 21-1409,3-21-7623</inkml:trace>
  <inkml:trace contextRef="#ctx0" brushRef="#br2" timeOffset="213374.2043">7443 3457 16976,'-40'0'32,"20"0"352,1 20-224,-1 0 513,20 0-353,0-20-288,20 19-128,-1 1-160,21 1-129,0-2 1,-1 1 0,-19 0 63,0-1 257,-20 2 64,0-1 96,-20-1 321,0-19-1,-19 20 225,-1 0-321,0-20-192,1 20-192,19-20-1057,0-20-1826,-1 0-8263</inkml:trace>
  <inkml:trace contextRef="#ctx0" brushRef="#br2" timeOffset="213569.2154">7601 3536 17200,'0'0'1441,"20"-19"-224,21 19 129,-23 0-321,23-20-545,-1 0-384,-1 0-128,1 20-416,-20-20-705,0 20-641,-20-20-672,0 20-2179</inkml:trace>
  <inkml:trace contextRef="#ctx0" brushRef="#br2" timeOffset="213730.2245">7741 3219 12940,'0'99'2562,"0"-39"-352,0-1-192,20 21-512,-20-20-706,0-1-543,19 1-1410,1-1-1538</inkml:trace>
  <inkml:trace contextRef="#ctx0" brushRef="#br2" timeOffset="215264.3123">7642 6696 7879,'-41'0'7623,"41"0"-6918,0 0 1121,0 0-225,0 0-384,0 0-608,20 21 160,1-2-193,17 1-288,3 20-95,-1-20 223,19 0-448,-19-1-160,-1 1-129,1 0-351,-20-20-321,1 20-416,-3-20-321,-18 0-1409,0 0-5285</inkml:trace>
  <inkml:trace contextRef="#ctx0" brushRef="#br2" timeOffset="215452.323">7899 6717 14541,'-19'19'257,"-1"1"-129,0 0 576,0 20 770,-20-1-449,21 1-769,-1 0-256,20-1 0,0-19-416,0-20-1090,20 20-3010</inkml:trace>
  <inkml:trace contextRef="#ctx0" brushRef="#br2" timeOffset="215762.3409">8039 6418 13260,'-21'0'1153,"1"0"192,20 20 257,0-20-289,-18 20-320,18 20-512,0-21-129,0 1 128,0 0-319,0 20-65,18-19-192,2-21-321,1 19-159,-1 0-129,-20-19-736,20 0-962,-2 0-3939</inkml:trace>
  <inkml:trace contextRef="#ctx0" brushRef="#br2" timeOffset="216036.3564">8118 6438 8520,'0'0'6534,"0"0"-6342,0 0 769,0-20 0,20 20-513,-20 20-352,20-20-96,-20 20 0,20 0-96,-20 0 64,0-20 64,0 19 64,0 1 128,0 0 97,0-20-129,0 0-64,0 20 0,0-20-96,0 0 96,19 0-96,1 0-32,0 0-416,0 0-385,0 0-800,-1 0-2435</inkml:trace>
  <inkml:trace contextRef="#ctx0" brushRef="#br2" timeOffset="216280.3704">8277 6338 11434,'19'0'2435,"-19"0"-2179,0 0 1698,20 21-385,0-1-95,0-1-513,0 1-769,-20 0-32,19 20-32,1-20-128,-20 19-64,0-19-256,0 20-33,-20-19 1,20-2-321,-19 0-576,-1 2-1313,0-2-3652</inkml:trace>
  <inkml:trace contextRef="#ctx0" brushRef="#br2" timeOffset="216541.3853">8097 6955 16239,'-18'0'801,"18"0"-129,18 0 674,3 19-225,-1-19-289,20 0-736,19-19-192,-19 19-64,-21 0-544,21-20-417,-20 20-1634,-20 0-4228</inkml:trace>
  <inkml:trace contextRef="#ctx0" brushRef="#br2" timeOffset="216713.3953">8217 6816 2402,'0'39'13068,"0"-19"-12555,0 20 960,20 0-352,-20-1-256,0-19-641,0 20-352,20-20-320,-20-1-385,20 2-1121,-1-21-2402</inkml:trace>
  <inkml:trace contextRef="#ctx0" brushRef="#br2" timeOffset="217016.4126">8376 7034 14765,'19'0'385,"1"0"-97,0 0 385,1 0-97,-1-20 97,18 0-705,-17 0-128,-1 20 160,-20-19 32,0-1 0,0 20 192,-20-20 289,-1 20 95,1 0-159,2 20-225,-2-20 96,-1 20 64,1-1 129,20 1-129,0 20 33,20-20-289,1 0 32,-1-1-384,18 2-577,-17-21-448,19 0-513,-21 0-1633,1 0-9673</inkml:trace>
  <inkml:trace contextRef="#ctx0" brushRef="#br2" timeOffset="217262.4266">8713 6955 13068,'-39'0'2915,"39"0"-2595,-20 0 641,20 0-289,-20 19 257,20 1-704,20-20-161,-20 20-96,20 0 0,0 0 32,-1-20-129,1 20 97,0-1 0,0 2 161,-20-21-1,-20 19 128,20-19 128,-20 21-192,0-21-128,1 0-256,-1 0-384,20 0-1154,-20-21-2114</inkml:trace>
  <inkml:trace contextRef="#ctx0" brushRef="#br2" timeOffset="217450.4373">8773 6994 9801,'21'0'6694,"-21"0"-5829,38-20 929,-18 20-289,21 0-32,-2-19-800,-19-1-513,20 20-192,-21-20-416,1 20-897,0 0-930,-20 0-1760,-20-20-8585</inkml:trace>
  <inkml:trace contextRef="#ctx0" brushRef="#br2" timeOffset="217615.4468">8911 6796 9480,'0'40'4997,"21"-21"-4132,-21 1 1441,0 20-96,20 19 0,-20-19-1281,0 0-737,20-1-416,-20 1-1153,0 0-1890</inkml:trace>
  <inkml:trace contextRef="#ctx0" brushRef="#br0" timeOffset="223378.7765">14987 437 12043,'0'-20'1730,"0"1"-289,0 19 32,0-21-191,19 21 31,-19 0-224,20 0-288,0 0-161,20 0-255,-1 0-33,1 0-128,19 0-160,2 0-128,-2 0-384,1 0-353,-21 0-224,1 0-224,-20 0-513,-1-20-1185,1 20-3523</inkml:trace>
  <inkml:trace contextRef="#ctx0" brushRef="#br0" timeOffset="223644.7917">15404 199 12651,'-20'0'929,"20"-21"-768,20 21 575,-1 0 33,1 0 416,0 21-640,20-21-353,-1 0 0,22 19-32,-23 1-96,3 0-32,-3 0 64,3 20-128,-21-20 64,0-1-64,-20 1 481,-20 1-1,0-2-96,0 1-31,-19 0-289,-22-1 32,23 2-32,-3-1-641,1-1-1921,21-19-6823</inkml:trace>
  <inkml:trace contextRef="#ctx0" brushRef="#br0" timeOffset="225348.8891">16277 12042 8968,'-40'0'1826,"40"0"-1,-19 0 418,19 0-706,0 0-352,0 0-192,19-20-544,-19 20-129,20 0-160,20 0 288,19 0-576,2 0 352,-3 0-384,42 0 449,-1 0-385,40 0-1,-1 0 1,2 0 256,18-20-480,-18 20 576,18 0-480,22 0 352,-22 0-192,20 0 32,-18 0-32,-22 0 32,1 0 64,-40 20-64,-38-20 64,-2 20-64,-39-20-64,0 20-128,-20-20-257,0 19-159,-20-19-97,20 0-416,-20 0-673,0 0-2145</inkml:trace>
  <inkml:trace contextRef="#ctx0" brushRef="#br0" timeOffset="229412.1215">19851 11028 12587,'-21'-19'1025,"21"19"-64,-20 0 929,20 0-256,0 0-385,0 0-512,0 0-321,0 19 128,0 1 1,20 1-161,21 18-31,-3-19-129,23 20-128,-2-20 0,0 19 0,21-19-96,-21 20 0,2-21 128,-2 1-224,-19-20 32,-21 20 128,1 0-160,-20-20 96,0 0 0,-20 20 32,1-20-64,-21 20 128,-1-1-128,-18 2 64,-20-2 64,19 2-192,1-2 288,-1 2-352,1-2 160,18 1-384,23 0-513,-2 0-288,20 0-192,0-20-1346,0 20-3843</inkml:trace>
  <inkml:trace contextRef="#ctx0" brushRef="#br0" timeOffset="230321.1736">20367 11625 9064,'-20'-20'1570,"20"20"95,0 0 545,0 0-512,0 0-257,0 0-544,0 0-384,0 0-33,-20 20-288,-19 0-160,19-1 0,-21 1-32,-18 0-160,19 0-96,20 0-193,-19-20 1,19 20-97,0-20-255,20 0-898,0 0-1633,0-20-5061</inkml:trace>
  <inkml:trace contextRef="#ctx0" brushRef="#br0" timeOffset="230783.2">21478 11267 17072,'-20'-20'64,"0"0"-449,-19 20 385,-21 20 353,21-20-33,-21 20-256,21 0 0,-1 19-64,-1-19 64,23 0 32,18 0 32,0 0-32,38-1 97,-17-19-97,38 21 0,-19-21 0,0 0-192,-1 0 96,-19 0-96,0 0-160,-40 19 256,0-19-129,-19 21 193,-1-2-128,-19 2 257,19 18 31,19 1 0,1-20-32,2 19 385,36-19-33,23 0 33,-1 0-353,19 0-128,0-20-128,-19 20-224,19-20-609,-39 0-448,-20 19-1057,0-19-2467</inkml:trace>
  <inkml:trace contextRef="#ctx0" brushRef="#br0" timeOffset="235394.4636">11711 10353 10441,'-20'0'1698,"20"0"-449,0 0-672,20 0-129,0 0 385,39 0-224,0-20-481,40 20-64,21-20-32,19 20 0,20-20 32,0 20 32,40 0 32,-1 0-64,1 0-32,19 0-32,-19 0 64,-21 0-64,0 20 64,2-20 64,-22 0-128,-18 0 0,-21 0-160,-1 0-224,-19 0-65,-38-20 1,-3 20 32,-17 0-289,-21 20-1185,-20-20-1473,0 0-5189</inkml:trace>
  <inkml:trace contextRef="#ctx0" brushRef="#br0" timeOffset="242473.8686">16257 13333 2914,'-20'20'1089,"20"-20"-448,-19 0 960,19 0 129,0 0-160,0-20-545,-20 20-321,20 0-127,0 0 159,0 0-127,0 0-225,0 0-256,0 0-128,0 0 193,0 0 383,0 20 1,0-20-97,20 0-127,-1 0-97,1 0 0,20 0-64,-1 0-32,21-20 1,-1 20-97,41 0-64,-21 0 0,40-20 0,21 20 0,-1 0-64,19 0-65,0 0 1,22 0 64,-2 0 0,-19 0 32,0-19 64,-1 19-64,-38 0 64,-1 0-64,-20 0-64,-20 0-32,1 19-32,-20-19-129,-21 0-223,1 20-129,-20-20-1024,0 20-2883</inkml:trace>
  <inkml:trace contextRef="#ctx0" brushRef="#br0" timeOffset="244324.9744">19950 12419 13196,'39'-20'1249,"-19"0"32,-20 20 545,20 0-609,0-19-384,-20 19-128,20 0-193,-20 0-288,0 19 33,0-19-33,0 20-192,-20 0 64,0-1-128,-20-19 64,21 21-64,-21-1-192,-1-20 480,3 20-256,-23-1 64,22-19-32,-21 0-32,41 0 96,-21 21 32,20-21-128,20 0 160,0 19 129,20 1-97,20-20 0,-1 20-32,21 20-160,20-21 96,-1 1-96,-20 0 0,21 0-64,-41 0-96,1 0-256,-1-1-385,-39-19-352,0 0-577,0 0-2594</inkml:trace>
  <inkml:trace contextRef="#ctx0" brushRef="#br0" timeOffset="245356.0334">20962 12499 6534,'20'-20'2306,"-1"20"-1313,-19-20 1954,20 20-577,0-21-544,-20 21-481,20-19-320,1 19-160,-21 0-97,0-20-479,0 20-321,-21 0 0,-19 20 32,20-1-129,-19 2 65,-21-1-32,21 0-32,-1-1 160,19 2-128,3-21 160,-2 19-96,20 1-64,0 0 192,0 0-160,20-20-64,19 20 96,1-1 0,-1-19 32,1 20-32,-20-20-160,0 20-97,-20-20 1,0 20-32,-20 0 352,-20 0-64,1-1 160,-1 1 0,-1 21 128,23-22 193,18 20 63,0-18 1,18-1 95,23 0-255,-1-20-97,19 20-160,0-20-64,1 0-128,-19 19-449,-23-19-704,2 0-416,1 0-1218,-21 0-8328</inkml:trace>
  <inkml:trace contextRef="#ctx0" brushRef="#br1" timeOffset="278679.9395">5835 12260 896,'0'0'577,"0"0"-385,0-20 128,0 20 545,0 0 352,0 0-256,0-20-256,0 20 32,0 0-161,0 0 1,0-20 95,0 20 97,0 0 0,0 0 96,0 0-65,0 0 65,0 0-32,0-19 0,0 19-97,0 0-159,0 0 0,0 0-97,0 0-160,0 0-95,0 0-161,0 0 0,0 0 0,0 0 32,0 19 64,0 1-32,0 0 64,0 0 0,0 20 97,0-1-97,0-18 0,0 18 0,0 0-96,0 22-96,0-2 32,0-19-32,0 19 0,19-39-64,-19 20-128,0-20-64,0-20-64,20 0 224,-20 0-737,0-20-609,0 0-1024,-20-20-2403</inkml:trace>
  <inkml:trace contextRef="#ctx0" brushRef="#br1" timeOffset="279047.9606">5716 12300 7559,'0'0'1697,"0"0"-159,-20 19-33,20-19-96,0 0-287,0 0-354,-20 0 129,20 0-320,20-19-129,-20-1-256,20-20 32,0 0 1,-20 1-193,19-1 64,-19 20-96,20-19 0,-20 19-256,20 0 512,-20 0-224,20 20-32,-20-20 256,20 40-256,-20-20 32,19 20 128,1 0-128,0 0-32,1 19 0,-21-19-128,20 0-32,-2 0-384,-18-20-802,20 20-1633,-20-20-5669</inkml:trace>
  <inkml:trace contextRef="#ctx0" brushRef="#br1" timeOffset="280873.065">5736 12638 8103,'0'0'1890,"0"0"-353,0 0 834,0 0-546,0-20-1088,0 20-288,0 0 95,0 20 65,19-20-225,-19 19-96,0-19 33,20 20-161,-20 0-128,20-20 64,-20 20 32,20-20-288,-20 20 640,0-20-191,20 0 127,-20 20 32,0-20-191,0 0 31,0 0-160,0 0-64,0 0-32,0 0-128,0 0 96,19 0-64,-19-20-160,20 20-65,-20-20-223,20 20-33,1-20-672,-1 0-897,-2 20-2306</inkml:trace>
  <inkml:trace contextRef="#ctx0" brushRef="#br1" timeOffset="285148.3095">4406 11883 32,'0'-20'2082,"0"20"-801,0 0 32,0 0 192,0 0 161,0 0-481,0 0-224,0 0 128,0 0-448,-20 0-193,20 0-128,0 0 97,-20 0-65,20 0-96,-20 20-192,20-20-64,-21 0 0,3 19-96,-2-19-192,0 0 64,-1 21 0,1-2-97,2 0 65,18-19-256,-21 0-193,21 21-448,0-21-1442</inkml:trace>
  <inkml:trace contextRef="#ctx0" brushRef="#br1" timeOffset="286368.3793">4246 11942 4580,'0'-19'737,"21"-2"255,-21 21 898,20-19 64,-20 19-128,0 0-673,0 0-512,0 0-65,0 0-192,0 19-287,-20-19-65,20 21 32,-21-2-192,1 0 192,20 2-64,-18 19-64,18-20-65,-21 19 129,1-19 0,20 20 0,-20-20 0,0 19 0,20-19 32,0 0-32,0 0 64,0-20-64,-19 20 97,19 0 31,19-20-64,-19 19 32,0 1 0,20-20 96,0 21-96,-20-2 0,20 1 96,1-20 33,-21 20-161,18-1 32,2 2-64,1-1 32,-1-20 32,0 20-32,-2-1 0,3-19 32,-1 21-32,0-21 32,0 19-96,-1 1 96,1-20-63,0 20-1,20 0-32,-21-20 32,1 20-32,0-20 0,21 19 32,-21-19-32,-2 0 0,23 0-32,-21 20-32,0-20 31,19 0-31,-19 0 64,0 0-32,0 20 32,-1-20 0,21 0 0,-20 20 32,0-20 129,-1 0-161,21 20 0,1-20 32,-3 0-32,3 0 0,-3 20-32,3-20 32,-1 0-97,19 0 1,-19 0 64,-1 0 0,1 0 32,1 19-32,-3-19 32,3 20 0,-21-20-32,19 21 32,1-21-64,-20 0 64,19 0-128,1 0 32,-20 20 64,19-20 32,1 0 0,-1 0 32,22 0-32,-23 0 0,3 0 32,-1 0-32,-1 0 0,1 0 0,-1 0 0,1 0 0,-20 0 0,21-20 32,-3 20-32,3 0 32,-3 0 0,3-21 32,-1 1 64,-1 20-32,1-19-64,-1 19 129,-19-20 63,20 20-64,-1-20-96,-19 20 0,20-20 0,-1 0-128,-19 0 96,21 20-32,-3-19 0,3-1-32,-1 0 96,-1 20-96,1-20-224,0 0 544,-21 20-288,21-19-224,-19 19 512,17-21 129,-18 2-65,1-1 128,-1-21-127,0 22-33,-20-21-96,18 0 0,-18-19-31,21 19-322,-21 0 642,0 1-289,0-1-64,0 0-64,0 21-32,0-21-96,0 20 32,0-21 32,0 22-416,0 19 32,0-19-673,0-2 64,0 21-1057,-21 0-5029</inkml:trace>
  <inkml:trace contextRef="#ctx0" brushRef="#br1" timeOffset="286937.4118">7680 12042 7238,'-18'59'417,"-23"-19"-193,1 0 961,1 19 481,-1 1-898,1 0-543,-1-21 447,0 0 609,1 2-416,-1-2-512,1-18-225,19-2-96,20 1-128,0-40-417,20 20-640,19-40 64,21 1 384,-1-41-63,20 0-1506,0 1-2179</inkml:trace>
  <inkml:trace contextRef="#ctx0" brushRef="#br1" timeOffset="287089.4205">7701 12081 2722,'0'0'3812,"-21"20"-1378,3 40-1153,-23-21-96,1 21 97,1-20-129,19-1-353,-20 1-607,21 0-33,-1-21-128,0 22-96,20-21-577,0-1-32,0-19-255,40 0-770,-21 0-1986,41-19-3586</inkml:trace>
  <inkml:trace contextRef="#ctx0" brushRef="#br1" timeOffset="287384.4374">7860 12319 5733,'20'0'1890,"-20"20"-833,-20 1 0,0-2 576,0 21-31,-20 0-930,21-20-543,-21 19 191,40-18 32,-20-2 65,20-19 63,20 20-96,0-40-288,19 20-192,1-19-224,0-2-64,19-18 95,2 19 97,-23-1 224,23 2-32,-43-1 96,3 20 65,-1 0 127,-20 0-96,-20 20 32,-1-1 321,-17 2 159,18 19-287,-1 0-353,1-21-64,2 1-288,18 0-962,0-20-2401</inkml:trace>
  <inkml:trace contextRef="#ctx0" brushRef="#br1" timeOffset="287939.4692">6550 12916 2498,'59'-40'5958,"-39"20"-2627,0 1-1153,-1 19-1025,-19 0-64,0 0-769,0 0-192,-39 19-32,-1 1-32,1 20 0,-21 0 33,1-1 63,-2 1 96,2-20-32,1 20-128,17-40 128,1 20-31,40-20-193,0 0 0,20-20 0,20 0-321,39-20-31,1 0 64,-1 1 96,1-1 95,-1 0 1,-40 1 32,1 39 128,-20-20-64,-40 20-96,0 20 32,-39-1 32,-1 20 0,-19 2 192,0-1 0,0-21-63,0 21-65,18-20-32,21 0-96,21-20-577,-1 20-1377,20-20-288,20-20-1250,-20 20-3042</inkml:trace>
  <inkml:trace contextRef="#ctx0" brushRef="#br1" timeOffset="288647.5096">6172 13015 2017,'-20'0'2211,"-19"0"-386,-1 0-512,1 0-95,-22 0 255,3 0-480,-3 20-833,2-20 257,0 20 1344,-1 0-1056,21-20-161,-1 0-319,20 0-129,20 0-256,0 0 224,0 0 128,0 0-32,20 0 32,-20 0 961,0-20-320,0 20-705,-20 0-96,-1 0-64,3 20 64,-43-20-64,23 20-32,-23-20 32,2 0 64,19 20-64,-19-20 64,19 19 64,20-19 64,-1 0-224,21 0 32,21 0 64,-1-19-96,20-1-64,-1 0 96,21 0 64,-41 0-32,1 0-96,0 20 384,-40-20-224,0 20 64,-19 0-256,-1 0 32,-19 0 32,19 0 64,-19 20-32,18 0 96,21-20-128,20 0 0,0 0 96,0 0-32,40-20-32,19 0 32,-18 1-160,18-1 128,-19 20 32,-20-20 128,0 20 32,-20-20-64,-20 20-32,-20 0 160,1 0 33,-1 0-65,-19 0-160,18 0 128,1 0-224,1 0 32,19 20 224,0-20-288,20 0 192,0 0-32,40 0-32,-1-20-192,1 20-128,19-21 192,-18 2 192,-1-1-192,-21 20 256,-19-19-192,0 19 64,-39 0-64,-1 0-96,1 0-481,-22 0 161,2 0 63,-1 19 129,1-19-192,19 20-769,1-20 31,19 0-383,0 0-6246</inkml:trace>
  <inkml:trace contextRef="#ctx0" brushRef="#br1" timeOffset="290067.5909">3592 12220 13068,'-60'40'1249,"21"-40"-672,19 20 223,0-20-95,-1-20-353,21 20-384,21-20-32,-1 0 32,0 0 32,-1-19 0,1 19 0,0 0 32,-20 20 0,-20 0 32,0 0-160,1 40-64,-42-20-32,23 19 128,-3 1 64,1-20 0,1 0 0,19-1 32,20-19-32,0 20 128,0-20 224,0 0-31,40-20-129,40-19-96,19-21-64,0-19 64,0 0-64,0 39 64,-40 0-160,-18 19 0,-21 21-64,-20 0-96,-20 41 160,-21-1 0,3 19 96,-23 1 0,22-1 64,-1-19 192,0 0-32,21-21 97,-1-19-161,20 20 32,0-20-32,20-20-96,39-19-96,40-21 0,0 1 32,1-21 32,-21 21-64,1 19-128,-41 0-224,-19 21-129,0-2 449,-40 42-96,0-2-64,-19 21 128,-21 20 160,1 19 32,-1 0-96,21-19 96,-2-1 1,3-18 255,18-22-384,-1 1 96,21 0-32,-20-1 0,40-19 64,1 0-128,-1-19-224,39-1-32,-19-19-65,19-2 225,0 2-96,-19 19 32,-20 0-64,-20 20 0,-20 20 160,0 20 96,0-21 32,1 22 32,-1-22 0,0 21-96,0 0 0,20 0-64,-20 0-64,20-1-65,0 1 1,20-40 128,0 20-64,20-20-64,-1-20 0,-19 0 128,20 0 64,-21 0 64,1 1 0,0-2-32,0 21-64,-20 0-32,0 0 96,0 0 128,0 0-64,0 21 64,0 18-64,-20-19-64,0 0 0,20 0 32,0-1 161,0 1 127,0 0-96,20-20-64,21 0-128,-3-20-64,3 0-64,-3 1-160,3 19-96,-21-20-257,19 20 33,-39 0 384,20 0 288,-20 0 128,-20 20-96,20 19 0,-19-19-96,-1 0-32,0 20-96,20-21-32,0 1 0,0 1 64,40-21 32,-21 0-192,21 0-192,0 0-513,-1-21-513,1 1-287,1 20 704,-23-19 897,2 19 768,1-20 642,-21 20 191,20 0-1185,-20 20-288,-20-20-32,20 19 64,0 1-32,-21 1-32,21-1 33,21-20 63,-1 19 64,0 1-64,-2-20-96,3-20-705,-1 20-3651</inkml:trace>
  <inkml:trace contextRef="#ctx0" brushRef="#br1" timeOffset="290954.6415">5994 13134 17264,'-41'20'384,"23"-20"-224,18 0-64,0 0 97,18-20-161,2 1 32,21-21-128,18 0 32,1 0-32,-1 1-225,2 19-127,-3-21-33,1 22 257,-18-1-96,-21 1-128,0 19 223,-20 19 161,0 1 32,-20-1 0,0 22 64,-21-1 33,23-21 63,-2 1-32,-1 0 96,21-20-160,21-20 0,17 0-224,23 1-32,-2-21 32,1-1 0,19-17-417,-20 17-352,2 21 256,-2-19 513,-19 19 96,-22 20 192,-18 0 1,0 20 95,-38 0 64,18 19 128,-1 2-127,-17-22-33,17 1 32,21-1 257,0-19-129,21 0-192,17-19-128,3-20-64,38-2 32,-20 2-64,21-1 33,-1 0-66,0-19-351,0 19-449,-18 20-160,-22 1 673,-19-2 224,-20 21 64,0 21 0,-20 18 0,20-19 64,-19 20-64,-1-21 32,20 21 96,0-40 160,20 0 97,19 0-161,-19-20-160,20-19 32,-1 19-64,-19-20 0,21 20-96,-41-20-673,0 1-1857,0 19-2531,-21-20-449</inkml:trace>
  <inkml:trace contextRef="#ctx0" brushRef="#br1" timeOffset="291748.6869">7463 12200 2626,'59'-39'1826,"-39"19"-737,1 0 416,-21 20-192,18-20-768,-18 20-481,0-20-256,0 20 160,0 0-96,0 20-129,-18 0 1,-3 0-320,21 20-225,-20-1 320,0 1 417,0 0 32,1-1 353,19-18-65,-20-2 1281,20 1 481,0-20-705,20 0-288,-20-20-448,39 1-321,-19-22 0,21-18 193,-3 19-129,-18 1 225,1-1-353,-1 20-160,-20 0-288,-20 20-193,-1 0 129,1 20 160,-18 20 192,-3-1 64,1 21 32,1-1 0,19-18-32,0-2-64,0-19 481,20-1-353,20 2 32,0-21 96,0 0-95,19 0-1,1-40-96,1 20-64,17-19 0,1-2-128,-18 2-257,-21-1-415,0 40-129,-20 0-544,-20 0 576,0 40 865,0-20 576,-1-1 193,3 22-192,-2-22 31,-1 1-63,21 19 63,0-18-255,0-1-193,21 0-160,-1-20-192,19 0-33,21-20 1,-1 0 160,1-1 96,-21 21 0,22-19 128,-43-1-96,23 20-448,-41 0 128,0 0 128,0 20-65,0-20 193,-21 19 32,1 2 225,2-1 159,-3 0-160,1-1-256,20 2-320,20-2-513,1-19-544,-3 20-96,23-20-1026,-1 0-544,-1 0 1121,1 0 1602,-1 0 833,1 0 1344,-20 0 1667,0 0-994,-1-20-1633,-19 20-769,0 0-416,0-19-929,0 19-1090,-19 0-1024</inkml:trace>
  <inkml:trace contextRef="#ctx0" brushRef="#br1" timeOffset="292274.7171">7542 11942 4932,'0'19'192,"0"-19"-64,-20 21 929,20-1 289,0-20-321,-20 0-385,20 20-576,0-20-96,0 0-256,20 0-256,-20 0-321,0-20-160,20 20 64,-20-20 416,0 20 481,-20-21 417,0 21 351,0-19 706,-19 19 768,19 0 64,0 19-897,0 2-864,1-1-321,19 20-128,19-20-32,1 19 64,20-19-64,19 0 0,-19-20 0,19 20-64,-18 0-513,-3-20-704,-17 0 416,-21 19-512,0-19-737,0 0-192,-21 20 320,21-20 1153,-18 0-1057</inkml:trace>
  <inkml:trace contextRef="#ctx0" brushRef="#br1" timeOffset="292506.7304">7959 12339 1761,'59'0'1762,"-38"0"-1858,-1 0-801,-20 0 865,0 0 1922,0 21 672,0-2-736,0 1-449,0 0-384,20-1-32,-2 2-32,3-21-192,-1 20-417,20-20-224,-1 0-416,-19 0-1378,20 0-2434</inkml:trace>
  <inkml:trace contextRef="#ctx0" brushRef="#br1" timeOffset="292653.7387">8257 12499 10890,'-20'40'961,"20"-40"-833,0 19-352,0-19-1378,20 20-3587</inkml:trace>
  <inkml:trace contextRef="#ctx0" brushRef="#br1" timeOffset="296866.9798">6391 4352 1729,'0'0'705,"20"0"-673,-20 0-32,0 0 160,0 0 1281,0 0-576,20 0-833,-20 0-32,0 0 288,0 0 1026,0 0 287,0 0-832,0 0-128,0 0-1,0 0-31,0 0-33,0 0-223,0 0 31,0-21-96,0 21 65,-20 0-33,20 0 96,0-19-191,0 19 63,0 0-32,-20-21-64,20 21-128,-21 0-32,3 0-64,-2 0 64,20 0 32,-21 0-32,1 0 0,20 0 32,-20-19 129,20 19 63,-18 0 128,-3-20 1,1 20-225,0 0 0,-20-20 0,21 20-32,-21 0-32,20-20 0,-19 20 193,-1 0-193,-1-20 0,3 20 64,-3 0-96,2-20-32,19 20 32,-20 0 192,20-19 1,-19 19-225,-1 0-32,1 0 96,-1-21-32,-1 21-64,3 0 128,-3 0-96,-18 0-32,19-19 128,-19 19-160,-1 0 0,21 0 160,-21 0-224,21 0 128,-2 0 32,1 0-192,1 0 160,-1 0-32,1 0 32,-1 0-32,-19 0 0,19 0-64,-1 19 128,3-19-64,-3 0 0,-17 0 0,17 0 96,-18 0-192,-1 0 0,21 21 160,-21-21-32,21 0-32,-22 19 0,23-19-32,-3 20 64,1 0-128,1 0 128,-21 0-32,21-20 64,-1 20 0,1-1-96,-1 2 32,-1-21-32,3 19 64,17 2-32,-19-2 0,1 1 0,19 0-96,-20 0 160,20 0-64,-19 0-32,19-1-32,0 1 96,0 0 32,-19 20-96,19-20-32,-21-1 160,23 21-192,-2-20 192,-21 0-128,21-1 0,1 22 32,-1-22-32,0 2 32,0 19-64,0-20 32,1-1 96,19 21-128,-20-20 128,0 20-192,0-21 160,20 21-96,-20-20 32,1 20-64,-1-1 160,20-18-64,-20 18-32,20 1 64,0-20-96,-20 19 224,20-18-224,0 18 32,0-19 64,0 20-64,0-20 96,0 0-32,20 19-32,-20-19 0,20 0 64,-20 20-160,20-20 160,-1-1-96,-19 1 96,20 20-128,0-19 128,-20-2-96,20 1 64,0 19 32,-1-18-128,1-1 160,0 19-64,0-20 32,19 2-64,-19-1 32,21-1-64,-3-19 0,3 20-32,-21 0 160,19-20-192,-19 20 192,0-20-128,0 20 64,19-20 0,-19 20-128,20-20 160,-20 19-96,19-19-32,-19 20 64,21-20 0,-21 0 64,18 20-96,-17-20 64,19 20 0,-1-20-96,-19 20 64,20-20 32,-21 0 32,21 20-160,-20-20 96,19 0 96,-19 20-64,0-20 0,21 0-32,-3 0-32,-17 19 160,19-19-224,-1 0 96,1 21 0,-1-21 64,1 0-96,-20 19 96,19-19-96,1 0 64,1 0-64,-21 20-32,18-20 32,-17 0-32,19 21 64,-1-21 96,1 0-192,-20 19 64,19-19 64,1 0 0,-1 20-32,1-20-64,1 0 0,-3 0 32,-18 0-32,21 0 0,-2 0 96,1 0-64,-1 20 32,-19-20-32,20 0 64,-1 0 32,1 19-96,0-19 64,-1 0-128,2 0 160,17 0-96,-17 0 0,-1 0 64,-21 0-32,21 0 32,0 0 0,-1 0-32,1 0 160,19 0-32,-18-19 32,-3 19-64,3 0 129,-1 0-97,-1-20-64,1 20-64,19 0 32,-19 0-32,1 0 32,17 0-64,1 0 192,2 0-160,-2-20 288,1 20 97,-1 0-33,-19 0-352,19 0 192,0 0-192,-18 0 96,17-19-96,3 19 32,-22 0-64,21-21 128,-1 21-96,2-20 96,-3 20 1,3-19 159,-2-2-160,0 2-32,1-1-64,-21-20 64,1 20-192,19 0 128,-19 0 32,19 1-64,-18-1 32,18-20 0,-19 20 64,0 0-32,-20-19 32,19-1-32,-19 20-32,0-19 0,-20-2 0,21 2 32,-3-1-64,2 0 96,-20 1-128,21-1 224,-21 0-128,20-19 32,-20 19 32,0 0-64,0 1 97,0-21-65,-20 20 0,20 0 128,-21 1-192,21-1 64,-20 0 32,2 0-128,-3 0 96,1 1-64,-20 19-384,21-20 864,-21 1-512,20 19 0,-20-20 160,1 0-160,-1 20 32,1-20-64,-2 0 64,1 21-96,-19-21 0,0 0 32,-1 20 64,-19-20-32,20 1 128,-2 19-192,3-20 96,-3 20-64,-18 1 0,20-2-96,-1 2-161,-19-2 65,-1 2 192,1-1 32,-1 20 32,-19-20-32,-1 20 32,1 0-96,-20 0 0,1 0-481,19 0-736,-21 0-769,21 20-5477</inkml:trace>
  <inkml:trace contextRef="#ctx0" brushRef="#br1" timeOffset="298194.0556">2222 4232 3171,'-21'20'544,"3"0"769,18-20 225,0 0 63,18 0 385,-18 0-96,41-20-128,-21 0-545,19-20-417,1 1-191,39-41-128,0 1-161,2-21-128,-2 1 96,0 0 129,20-20-65,0-1-128,21 1-128,-1-20-32,19 19-64,-19 1 193,-19 20-418,-1 20-127,-59 39-801,-1 0-929,-39 40-1409,0 0-3364</inkml:trace>
  <inkml:trace contextRef="#ctx0" brushRef="#br1" timeOffset="299161.1109">2183 5822 2786,'-20'20'2755,"0"-20"-513,20 0-64,-21 0-416,21 0-97,0 0-608,21-20-704,-1-19 63,0-2 96,19-38-191,21 0-385,19-21 128,0 0-32,20-18 0,1-1 256,-21-1 321,0 21-353,-19 20-865,-19 19-288,-3 20-1857,-18 20-5894</inkml:trace>
  <inkml:trace contextRef="#ctx0" brushRef="#br1" timeOffset="299414.1255">2698 6836 896,'0'39'3492</inkml:trace>
  <inkml:trace contextRef="#ctx0" brushRef="#br1" timeOffset="299616.1369">2598 6935 11434,'-59'39'1089,"39"-19"-480,20-20-225,0 0-224,0 0 65,20-39 736,21-1-65,-2-20-447,40 1-321,-19-41-32,39 1 32,-20 0 128,41-1-159,-21 1-33,0 19-161,-20 1-351,0 39-385,-18 0-1761,-41 20-2563</inkml:trace>
  <inkml:trace contextRef="#ctx0" brushRef="#br1" timeOffset="299897.153">2857 7690 17360,'20'-20'448,"1"-40"-448,17 1 0,3-1-96,38-40 192,0 1 32,20-20 545,0-20 0,21 20-65,-1-20-159,0 19-353,-19 21-288,-1 20-449,-20 19-640,-20 21-929,1 19-4356</inkml:trace>
  <inkml:trace contextRef="#ctx0" brushRef="#br1" timeOffset="300301.1761">4406 7868 1377,'19'20'1890,"1"-20"-1986,-20 20-33,0-20 386,-20 20 1152,1 0 1730,-1 0 384,0-20-640,0 0-545,-1 0-512,21-40-929,41 0-385,-1-19-288,19-21-127,20-19 127,20-21-128,21-19-64,-1 1 288,21-1-320,-2-20 481,-19 40-289,-20 19-384,-20 20-769,-18 21-224,-23 39-609,-17 0-1601</inkml:trace>
  <inkml:trace contextRef="#ctx0" brushRef="#br1" timeOffset="300727.2006">6291 7710 12395,'0'-20'1217,"0"-20"225,41 0-257,-3-40-128,23 1-160,18 0-321,-20-21-223,21 21-321,-21 19-128,20 1-289,-18-1-352,-2 20-1024,-19 21-2691</inkml:trace>
  <inkml:trace contextRef="#ctx0" brushRef="#br1" timeOffset="300951.2134">6767 7749 17552,'20'-19'641,"21"-21"-449,-3-21 0,23 2 0,18-20-96,0 19-384,2-19-32,-2 19 160,-20 1-1,1 39-1408,-1-20-3716</inkml:trace>
  <inkml:trace contextRef="#ctx0" brushRef="#br1" timeOffset="301506.2451">8356 5723 12363,'-20'-20'1890,"20"1"-417,20-2-896,19-19 64,1-19-65,19-1 129,2 1-289,18-21 161,20 0 31,20-19-191,-19 20-161,-1-21-224,0 41 0,-40-1-1249,-19 1-289,-20 19-896,-20 40 192,-40 0-961,20 0-1089</inkml:trace>
  <inkml:trace contextRef="#ctx0" brushRef="#br1" timeOffset="301780.2607">8456 4768 14285,'-61'-39'609,"42"18"768,-1 2-961,20 19-384,0-40 128,20 21-63,-1-21-97,42 0 96,-3 0-64,42-19 0,-1-1 0,0-19 256,0 19 96,1-20 1,-1 21-225,-19-21-128,-21 41-160,-39-21-737,-20 40-1441,-20 0-2563</inkml:trace>
  <inkml:trace contextRef="#ctx0" brushRef="#br1" timeOffset="302263.2884">4088 3655 9160,'-40'21'9801,"20"-21"-9128,20-21-321,0 2-288,20-21-96,20-20 193,-1 1-129,21-20-64,20-21 32,-1 1 0,0-21 0,20 1-32,-18-21-97,18 22 97,0-1-32,-20 19 64,-20 41 32,1-1-128,-21 41-608,-19 19-738,0 0-287,-20 0-513,0 40-449,-20-1-2306</inkml:trace>
  <inkml:trace contextRef="#ctx0" brushRef="#br1" timeOffset="302558.3053">4544 3914 7366,'20'40'-320,"0"-40"384,1 0 257,17-20 1024,-18 0 1089,1-19-32,19-1-576,-1-40-673,21 21-224,-1-41-96,40 1 0,-20-20-225,41 0-127,-21-20-193,0 19-160,-20 21-64,-18 18-833,-41 23-928,-20 38-1634,-20 20-6631</inkml:trace>
  <inkml:trace contextRef="#ctx0" brushRef="#br1" timeOffset="302783.3181">3473 3854 18065,'0'-39'-129,"39"-21"194,1 1-1,39-21 0,20 0-96,20 1-129,1 0-1536,-1 19-7176</inkml:trace>
  <inkml:trace contextRef="#ctx0" brushRef="#br1" timeOffset="303230.3436">6749 4192 14573,'-41'0'673,"41"0"384,0 0-448,0 0-353,20-20 64,1 1-224,17-21-96,23 0 0,-2-20-32,20 1-384,-19-1-225,19 1-224,-20-1-1089,2 0-2946</inkml:trace>
  <inkml:trace contextRef="#ctx0" brushRef="#br1" timeOffset="303461.3569">7780 2801 14830,'0'-59'352,"40"19"-96,-20-19 128,39 18-95,22-18 415,-2 19-31,-20-19-481,20 39-288,-19 0-1153,-21 20-2018,-19 0-5766</inkml:trace>
  <inkml:trace contextRef="#ctx0" brushRef="#br1" timeOffset="303792.3758">7680 4212 15598,'-59'40'289,"39"-40"127,20 0 0,20 0-31,1-20 544,17-20-161,43 1-543,-2-41-161,20 20-32,21-19 672,-21-1-223,20-19 63,-1 20-159,1-1-97,-19 20-192,-40 21-160,-1-1-673,-39 20-288,-20 20-544,-20 20-1987</inkml:trace>
  <inkml:trace contextRef="#ctx0" brushRef="#br2" timeOffset="315121.0238">6451 6338 800,'19'0'769,"1"0"-64,-20 0 31,0-19 129,0 19 64,20 0 96,-20 0 0,0 0 96,0-20-32,0 20 128,0-20 0,-20 20-128,20-19-128,-20-2-384,1 21-161,-1-20 1,0 1-225,-21 19 32,23-21 224,-23 21 1,-17 0-385,17 0-96,1 0 64,-19 21-64,19-2 32,-19 1 0,18 1 0,3 18 0,-3-19 0,1 20 0,1-1-32,19 1 32,-20 0-96,40 19 128,-19-19-64,19 20 32,19-1-32,21-19-64,19 20-161,2-20-127,-3-1 128,22-19 160,0 0 96,-1 0 0,20-20 96,-19 0-32,-1 0-64,1-20 96,-21 0 96,0-20 128,1 1-95,-21 19-33,2-20 256,-21-20 129,0 1-289,-20-1-224,0 0-32,-20 1 32,-21-1 64,3-19 33,-23 39 255,2-20-64,-20 20-192,-1 21-63,1 19-162,-1 0-447,22 19-1186,-3 21-2594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3T05:13:01.904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375 6021 2530,'-39'0'7943,"-1"0"-6822,20 0 769,0 0-384,20 0-513,0 0-289,-19 0-415,19 19 287,19-19 1,-19 0-161,20 0-160,20 0 97,-1 0-353,1 0 32,1 0 0,-3 0-64,3 0-64,-1 0-65,-1 0-287,1 0 128,-1-19-225,-19 19-704,-20 0-865,20 0-1794,-20 0-3074</inkml:trace>
  <inkml:trace contextRef="#ctx0" brushRef="#br0" timeOffset="332.019">594 5842 11370,'-20'0'160,"1"0"-384,19 0 1345,0 0 417,19 0-545,1 19-545,0-19-224,20 21 97,-1-21-97,1 20-32,19-1-128,-18-19 0,-3 20-32,-18 0-32,21-20 64,-21 20 32,-1-20 353,-19 20 223,0 0-255,0-20-1,-19 19-96,-1 21-191,-21-20-97,21 0-96,-18 20-321,-3-21-704,2 21-1730,19-20-5701</inkml:trace>
  <inkml:trace contextRef="#ctx0" brushRef="#br0" timeOffset="15266.8731">20367 6438 11755,'0'0'640,"0"0"-608,0 0 481,39 0 255,-19 0 161,40 0-64,-21 0-160,21 0-289,-1 0-224,0 0 65,22 0-1,-22 0-32,40 0-160,0-20 32,21 20 32,19 0-96,-21-20 129,21 20 95,-19 0 32,-1 0-192,-40 0-192,-20 0-160,2 0-64,-41 20-609,-2-20-833,-18 0-1505,0 20-897</inkml:trace>
  <inkml:trace contextRef="#ctx0" brushRef="#br0" timeOffset="16370.9364">1308 7530 960,'-20'21'3492,"20"-21"-3588,20 0 512,-20-21 1089,21 21 193,19 0-417,-1-20-448,1 20-288,39-19-65,-20 19 161,40-20-1,0 20-255,21-20-65,19 0 32,40 20-96,19-20 129,-20 0 255,2 1 97,-22-1-160,2 20-193,-2-20 64,0 20-159,2-20 95,-2 20-288,-18 0 96,-1 0-320,-21 0 224,22 0-64,-41 20-128,0-20 0,0 20-32,-38-20 96,-2 20-32,-1-20-96,-17 0-32,-21 0 32,19 0-257,-39-20-864,20 20-1826,-20 0-5669</inkml:trace>
  <inkml:trace contextRef="#ctx0" brushRef="#br0" timeOffset="36916.1114">276 8524 10826,'-20'0'352,"1"0"-288,-1 0 1506,20 0 255,0 0-1216,0 0-257,20 0-160,-20 0-127,19 0 191,1 0 32,20 0-64,-20 20-96,-1-20 97,1 0-33,20 0-96,1 0 0,-23 0 0,23 0-96,-1 0 0,-1 0-192,1 0-289,-20-20-127,-1 20-321,1 0-544,0 0-193,-20 0-160,0 0-544,0-19-3524</inkml:trace>
  <inkml:trace contextRef="#ctx0" brushRef="#br0" timeOffset="37305.1336">594 8405 6309,'0'0'801,"0"-19"96,0 19 1505,0 0-640,0 0-673,0 0-320,0 19-353,0-19 65,20 20-97,0-20-128,-20 20-96,20-20-96,-1 19-32,21-19 33,-20 21-33,0-21-32,-1 20 0,1-20 0,0 19 0,-20-19 32,21 20 0,-21-20 96,0 0 64,20 20 96,-20-20 0,0 0 33,0 20-161,-20-20-64,20 0-32,-21 20-32,1-1-32,-19-19-96,19 21-577,-20-2-640,20 2-2274,1-2-8040</inkml:trace>
  <inkml:trace contextRef="#ctx0" brushRef="#br0" timeOffset="43143.4676">5795 9041 7366,'-20'0'737,"20"0"-320,0 0 319,-20 0 65,20 0 448,0 0-320,0 0-737,20 0-64,-20 0 257,20 0-129,-20 0-64,20 0-64,0 0-32,-1 0 33,1 0-1,0 0-32,21 0 32,-3 0-64,-17 0-32,19 0 0,-1 0 0,-19 0-64,20 0 32,-1 0-96,-19 0 64,20 0-96,-19 20 64,17-20 0,3 0 0,-21 0-33,19 0 97,1 0 32,-1 20-32,1-20 0,0 0 0,-1 0 33,21 0-1,-1 0-64,-18 0 64,18 0-32,-1 0 96,3 0-32,18 0 96,-19 0 0,-1 0-64,0 0-64,22 0-32,-22 0 32,20 0-32,0 0 0,20 0 0,-18-20 32,-2 20 0,0 0-32,20 0 64,-20-20 32,2 20-64,18 0 0,-20 0 0,20 20-32,1-20 32,-1 0-32,0 0 33,0 0 31,-20 0 32,21-20 64,-1 20 32,0 0-32,-20 0 0,20 0-64,0 0 0,2 0-31,-22-20-33,21 20 32,-1 0 64,-20-20-96,20 20 32,-20 0-64,20-20 0,1 20 0,-21 0 0,21 0 0,0 0 32,-1 0-32,-20 0-32,20 0 64,0 20 0,1-20 32,-1 0 256,0 0-31,0 20-97,0-20-32,-19 0 0,19 20-96,-39-20 32,19 0-128,-40 0 0,1 0 32,1 0-96,-23 0-224,2 0-321,-20-20-416,0 20-769,-20 0-2626</inkml:trace>
  <inkml:trace contextRef="#ctx0" brushRef="#br0" timeOffset="99653.6999">436 10750 13036,'-41'0'480,"1"20"-352,40-20 1570,-19 0 96,19 0-897,0 0-641,0 0-192,0 0 256,19 0-384,1 0 64,0 0 64,21 0-64,-3 0 0,3 20-288,-1-20 128,19 0-225,-19 0-255,19-20-353,-39 20-865,19 0-2210,-19-20-3811</inkml:trace>
  <inkml:trace contextRef="#ctx0" brushRef="#br0" timeOffset="99948.7166">772 10631 9737,'-19'0'736,"-1"0"-479,20 0 1921,0 0-449,0 0-1248,20 0-161,-20 0 0,19 0-31,1 0-33,0 20-96,21-1-96,-23-19 0,2 21 0,1-1-64,-1-1 32,0 1 32,-1 20 97,-19-20 95,0 0 128,-19-20-64,-1 19 1,20 1-225,-41 0-64,21-20-64,-18 20-288,17 0-673,1-20-1153,0 20-2499</inkml:trace>
  <inkml:trace contextRef="#ctx0" brushRef="#br0" timeOffset="100453.7455">474 11724 13965,'-38'0'128,"17"20"-480,21-20 1312,0 0 386,0 0-962,0 0-192,21 0-64,-1 0 0,-2 0 129,3 0-1,19 0-192,-1 0-32,-19 20 32,20-20-96,-1 0 32,-19 0-288,0 0-449,0 0-672,0 0-1218,-20-20-1152,19 20-3588</inkml:trace>
  <inkml:trace contextRef="#ctx0" brushRef="#br0" timeOffset="100706.76">673 11605 11594,'0'0'417,"0"0"-321,0 0 1922,0 0-577,20 20-704,0-20-321,20 0 1,-21 20-97,21-20-128,1 0 0,-23 19-96,23 1 65,-21-20-97,-20 20 224,0 0-160,-20 0 32,-1 19-64,1-19-32,-18 0-192,-3 0-256,2 20-1025,-1-21-2595,0 2-8648</inkml:trace>
  <inkml:trace contextRef="#ctx0" brushRef="#br0" timeOffset="108957.2319">5001 12419 8520,'-20'0'0,"20"0"-321,0 0 481,0 0 449,0 0 128,0 0-129,20 0-384,1 0-191,-3 19 63,2-19-32,0 0-32,21 0-32,-2 0-32,1 0-64,-1 21 96,21-21 0,-1 0 32,1 0 0,20 0 0,-1 0-32,0 0 64,1 0-32,19 20 32,1-20-64,-1 0 64,19 0-64,1 0 0,1 0-32,19 0 64,-1-20-64,2 20 64,-1 0-64,19 0 64,2 0 0,-2-21 32,0 21 160,2 0 129,-2 0-33,-18 0-128,18 0-160,1 0 0,-21 0-64,22 0 0,-20 21-160,18-21 96,0 0 32,1 0 64,0-21 64,0 21 32,-21 0 96,22 0-96,-2 0-64,2 0-32,-2 0-32,-19 0 64,20 0 0,-20 0-64,19 0 64,-18 0-32,-1 0 64,19 0-64,-18 0-64,-2 21 160,22-21-96,-22 0 32,21 20 96,-1-20 65,2 0 31,-22 0 0,22 20-64,-22-20-32,21 0-96,-21 0 0,22 0-32,-22 0-32,22 0-32,-2-20 0,-19 20 64,20 0-32,0 0 64,-1 0-32,-18 0 128,-1 0 32,-1 0 1,-18 0 159,-1 0-288,-20 0-128,1 0-545,-21 0-448,-39 0-448,-1 0-193,-19 0-1537</inkml:trace>
  <inkml:trace contextRef="#ctx0" brushRef="#br0" timeOffset="110181.3019">14113 13174 13164,'0'-20'352,"0"0"97,0 20 1056,0-19-160,20 19-640,-20 0-289,0-20-287,0 20 31,0 20 64,-20-20-160,20 39 0,0-19-64,0 20 96,20-1-192,-20 2 96,20-22 0,0 1 96,19 0-32,-19-20 128,20 0-31,-21 0-97,21-20 96,-19 0-160,-1-20-64,-2 1 160,2 19-352,-20-20-1,21 0-127,-21 21 32,0-21 63,0 20 33,0 20 0,0 0 224,0 20-160,0 0 576,20 19-384,-20 1 0,20 20 32,-20-21-64,20 21 32,-20 0-32,0-21-32,0 21 32,0-20 64,0 0 64,-20-20 320,0-1-31,0 1 31,-1-20-256,1 0-64,-18 20 65,-3-20-290,2 0-31,19-20 0,-20 20-224,20 0-129,1-20-95,-1 20-770,20-19-2177,0 19-1794</inkml:trace>
  <inkml:trace contextRef="#ctx0" brushRef="#br0" timeOffset="110549.3231">14669 13134 9769,'-20'0'5189,"20"20"-4421,0-20 706,0 0 159,20-20-832,-20 20-705,20 0 32,-1 0-64,1 0-160,0 0-576,21 0-866,-41 0-1697,18 0-4612</inkml:trace>
  <inkml:trace contextRef="#ctx0" brushRef="#br0" timeOffset="110694.3313">14708 13154 7879,'-39'40'1890,"39"-20"-929,0-20 1313,0 20-513,20-20-1056,-1 0-577,1 19-64,21-19-416,-21 0-2114,18 0-4261</inkml:trace>
  <inkml:trace contextRef="#ctx0" brushRef="#br0" timeOffset="111097.3544">15165 12976 7334,'21'-20'833,"-21"0"833,0 0 1889,0 20-1217,0 0-1088,0-21-706,0 21-31,0 21 544,0-1-513,0 0-95,0 0 127,0 19-288,-21 1 1,21 20-161,0-21 0,0 21-96,0-21-64,0 21-224,0-20-385,0 0-448,21-1-897,-21-18-2338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3T05:15:20.821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316 2762 11146,'-40'0'993,"1"20"-352,-1-20 63,40 0 289,-20 0 352,20 0-480,0 0-352,0 0-33,20 19-31,0-19-289,0 0-128,19 0-32,1 0 32,-1 0 96,1 0-128,21 0 96,-22 0-224,1 0 0,-1 0 64,1-19-224,0 19-129,-21 0-127,-19 0-257,20-20-480,-20 20-1602,0 0-2530</inkml:trace>
  <inkml:trace contextRef="#ctx0" brushRef="#br0" timeOffset="316.018">634 2622 8776,'-20'0'192,"0"-20"-96,0 20 1089,20 0 865,0 0-32,0 0-1634,0 0-95,0 0 95,20 0-128,0 0 33,0 20-1,19 1-96,-19-21-96,20 19 0,-20 1-96,19-20 0,2 20 64,-21-20-64,-2 19-32,2-19 96,-20 21 64,0-1 33,0 0-97,-38-1-32,18 0 32,-21 2-64,2-1-160,-1 0-769,20 0-1442,0 0-4963</inkml:trace>
  <inkml:trace contextRef="#ctx0" brushRef="#br0" timeOffset="24432.3974">316 3735 11851,'-40'0'1505,"40"0"-928,-20 0 1024,20 0-352,0 0-352,0 0 0,0 0-128,20 0-225,0 20-287,0-20-129,19 0 352,21 0-192,-19 0-288,18 0 193,-19 0-289,19 0 192,-19 0-96,-1 0-96,1 0 31,-20 0-95,-1 0-224,1 0 0,-20 0-225,0-20-640,0 20-641,-20 0-833,20-20-2530</inkml:trace>
  <inkml:trace contextRef="#ctx0" brushRef="#br0" timeOffset="24793.4181">693 3616 5765,'0'0'1858,"-20"0"-225,20 0 738,0 0-193,-19-20-64,19 20-609,0 0-640,0 0-449,0 0 513,0 0-192,19 0-353,-19 20 1,20-20-129,0 0 0,0 0-96,19 20-192,-19-20 160,21 19-160,-3-19 128,-18 21-128,21-21 32,-21 20 0,-1-20 32,1 19-32,-20-19 64,0 20-64,0-20 289,0 20-1,-20 0-64,1-20 0,-1 20-96,0 0-63,-21 0-130,23-1-319,-2-19-833,-1 21-929,1-2-2819</inkml:trace>
  <inkml:trace contextRef="#ctx0" brushRef="#br0" timeOffset="42849.4508">20823 3696 4708,'0'59'160,"0"-19"96,0 0 97,20 0 319,0-21 642,19-19-65,1 0-128,0 0 0,-1-19 32,1-21-160,-19 0-192,-1 0 96,-2 0-225,2 1-223,-20 18-257,0 2-96,0-1-64,0 20-64,0 0-449,0 20 353,0 20 128,0 19 0,21 1 32,-21 20 64,20-21-64,0 20 32,-20-19-64,0-20 97,0 0 95,0-1 256,0-19 481,-20 0 128,0 0 32,-1-20-320,-17 0-321,-3-20-95,21 20-289,-20-20-96,21 0-417,-1-19-480,20 18-640,0-18-1506,20 0-5093</inkml:trace>
  <inkml:trace contextRef="#ctx0" brushRef="#br0" timeOffset="43037.4615">21418 3696 13228,'20'0'3716,"0"0"-3396,0 0 545,1 0-321,-3 0-544,22 0 0,-19 0-961,-1 0-1889,-2 0-4165</inkml:trace>
  <inkml:trace contextRef="#ctx0" brushRef="#br0" timeOffset="43181.4697">21537 3755 11755,'-20'40'352,"20"-40"545,20 0 1121,21 0-577,-21 20-512,19-20-801,1 0-704,-1 0-1346,1 0-2370,-20-20-5766</inkml:trace>
  <inkml:trace contextRef="#ctx0" brushRef="#br0" timeOffset="43405.4826">22074 3517 16527,'0'19'224,"0"1"1410,-20 20 352,20 0-737,0 0-224,0-1-609,0 21-223,0-20-193,0-1-289,20 1-319,0 0-513,-20-20-545,20 20-896,-20-40-3812</inkml:trace>
  <inkml:trace contextRef="#ctx0" brushRef="#br0" timeOffset="44385.5386">14311 3536 12555,'0'0'1698,"-20"0"256,20-19 128,0 19-577,0 0-63,20 0-514,0-20-319,1 20 32,17 0-257,3 20-160,-1-1-192,-20 1-32,19 1 0,-19 18-32,-20-19-32,20 20 32,-40-1-64,20-19-32,-20 20 256,-19-20-128,19 0 96,0 0 32,0-1 0,20-19-32,0 21-31,0-21 63,20 0 192,20 0-160,-1 0-128,1 0-576,-1 0-641,1 0-289,-20 0-704,-20 0-1794,0 19-11530</inkml:trace>
  <inkml:trace contextRef="#ctx0" brushRef="#br0" timeOffset="44790.5618">14947 3696 14061,'0'0'2114,"0"0"-1057,0 0 480,0 0-384,0 0 65,20 0-386,0 0-479,19 0-193,-19-20 0,20 20-192,-21 0-192,1 0-673,0 0-288,0 0-993,-20 0-2723</inkml:trace>
  <inkml:trace contextRef="#ctx0" brushRef="#br0" timeOffset="45143.582">15423 3477 12684,'0'-20'1024,"0"20"1411,20 0-866,-20 0-223,20 0-321,0 0-609,0 0-96,-1 0-32,1-20-255,0 20-1,0 0-129,1 0-223,-21 0-801,0 0-1025,0 0-2787</inkml:trace>
  <inkml:trace contextRef="#ctx0" brushRef="#br0" timeOffset="45518.6034">15443 3457 10217,'-20'40'1922,"20"-40"416,-19 39-128,19-19-896,0 1-386,0-2-383,0 1-193,0 0-128,0-1 97,0 2-161,19-21-32,1 20 128,0-20-128,0 0-64,0 0-160,-1 19 160,1-19-64,0 20 0,0-20 65,1 20-162,-3 0 97,-18 0 32,0 0-64,-18 0 129,18-1-65,-21 2 128,-19-2 96,20-19 192,1 0 33,-21 0-33,20 0-288,0-19-96,20 19-544,-19-21-449,19 21-736,0-19-1442,0 19-5317</inkml:trace>
  <inkml:trace contextRef="#ctx0" brushRef="#br0" timeOffset="45951.6282">15939 3596 11114,'0'-40'833,"0"40"-481,0 0 1730,-20 0-961,1 0-32,19 21-704,-20-2-289,0 21 64,20-21 64,0 22-160,0-2 32,0-19 0,20 20 32,0-20-64,19 0-32,1-1 97,-1-19 191,1 0-32,1 0 129,-3-19-1,3-1-32,-21 0 65,0 0 63,-1-20-191,-19 20-129,0-19 32,-19-1 32,-1 20-64,-20-19 97,1 18-33,-1 21-224,-1-20-128,3 20-289,17 0-800,1 20-1537,0-20-6791</inkml:trace>
  <inkml:trace contextRef="#ctx0" brushRef="#br0" timeOffset="46565.6633">14410 4192 11755,'-20'0'2530,"20"0"-1665,0 0 576,0 0-1056,41 0 672,-1 0-417,19 0-384,40 0-95,0 0-33,41 0 96,18 0-32,20 0-32,2-20 129,-2 20-33,21 0 128,-21-19-320,-18 19 224,-22 0-127,-39-21-386,-39 21-607,-39 0-674,-3 0-3106</inkml:trace>
  <inkml:trace contextRef="#ctx0" brushRef="#br0" timeOffset="49866.8522">20703 4490 11562,'0'0'2114,"0"0"-1697,0 0-641,20 0 512,-20-19 256,41 19-31,-3 0-289,23 0-192,-2 0-32,40 0 64,-18 0-64,18-20 32,19 20 32,1 0-32,0 0 225,21 0 95,-22 0 0,21-20 1,-19 20-65,-21 0-32,0 0-64,-40 0 65,-19 0-322,-19 0-511,-21 0-833,0 0-2980</inkml:trace>
  <inkml:trace contextRef="#ctx0" brushRef="#br0" timeOffset="52511.0033">1547 3219 11242,'-20'20'449,"0"-20"63,20 0 801,0 0 481,0 0-321,0 0-864,0 0-449,20 0 224,0 0-191,19 0 255,21 0-64,-1 0-191,61-20-1,19 20 0,40 0-64,19-20-224,21 20 192,-41-21-32,-18 21 0,-22-19-128,1 19 64,-20 0 32,-1 0-64,-18 0 0,-20 0-32,-1 0-32,-40 0-96,1 19-64,1-19-33,-41 0-672,0 0-3138</inkml:trace>
  <inkml:trace contextRef="#ctx0" brushRef="#br0" timeOffset="58477.3447">1685 2185 12812,'0'0'32,"0"0"64,0 0 608,0 0 482,0 0 319,0 0-576,0 0-257,0 0 129,0 0 96,0 0-384,0 0-193,0 0-224,-18 0 128,-3 0-256,-19 0-64,1 0 0,-1 0 64,-19 0 32,19 0 64,-19 0-96,19 0 64,-1 0-96,3 20 32,-3-20 0,21 0-64,0 20 96,1-20-256,-1 0 127,20 0-31,0 20 160,0-20-96,0 0 128,-20 20-160,20 1 192,20-2-128,-20 0 0,0 21 128,20 0-32,-20 0-32,0 39-64,0-19 96,0 19 64,0 1-128,19 19 0,-19-19 64,0 19-192,0 1-32,0-1 224,0 0-64,0-19-128,0-1 64,-19 0 96,19 1 0,0-20-32,0-1 96,0 1-64,0-21 32,0 1 64,0 0 0,19-20 192,1 0-224,0 0 64,0-1-64,1-19 96,17 0-95,-18 20-97,21-20 32,-21 0-193,-1 0-543,1 0-1667,0 0-6982</inkml:trace>
  <inkml:trace contextRef="#ctx0" brushRef="#br1" timeOffset="67623.8678">1308 2364 8488,'0'-19'1665,"0"-2"-191,0 21-257,0 0-353,0 0-127,0-19-256,21 19-449,-21 0-64,0 0 64,0 0 64,0 0 96,0 19 192,0-19 577,0 21-576,0-2-257,0 2-32,0 18-32,0-19 0,0 39-32,0-19-32,0 0 32,20 20-64,-20-21 128,0 21-128,0-1-32,20-19 160,-20 0-64,0 19-64,19-19 64,-19 0 0,0-1-32,0-19 32,0 0-32,0 1-32,0-2 64,20-19 0,-20 0 96,0 0-32,20 0 32,-20 20-31,20-20-97,0 0 0,19 0-32,1 0 64,-1 0 32,21 19-225,20-19-63,-1 0-32,0 0-64,20 0-33,2 0 193,-2 0 128,0 0 32,0 0 0,1 0 0,-1-19-32,0 19 32,0 0-32,-20 0 0,0 0-32,-18 0 0,18 0-96,-20 0 160,1 0 0,-1 0 32,-19 19 32,19-19 64,-18 21 32,-3-21-96,23 0-32,-42 0 0,21 20-64,0-20 96,-1 0-96,-19 0 96,20 0-96,-21 0 64,21 0 0,-20 0 32,1-20 1,-1 20 63,-2 0 64,-18 0 0,0 0 64,0 0 161,0-21-225,0 21-96,-18-19-128,18-1 64,-20-20 32,20 20-160,-21-19-32,21-1-193,0-20-351,0-19-257,0 0 224,0-21 1,0 20 287,0 1 417,0 0 449,0 39 223,0 0-31,0 21-321,0-2-224,21 2-96,-21 19 0,0-19 0,0 19 0,0-21-32,0 21 64,0 0 64,0 0-96,0 0-192,-21 0 224,-19 0-64,1 0 64,-1 0 96,0 21 385,-39-21-161,0 0-320,0 0-32,-41 0 192,1 0 97,-1 0 255,-18-21-127,-1 21-1,-19 0-64,18 0 353,-18 0-481,19 0-256,39 21 64,21-21 64,-20 0-288,18 19-513,-18-19-1056,20 19-834,20-19-1376</inkml:trace>
  <inkml:trace contextRef="#ctx0" brushRef="#br1" timeOffset="69674.9851">5775 4928 4067,'0'20'385,"0"-20"-706,0 0 578,0 0 31,-20 0 1570,20 20-961,0-20-321,0 19-224,0-19 33,0 20-161,0 20 224,0-20 289,0 20-320,0 19-225,-19 1-64,19-1-64,0 1 0,0 0-32,-20-1 160,20 21-160,0-21-32,0-19 0,20 20-96,-20-21-128,0 2 96,0-2 128,0-19 64,0-1 0,0-19 64,0 21 160,19-21 193,-19 20 127,0-20-127,20 0-65,0 19 97,-20-19-225,40 0-128,-21 0-64,21 0-32,1 20 0,-3-20 128,3 0-127,18 0-1,1 0-32,-1 0 32,20 0-64,2 0 32,-2 0 0,0 0-32,20 0 32,0 0-32,1 0 160,-21-20-32,20 20-32,-19 0 128,-21-19-128,20 19-32,-18 0-128,-22 0-64,1 0 96,-1 0 32,1 0 0,-20 0-32,0 0 32,-1 0-32,1 0 64,0 0-32,0 0 64,-20 0-32,21 0 32,-3 0-32,-18 0 129,20 0 31,0 0-128,-20-20-32,0 20 32,0 0-32,0 0 0,21 0 32,-21 0 32,0 0 96,0-21-96,0 21 33,-21-19-65,21 19 160,0-20-32,-20 1-64,20-22-32,0 21-128,-20-38 0,20 17 64,0-18-96,0-1-160,0-19-32,0-1-193,0 21 161,0-21-32,0 20-97,20 1 97,-20 19 288,20 0 256,-20 20 128,0 0 97,0 1-1,0 19-256,0-20-63,0 20-65,0 0-224,0 0 512,-20-20-865,0 20 738,2 0-642,-3 0 673,-19 0-640,1 0 704,-21 0-672,1 0 768,-20-20-768,-20 20 768,-21 0 65,-19-20 95,-1 20 33,2-20-225,-21 20 1,41 0-65,-22 20-224,41-20-288,0 20-865,20 0-769,18 0-640,2 0-5029</inkml:trace>
  <inkml:trace contextRef="#ctx0" brushRef="#br0" timeOffset="71594.0948">415 5544 512,'-20'0'2626,"0"0"-896,0 0 704,20 0-127,0 0-386,0 0-511,0 0-545,0 0-289,0 0-224,0 0-127,0 0 31,0 0 64,20 0-128,0 0 129,0 20-65,21-20-64,-2 0-96,1 0-64,-1 0 32,1 20 0,19-20-64,-19 0 0,19 0 32,-19-20-128,-19 20-288,17 0-353,-38 0-448,20 0-609,-20 0-1825,0 0-4805</inkml:trace>
  <inkml:trace contextRef="#ctx0" brushRef="#br0" timeOffset="71904.1126">792 5445 7815,'0'-20'641,"-20"20"255,20 0 930,0 0-449,0 0-928,0 0-225,0 0 128,20 0 1,0 20 223,1-20 33,-1 19-161,18-19-256,-17 20-128,19 0-64,-21-20 0,1 20 33,0 0-1,0 0 0,-20-20 128,0 20 160,0-1 32,0-19-31,-20 20 31,0 0 32,-19 0-63,19 1-385,-21-2-161,3 1-639,18-1-994,-1 22-1730</inkml:trace>
  <inkml:trace contextRef="#ctx0" brushRef="#br0" timeOffset="75871.3396">13021 5384 9769,'0'-19'1601,"0"19"-1441,0 0 225,-20 0-129,20 0-224,0 0-32,0 19 0,0 2 64,0-1 64,0 19 128,20-19 33,0 0-161,1 0-32,-3-20 224,2 20 33,21-20 287,-21-20 1,-2 20-65,3-20-95,-1 0-65,0 0-95,-20 1-193,0-1-96,0 0-128,0 20-257,0 0-287,0 0-129,0 20 513,0 0 160,0 19 96,0 1 0,20 0-64,-1-1-65,-19 1 1,20 1 128,-20-2-32,0-20 32,0 22 32,0-21 289,-20-1 223,1-19 225,-1 0-65,0 0-319,-21 0-289,3 0-192,-3 0-449,3 0-576,-3-19-608,21 19-2371</inkml:trace>
  <inkml:trace contextRef="#ctx0" brushRef="#br0" timeOffset="76218.3594">12762 5126 10954,'0'0'993,"-18"0"-993,18 0-32,-20 0-32,-1 21 160,21-2 0,-20 22-64,0-2 384,2 21 289,18-1-32,0 1-321,0-1-192,0-19-96,18 0-128,2-1-641,21 1-352,-3-20-1569,3 1-2243</inkml:trace>
  <inkml:trace contextRef="#ctx0" brushRef="#br0" timeOffset="76535.3776">13497 5405 11242,'0'-21'2274,"-20"21"-1537,20 0 993,20 0-353,-20 0 32,20 21-512,1-21-641,17 0-192,-18 0 33,1 0-290,-1 20-1216,0-20-1858,-20 0-8520</inkml:trace>
  <inkml:trace contextRef="#ctx0" brushRef="#br0" timeOffset="76692.3864">13497 5524 9865,'20'20'2114,"-20"-20"-449,21 0 1,-1 0-577,18 0-320,-17 0-641,-1 0-673,0 0-1056,0 0-737,-1 20-5766</inkml:trace>
  <inkml:trace contextRef="#ctx0" brushRef="#br0" timeOffset="77061.4075">14054 5464 896,'20'-39'13389,"-20"39"-12876,0-20 1088,19-1-384,-38 21-416,19 0-64,-20 0-641,0 0-96,0 21-96,20-1 64,-21 0-32,21-1-33,0 21-63,21-20 32,-1 0-32,20 0-32,-21 0 96,21-20 128,0 19 0,-21-19 64,21-19 0,-20 19 128,0-20 129,-20 0 159,0 20-288,0-40-32,-20 20-31,0 0-65,0 1-96,-19-1-128,19 20-193,0-20-544,0 20-480,20 0-1217,0 0-3556</inkml:trace>
  <inkml:trace contextRef="#ctx0" brushRef="#br0" timeOffset="77392.4265">14272 5107 13292,'0'-20'545,"19"20"-257,1 0 1153,0 20-31,21-20 31,-3 19-512,3 21-449,-1-20-95,-21 20-129,21 19-64,-20-18-64,19 17-32,-39-17-128,20 18 64,-20-19-128,0 0-224,0-1-32,-20 1-385,-19-20-160,19 1 32,-20 18-288,1-20-641,19 1-2658</inkml:trace>
  <inkml:trace contextRef="#ctx0" brushRef="#br0" timeOffset="82146.6984">15880 5266 10922,'20'60'224,"-20"-2"-128,39 3-64,-19-2 64,-20 21-96,20-21 32,1 1-64,-3-1 32,-18-18 0,20-22 609,-20-19 352,0 0 929,-20-19-898,2-22-511,-3 2-129,1 0-31,0-22 31,0 2-160,20-1-256,0 20-865,20 1-128,0-2 609,0 22 256,19 19-1,1 0 97,1 0 192,-21 19 257,-2 2 223,3-1 1,-21 0-1,-21 19 1,3-19-33,-2 0-95,-21-20-289,1 20-128,1-20-512,19 20-545,0-20-993,20-20-2403</inkml:trace>
  <inkml:trace contextRef="#ctx0" brushRef="#br0" timeOffset="82427.7145">16417 5067 14765,'-21'-40'1634,"21"40"-801,-20 0 160,20 0-737,0 0 64,-20 20-192,20 0 33,-20 20-97,20 0 192,-19 20 64,19-1-32,0-19-127,0 19-129,0-19 32,19-20-32,-19 19-256,20-19-193,0 0-576,-20 0-416,20-20-545,1 0-2434</inkml:trace>
  <inkml:trace contextRef="#ctx0" brushRef="#br0" timeOffset="82651.7274">16516 5345 13708,'0'-19'865,"0"19"-256,18 19 768,3-19-320,-1 20-128,0-1-513,19 2-319,-19 19-97,20-40 0,-20 19-97,19 1-543,-19-20-225,-20 0-288,20 0-705,-20 0-2498</inkml:trace>
  <inkml:trace contextRef="#ctx0" brushRef="#br0" timeOffset="82824.7372">16753 5306 11723,'-20'39'1313,"1"-39"-544,-1 39 896,0-18-608,0-1-288,0 19-609,1-19-384,19 0-705,-20 0-384,20-20-1122,0 20-6085</inkml:trace>
  <inkml:trace contextRef="#ctx0" brushRef="#br0" timeOffset="85428.8861">16992 5027 15054,'0'0'608,"0"-20"-512,0 20 33,0 0-97,20 20 640,19 0 1,-19 0-481,20 20-128,-1 0-32,-19 20 128,0-21 0,0 21-31,-20-1-1,-20 1-32,20-21 64,-20 1-128,0 0 96,1-20-352,-1 0-577,0-20-961,0 0-3106</inkml:trace>
  <inkml:trace contextRef="#ctx0" brushRef="#br0" timeOffset="85616.8969">17310 5246 17328,'20'0'2114,"-2"0"-2114,2 0 288,21 0-256,-21 0-64,-1 0-640,21 0-2243,-40 20-4196</inkml:trace>
  <inkml:trace contextRef="#ctx0" brushRef="#br0" timeOffset="85741.904">17409 5345 14445,'0'20'224,"0"-20"97,20 0 576,-1 0-673,21 0-480,0 0-2499</inkml:trace>
  <inkml:trace contextRef="#ctx0" brushRef="#br0" timeOffset="86365.9397">17905 5384 10954,'20'41'352,"-20"-21"-128,0 19-127,0 21-33,0-20 0,0-1 32,0 22-64,0-42 32,0 20 705,0-19 288,0-20 160,-20 0 96,20-20-544,-20 1-289,0-20-128,1-2 129,19-18-193,0-1-192,-20-19-384,20 18-257,20 3-31,-1 17 160,21 22-65,0-1 129,19 20 160,-39 20 31,19-1 129,-19 2 64,-20-1 129,0 19 63,0-20 192,-20 2 225,1-1-225,-21-20-160,0 20-192,21-20-608,-21 0-737,20 0-1186,20-20-8263</inkml:trace>
  <inkml:trace contextRef="#ctx0" brushRef="#br0" timeOffset="86611.9538">18401 5007 15694,'-40'-20'193,"21"20"-1,-21 20 256,20 0 321,-1 0 64,3 40-385,-2-20-288,20 20-64,0-1 0,20-19-96,-20-1-224,39 0-64,-19 2 96,0-21-417,0-1-224,-1 1-512,1-20-1313,0 0-4934</inkml:trace>
  <inkml:trace contextRef="#ctx0" brushRef="#br0" timeOffset="86784.9637">18441 5226 15630,'0'0'289,"0"20"479,19 0 642,21-1-449,-20 2-161,1-1-511,17-1-193,-18 1-321,1-1-319,19 2-865,-21-21-1122,-19 20-3266</inkml:trace>
  <inkml:trace contextRef="#ctx0" brushRef="#br0" timeOffset="86949.9731">18679 5226 6534,'-19'20'8648,"-1"0"-8616,0-1 224,-1 22 417,1-22-417,0 1-160,20 20-288,-18-20-705,18 0-640,0-20-1122,0 19-6630</inkml:trace>
  <inkml:trace contextRef="#ctx0" brushRef="#br0" timeOffset="87216.9884">18838 5405 7142,'0'0'7143,"0"0"-6566,20 20 960,-20 0-320,0-1-576,19 21-417,-19-20-224,0 0-288,0 0-353,0 0-608,20-20-1217,-20 0-4709</inkml:trace>
  <inkml:trace contextRef="#ctx0" brushRef="#br0" timeOffset="87419.0001">19057 5166 15726,'0'0'161,"0"-19"-1186,0 19 1121,0 0-833,0 19-3843</inkml:trace>
  <inkml:trace contextRef="#ctx0" brushRef="#br0" timeOffset="87585.0096">19175 5405 17008,'20'40'1185,"-20"-40"-449,-20 19 994,20 1-1089,-19 0-641,-1 0-769,0 0-2210,-21 20-3331</inkml:trace>
  <inkml:trace contextRef="#ctx0" brushRef="#br0" timeOffset="88126.0404">19175 5822 8584,'20'0'2082,"0"0"-225,0-19 385,0-1-832,-1-21-161,1 2-672,0-1-193,0-20-256,0 1 0,-20-1-416,19-19-513,-19 19 128,0 0 673,0 21 0,0 19-128,0 1 192,0 19 289,0 0-353,0 19 320,0 1-128,20 19-64,-20-18-64,20 18-96,1 0 32,-1-18-128,0-1 256,-2-20-224,3 0 256,-21 0 97,20-20-65,-20-1-64,20-18 64,-20 20-128,0-22-96,0 2-32,20 0-32,-20 18 64,0 1-32,19 1 96,-19 19 96,0 0-32,0 19 257,0 22 159,0-2-96,20 0 33,-20 2-193,0-2-224,20 1 0,0-20-384,-20 0-353,20-1-800,-20 1-641,0-20-4356</inkml:trace>
  <inkml:trace contextRef="#ctx0" brushRef="#br0" timeOffset="88343.0528">19830 5405 15662,'0'40'1057,"0"-21"481,0 1-65,0 0-928,0 0-257,21 0-320,-21 0-769,0 0-960,20-20-1923</inkml:trace>
  <inkml:trace contextRef="#ctx0" brushRef="#br0" timeOffset="89036.0925">20288 5266 12011,'18'-20'480,"-18"20"898,0-20 992,0 20-1217,-18 0-833,-2 0-63,-21 20-257,21 0 0,-19-1 0,19 2 64,0 18-128,20-19 31,0 20-95,0-20-64,20 0 32,0-1 32,-1 1 160,21-20 96,-20 0 0,1 0 96,-1 0 65,-20-20-161,0 1 0,-20 19-64,-1-20-128,1 0 0,0-1-288,0 21-257,1 0-448,-1-19-705,20 19-4099</inkml:trace>
  <inkml:trace contextRef="#ctx0" brushRef="#br0" timeOffset="89735.1324">20406 5107 14958,'0'-40'480,"0"40"-352,0 0 1057,20-20 161,0 20-642,0 0-544,19 0-160,-19 20 0,0-20-64,-20 20-288,20-20-224,-20 20-1,-20-1 449,20-19 128,-20 21 96,0-2 0,1 1 0,-1-20-32,20 21-32,0-21 32,20 19 32,-20-19-32,19 20-96,1-20-352,0 20-833,0-20-2274</inkml:trace>
  <inkml:trace contextRef="#ctx0" brushRef="#br0" timeOffset="89901.1419">20565 5464 9577,'20'40'4740,"-20"-40"-4356,0 20 161,0 0 128,19 0-673,-19-20-1250,0 20-2465</inkml:trace>
  <inkml:trace contextRef="#ctx0" brushRef="#br0" timeOffset="90175.1577">20764 5007 10570,'38'20'3491,"-17"0"-3427,19 20 96,-1-1 1121,-19 1 417,20 20-545,-40-1-480,20 1-321,-20-21 0,-20 22-160,0-22-95,0 1-162,0 0-63,1-20-192,-21-20-897,20 19-1025,20-19-3396</inkml:trace>
  <inkml:trace contextRef="#ctx0" brushRef="#br0" timeOffset="90350.1677">21280 5425 17072,'20'0'1633,"-20"0"-2017,0 0 800,0 0-31,0 0-1763,0 0-2754</inkml:trace>
  <inkml:trace contextRef="#ctx0" brushRef="#br0" timeOffset="90492.1758">21517 5405 6790,'0'0'10314,"0"0"-10506,20 0 159,-20 0-799,20 0-3845</inkml:trace>
  <inkml:trace contextRef="#ctx0" brushRef="#br0" timeOffset="90629.1837">21736 5425 14029,'20'0'2114,"-20"0"-2274,0-20-1,0 20-960,20 0-3875</inkml:trace>
  <inkml:trace contextRef="#ctx0" brushRef="#br0" timeOffset="90752.1907">21895 5425 14894,'0'0'1985,"0"0"-1440,21 0 1953,-21 0-1313,0 0-1345,0 0-1313,-21 0-4228</inkml:trace>
  <inkml:trace contextRef="#ctx0" brushRef="#br0" timeOffset="91408.2281">22530 5345 10826,'0'0'961,"0"0"-801,0 20 993,0-1-64,0 22-737,0 18-128,0 1-159,-19 19-33,19 1-161,0-21-63,-20 1 192,20-21 96,0-18 161,0-1 319,0-20 353,0-20 384,-20-1-896,20 2 127,-21-40 161,21-1-289,0 0-127,0 0-386,21-19-671,-1 0-898,19 18-640,-19 3-32,20 17 1665,19 22 577,-19 19 128,-20 0 865,19 19 704,-19 2-448,-20 18-448,-20-19-64,2-1 160,-3 2-193,-19-21-224,0 20-159,21-20-770,-21 0-63,20 0-930,0-20-1761</inkml:trace>
  <inkml:trace contextRef="#ctx0" brushRef="#br0" timeOffset="91682.2438">22987 5007 7975,'-20'0'6278,"0"-20"-6246,20 20 64,-19 20 545,-1 0 256,0 20 63,0 0-383,-1 0-321,21 20 1,0-1-193,0 1 64,0-21-160,21 1-96,-1 0-33,-20-1-159,20-19-224,0 0-321,-20-20-1121,19 0-4805</inkml:trace>
  <inkml:trace contextRef="#ctx0" brushRef="#br0" timeOffset="91914.2571">23046 5246 14349,'-19'-20'993,"19"20"-1121,19 0 1313,-19 20 545,20-20-353,0 39-704,0 2-449,0-22-96,19 20-160,-19 2 96,0-21-544,1-1-129,-3-19-192,2 0-192,-20 0-865,0-19-2530</inkml:trace>
  <inkml:trace contextRef="#ctx0" brushRef="#br0" timeOffset="92065.2657">23165 5207 13933,'-20'39'512,"20"0"97,-19 2 576,-1-22-673,20 20-319,-20 2-610,20-2-1184,-20 1-545,20-20-4100</inkml:trace>
  <inkml:trace contextRef="#ctx0" brushRef="#br0" timeOffset="92368.2831">23285 5445 8968,'0'19'5157,"0"1"-5125,-21 0-128,21 0 224,0 0 0,0 0 32,0 0-96,21-20 353,-21 0 447,0 0-159,20-20-545,-20 0-64,20 0 97,-20 20-193,0-20-97,18 20-351,-18-20 128,21 20 256,-21 0 128,20 0 224,0 20 64,-20-20 193,0 20-129,0 20-288,0-20-256,0-1-352,0-19-385,0 20-833,0-20-4964</inkml:trace>
  <inkml:trace contextRef="#ctx0" brushRef="#br0" timeOffset="92519.2917">23602 5207 16879,'0'0'545,"0"19"-1025,21-19 576,-21 20 128,0-20-352,20 20-1570,-20-1-5477</inkml:trace>
  <inkml:trace contextRef="#ctx0" brushRef="#br0" timeOffset="92670.3004">23702 5484 16047,'-21'80'2338,"1"-41"192,2 1-736,-2 20-1506,-1-21-512,1 2-417,0-2-544,1 0-1729,-1-18-3076</inkml:trace>
  <inkml:trace contextRef="#ctx0" brushRef="#br0" timeOffset="93175.3293">23562 5941 1409,'40'0'7111,"-19"0"-4997,-21 0 704,20-20-319,-2 1-1378,2-1-513,1-1-159,-1-18-161,0 0-224,-1-21-96,1 0-192,0-19 32,0 19-33,0 0 129,-20 1-64,19 19-224,1 1 192,-20 19 192,0-1-161,0 21 161,20 0 257,-20 0-161,0 41-96,0-22 0,0 20 0,20 2 0,-20-21-96,20 19 0,-1-19 64,1 0 64,-20-20 32,20 0 32,0-20 0,-20 20 96,0-40-96,21 21 224,-21-21-31,0 19-193,0-18 128,0 20 288,0-1-127,0 20-385,0 0 352,0 20 129,0-1-161,0 20-256,0-18-96,0 19-256,0-1-1122,0 1-672,0 0-1377</inkml:trace>
  <inkml:trace contextRef="#ctx0" brushRef="#br0" timeOffset="93471.3461">24139 5524 12203,'0'20'1345,"0"0"-1377,0-20 385,18 0 1504,-18 20-864,0-20-256,0 0 0,0 0-449,0 0-192,21-20 0,-21 20-96,0-20-96,20 20 0,0-20-64,-20 0 32,20 20-32,-1 0 96,1 0 31,0 0 33,-20 20 161,20-20 31,-20 20 0,0 0-192,-20 0-32,20-1-1025,-20 1-2242</inkml:trace>
  <inkml:trace contextRef="#ctx0" brushRef="#br0" timeOffset="93666.3574">24457 5623 17488,'38'20'-32,"-38"-20"0,-20 20 833,2-20-577,-3 21-384,1-21-1057,0 19-1410,0-19-6982</inkml:trace>
  <inkml:trace contextRef="#ctx0" brushRef="#br0" timeOffset="93962.3743">24674 5405 14189,'20'-21'-64,"-40"21"-192,20 0 480,-19 21 64,-21-1-288,20 0-32,-1 19-32,21-19-96,-18 20 0,18 0 96,0-21 128,0 21 160,18-40 288,-18 20 193,21-20 224,-1 0 0,-20 0-321,0-20-319,0 0-225,0 0-256,0 1-449,0-1-1185,0-20-2594</inkml:trace>
  <inkml:trace contextRef="#ctx0" brushRef="#br0" timeOffset="94236.3899">24773 5246 7174,'40'-39'3524,"-20"39"-3108,1 0 2114,-3 0-1216,2 0-738,0 0-63,-20 19-257,0 1-64,21-20-96,-42 20-128,21-1-32,-20 2 64,20-1-32,-20-20 32,20 19 32,-18-19 0,18 20 64,18-20-32,2 19-448,-20-19-1378,20 0-4099</inkml:trace>
  <inkml:trace contextRef="#ctx0" brushRef="#br0" timeOffset="94546.4076">24872 5584 14573,'20'39'1153,"-20"-19"-672,20-20 1281,-20 20-770,0-20-703,21 0-97,-21 21 192,0-21-384,0-21-224,0 21 64,0-20-160,0 20 63,0-20-223,0 0-161,20 20 321,-20-19 352,18 19 128,2 0 64,1 0 193,-21 19-161,20-19-96,-20 20-64,20 0-96,-20-20-64,0 20-512,0 1-545,0-21-833,0 0-993,0 0-4932</inkml:trace>
  <inkml:trace contextRef="#ctx0" brushRef="#br0" timeOffset="94790.4217">25091 5107 13741,'40'19'32,"-1"2"608,-39-2 1538,20 22-512,0-2-801,-20 0-737,0 2 160,20 17 0,-20 3-224,0-22 32,-20 21-192,20-20-352,-40 19-321,21-39-640,-21 20-1570,20-20-6438</inkml:trace>
  <inkml:trace contextRef="#ctx0" brushRef="#br1" timeOffset="97483.5757">6808 4868 15310,'0'20'1345,"0"-20"-1024,0 0 672,0 0-481,20-20 193,0 1-257,19-22-352,-19 1-32,20 1-32,-1-1 32,-19 0 0,0 0-160,0 1 128,-20 19-32,20-20 64,-20 20-32,0 1-96,0 19 96,19-20-64,-19 20-64,0 0 128,0 0-32,20 0 32,0 0 32,1 0 65,17 0-33,3 20-32,17-20-32,3 0-32,18 0 96,0 0-128,-18 0 32,-3 0-128,1 0-193,-18-20-159,-21 20-225,0-20-384,-1 20-576,-19-20-1538</inkml:trace>
  <inkml:trace contextRef="#ctx0" brushRef="#br1" timeOffset="97736.5901">7621 4291 14445,'0'0'-224,"21"-19"320,-1 19 417,-2 0 415,23 0 386,-1 0-674,19 0-127,1 19 320,-1 2 288,-18-21-385,18 19-447,-39 2-225,18-2-96,-38 1 0,0-20 128,-18 20 128,-2 0-64,-21 0-32,-18-20-64,19 20-32,1-1 64,19-19-928,0 20-1379,0 0-1824</inkml:trace>
  <inkml:trace contextRef="#ctx0" brushRef="#br1" timeOffset="98529.6356">8356 4928 11178,'0'20'1377,"0"-20"-1345,0 0 737,20 0 64,-1-20 512,1 0-480,0-20-128,21 1-609,-23-22 128,23 1 160,-21-18-63,0 18-65,-20 0-160,0 1-160,0-1-64,0 21 32,0 18 32,0 2 32,0 19-160,0 19-513,0 2 577,0 38-192,0-19-97,19 19-191,1-19-321,0 0 417,20-21 352,-1 2 160,-19-21 192,20 0 96,-19-21 64,-3 2 129,2-21-289,-20 20 96,20-20 193,-20 1 192,0-1-257,0 20 32,-20-19-95,20 18-1,0 21-224,0-19-32,0 19-128,0 0 0,0 19 32,0 21 385,0-20-161,0 20-64,20 0-96,-20-1-32,0 1-32,21-20-128,-21 19-320,20-18-129,-20-2-544,18-19-993,-18 20-1217</inkml:trace>
  <inkml:trace contextRef="#ctx0" brushRef="#br1" timeOffset="98732.6471">9071 4570 14958,'20'20'961,"-20"-1"1345,0 2-609,0 18-512,0-19-608,0-1-417,0 2-128,0-1-512,0-1-930,19 2-2081,-19-21-11403</inkml:trace>
  <inkml:trace contextRef="#ctx0" brushRef="#br1" timeOffset="99223.6753">9468 4708 11242,'0'0'1826,"0"0"-32,0 0-65,0 0-255,-20 0-225,20 21-577,-20-1-479,-1-1-129,3 21 64,-2-19-416,-21-1-257,3-1-640,17 1-481,1-20-1152,20 0-8777</inkml:trace>
  <inkml:trace contextRef="#ctx0" brushRef="#br1" timeOffset="99576.6954">10043 4471 14061,'-20'-20'608,"1"20"-63,-1 0 192,-20 0-97,1 20 609,-21-1-640,21 1-513,19 20-64,-21-20-96,41 19 32,0-18-32,0 18-64,41-19 32,-21-1 64,19-19 192,1 0 128,-1 0-96,-19 0-32,0 0-31,-20 0 319,0-19 64,0 19-191,-20-20-161,0 20-32,1 0-32,-21-20-128,20 20-512,0-19-866,1 19-1120,19-21-4933</inkml:trace>
  <inkml:trace contextRef="#ctx0" brushRef="#br1" timeOffset="99901.7139">10083 4272 12716,'0'0'1505,"0"-20"-1249,21 20 641,-3 0-352,22 0 63,-19 0-384,17 20-224,-17-20 0,-21 19-64,0 2 0,0-2 96,0 2 64,-21-2 417,3 1 159,-2 0-127,20-20-97,-21 20-191,21-20-1,21 0-64,-21 0 32,20 0-96,19 20-224,-19-20-833,0 0-128,0 0 193,-1 0-97,-19 20-705,0-1-2210</inkml:trace>
  <inkml:trace contextRef="#ctx0" brushRef="#br1" timeOffset="100160.7289">10262 4708 13228,'0'41'1025,"20"-22"128,-20 2-256,0-2 160,0 2-128,0-1-641,20-1-448,-20-19-1025,0 20-1858</inkml:trace>
  <inkml:trace contextRef="#ctx0" brushRef="#br1" timeOffset="100680.7586">10719 4708 13516,'19'0'1858,"-19"0"-1602,0 0 1122,0 21-450,-19-1-575,19 20-97,-20-21-224,0 2-128,20-1-320,-20-1-866,20 1-1216,0-20-6855</inkml:trace>
  <inkml:trace contextRef="#ctx0" brushRef="#br1" timeOffset="100902.7713">11055 4669 18385,'0'0'1121,"-20"0"-961,20 0 0,0 0-160,0 0-224,20 0-1217,-20 0-1090,21 0-3426</inkml:trace>
  <inkml:trace contextRef="#ctx0" brushRef="#br1" timeOffset="101048.7796">11294 4649 13324,'0'20'929,"0"-20"64,0 0 801,0-20-1218,0 20-608,20 0-961,-20 0-2018,0 0-8391</inkml:trace>
  <inkml:trace contextRef="#ctx0" brushRef="#br1" timeOffset="101169.7865">11434 4669 6630,'0'20'7143,"0"-20"-6791,0 0 1442,0 0-898,0 0-960,0 0-1537,18 0-3588</inkml:trace>
  <inkml:trace contextRef="#ctx0" brushRef="#br1" timeOffset="101306.7943">11632 4689 14862,'0'0'352,"0"0"1506,0 0-897,0 0-1122,19 0-1632,-19 0-4037</inkml:trace>
  <inkml:trace contextRef="#ctx0" brushRef="#br1" timeOffset="101458.8031">11890 4708 5349,'0'21'10954,"0"-21"-10762,0 20 1634,-21-20-513,1 19-864,-19 2-482,-1-2-1376,20 2-2563</inkml:trace>
  <inkml:trace contextRef="#ctx0" brushRef="#br1" timeOffset="102208.8459">12049 5007 2914,'0'20'13485,"0"-20"-13453,0 0 224,19 0 321,-19-20-161,20 0 289,20-19-513,-20-1-416,-1 0 832,1-20-223,0 20 95,1-20-416,-1 1-64,-2 0-64,-18 19-64,0-20-544,0 21-65,0-1 288,0 20 449,0 20-128,0 0-416,0 0 352,0 20 288,20 20 96,-20-1-32,0 1-128,21-20-32,-1 20 0,-20 0 0,20-21 0,-1 1 64,1-20 0,0 0 96,0 0 289,-20-20-161,20 1-192,-1-2 64,-19 2-64,20-21-32,-20 20 129,0 0-322,0 0 129,0 1-32,0-1 32,0 0 193,0 20-65,0 0 96,0 0-320,0 20 224,-20 0 64,20 19-160,20 1 0,-20-20-96,20 19-608,0 1-610,0-20-255,-1 0-962,1-1-4259</inkml:trace>
  <inkml:trace contextRef="#ctx0" brushRef="#br1" timeOffset="102511.8632">12645 4669 10217,'0'20'2178,"0"-1"-2146,0-19 64,0 21 0,0-21 897,0 20-224,0-20-288,0 0 383,0-20-287,0-1-161,0 21-159,0-19-129,18-1 96,-18 0 0,20 1 96,0-2 257,1 21-97,-21 0-63,20 0 95,-2 0-320,-18 21 33,0-2-129,0 1-64,21 0-64,-21 20-256,0-20-673,20-20-609,-20 19-1313,0-19-7687</inkml:trace>
  <inkml:trace contextRef="#ctx0" brushRef="#br1" timeOffset="102721.8753">12981 4708 17616,'20'0'1345,"-20"0"-1152,-20 21 703,20-1-415,-19-1-65,19-19-384,-20 21-128,20-2-801,-20 2-544,20-1-897,0-20-2146</inkml:trace>
  <inkml:trace contextRef="#ctx0" brushRef="#br1" timeOffset="103068.8951">13438 4471 16495,'0'0'-512,"-20"0"512,0 0-128,-19 19 95,-1 1 194,-19 20-193,39 0-64,-20 0-129,40-1-31,0-19-32,20 20 0,0-20 159,0-20 225,19 19 257,-19-19 127,20-19 225,-21 19-64,1-20-1,-20-1 97,0 2-32,-20-1-321,1 0-192,-1 20 0,0-19-416,-20-2-641,21 21-864,19-19-1539</inkml:trace>
  <inkml:trace contextRef="#ctx0" brushRef="#br1" timeOffset="103362.9119">13538 4331 13356,'0'-19'1345,"0"19"-416,20-21 737,-20 21-833,18 21-449,-18-21-320,20 19 32,-20 2-160,0-2 32,0 1 96,0-20 32,0 20-224,0-20 256,0 20-32,0-20-96,0 0 32,0 20 129,21-20-97,-21 0 64,20 0-32,0 0-609,0 20-640,-1-20-801,-19 0-3203</inkml:trace>
  <inkml:trace contextRef="#ctx0" brushRef="#br1" timeOffset="103672.9297">13637 4729 10153,'0'60'3235,"0"-41"-3075,-20 2 33,20-21 1024,0 0 640,0 20-479,0-20-706,0-20-287,0 20-289,0-21 0,20 2-64,-20-21-96,0 20-128,20 20 64,0-21 96,-20 21 0,19 0 160,-19 0-32,20 0 192,-20 21 0,20-1 33,-20-20-193,0 19-32,20 2-192,-20-2-833,0-19-1025,0 0-3331</inkml:trace>
  <inkml:trace contextRef="#ctx0" brushRef="#br1" timeOffset="103832.9388">13993 4789 20755,'21'0'-224,"-21"0"-96,0 0-2051,-21 0-3875</inkml:trace>
  <inkml:trace contextRef="#ctx0" brushRef="#br1" timeOffset="113535.4937">2738 6021 1633,'0'0'2979,"0"-20"-545,0 20-192,0 0-512,-20 0-545,20 0-128,0 0-128,0 0-256,0 0-289,0 0-128,0 0 0,0 0-31,20 20-97,-20-20-32,0 39 32,0-19 32,0 20-64,20 0 96,-20 19-63,-20-18 31,20 18 0,-20 1-32,20-1-96,0 1-32,-20-1 32,20 2 0,0-2-32,0-19 0,0-1 0,0-19 32,0 20 0,0-20-64,0-20 64,0 19-32,0-19 0,0 20 32,0-20-32,0 0-32,20 20 0,-20-20 32,20 0-32,0 0-64,0 20 96,-1-20 0,1 0 0,0 20 0,20-20 0,-1 0 0,1 20 0,19-20 32,2 0-64,-2 0 32,1 0 0,19 0 0,0 0-32,0 0 32,1 0 0,19 0 0,-19 0 0,-1 0 0,0-20 0,1 20 0,-20 0 32,-1-20-64,-19 20-32,-1 0 64,-19-20 32,20 20 0,-19 0 0,17 0-32,-17 0 0,-1 0 0,0 0 0,-2-20 32,3 20 32,-1 0-32,0 0 32,-20 0-64,0 0 0,0 0 96,0 0-32,0 0 64,0 0-128,20 0 32,-20 0 0,0-20-32,19 20 32,-19 0 1,0-19 31,0 19-64,0-20 64,-19 20-32,19-20 32,0 0-128,0 0 64,0 20 0,0-39 0,0 18-32,0-19 64,0 2-64,0-3-96,0 1 31,0-19-63,0 19 32,19-19 0,-19 18 32,0-18 192,0 19-96,0 1 0,0-1 0,0 0 0,-19 0 64,19 20-128,0 0 0,19 1 32,-19 19 32,0 0-96,0-20 32,20 20 32,-20 0 0,0 0 64,0 0 32,0 0 64,0 0-32,-20 0-96,20 0 0,-39 0 96,-1 0-128,1 0 32,-22-20 96,2 20-96,-40 0 128,0 0 0,0 0-160,-41-20 96,1 20 161,1-20 319,-2 20-31,21 0-225,-19 0-224,39 0-64,-1 0 32,1 0-256,39 0-545,1 20-480,-2 0-641,23 0-1473</inkml:trace>
  <inkml:trace contextRef="#ctx0" brushRef="#br1" timeOffset="115510.6067">3155 7133 1473,'20'0'9097,"-40"0"-8745,20 0-448,0 0 192,0 21 416,0-2 129,0 1-257,0 20-127,0-1 223,0 1 97,20 0-65,-20 19-256,0 1 65,0-1-1,0-19-64,0 19-64,0 2 33,0-2-97,0-19 64,0 20-128,0-21 0,0 1-64,0-20 64,20 0-32,-20-1 32,0-19-32,19 21 32,1-21 96,0 0 0,0 0 1,0-21-129,19 21 0,2 0 0,-3 0 0,23-19-32,-2 19-32,20 0 64,-19 0-32,19 0-32,0 0-32,2 0-32,18 0 32,0 0 31,1 0 33,-1 0 33,0 0-33,-20 0 0,0 0 32,-18 0-64,-2 0 64,-1-20-32,-17 20 0,-1 0 32,-21-20-32,21 20 96,-20 0 96,0 0 0,-1 0 32,1 0 32,-20 0 33,0 0-193,20 0-64,-20 0 0,0 0-32,20 0-64,-20 0 96,0 0-32,0 0-32,21 0 96,-21 0-64,18 0 64,-18 0-64,20 0 32,-20-20-64,0 20-32,20 0-96,-20-20 288,0 20-192,0-20 64,-20 20-32,20-19 96,0-1-64,-20 0-32,20 0 64,0 0-64,-18-19 0,18-1-160,-21-21-33,21 2 33,0 19 96,0-19 0,0-1-32,0 1 64,21-1 64,-21 21 0,18-1 32,-18 0-64,0 0 32,20 21 0,-20-21 0,0 20 0,0 20 0,0-20-32,0 20 32,-20-20-32,20 20 32,0 0 0,-18 0-32,-3 0 64,21 0 32,-20 0 0,0 0 64,0 0 0,-19 0-32,-1 0-32,1 0 32,-21 0 161,1 20-65,-2-20-128,-18 0-128,-20 0 192,0 20-128,-21-20 192,1 0 160,-19 20 129,-2-20-225,1 0-160,1 0-64,19 19 32,-1-19-64,21 0-96,0 0-64,20 21-256,0-2-962,18 2-1312,22 18-2915</inkml:trace>
  <inkml:trace contextRef="#ctx0" brushRef="#br1" timeOffset="121071.9248">4028 2185 8680,'0'0'1857,"0"0"-351,20 0-161,-20-19-256,20 19 289,20 0-354,-21-20-415,21 0-64,1 0 191,-3 0-223,23 0-1,-22 1-288,1 19-159,-1-20-65,1 0-641,0 20-544,-40-20-833,19 20-1826</inkml:trace>
  <inkml:trace contextRef="#ctx0" brushRef="#br1" timeOffset="121452.9466">4088 1967 12107,'0'-20'1505,"0"20"-1569,0-19 481,0 19 95,20 0 609,-20 0-224,0 0-448,0 19-257,0 1-64,-20 20-32,0 0-32,0-1-32,0 1-32,20 0 64,0-21 128,0 1 161,0 0-65,20 0 64,0-20-31,-20 0 63,20 20-192,-20 1 0,20-21-320,-1 0 577,1 0-449,0 0 160,21 0-320,-3 0-161,3 0-351,18 0-129,-19 0-641,-1 0-1152,1 0-7239</inkml:trace>
  <inkml:trace contextRef="#ctx0" brushRef="#br2" timeOffset="127634.3003">2440 3358 3171,'0'20'4067,"0"-20"-3874,0 0 639,0 0 546,-20 0-65,20 0 32,0-20-544,-20 20-289,1 0 257,-1 0-96,0-20-97,0 20-159,0 0-161,-19 0 32,-22 0-160,23 0-32,-23 0 97,23 0-129,-3 0-64,-18 0 0,19 0 0,-39 0-32,0 0-64,-2 0-129,2 0 1,0 0 96,0 0 160,19 20-64,21-20-32,-22 0 0,43 0 0,-2 0 0,-1 20 0,21-20-128,0 0 127,0 20 1,0-1 0,0 1 64,21 0 0,-21 0-32,20 0 32,-20 19-32,0 21 64,0-1-128,0 1-224,0 0 96,0 0 32,18 19 95,-18-19 129,0-21-32,-18 2 32,18-2 65,0-19 31,18-1 128,-18 2-64,20-2 0,1-19-64,19 0-96,-1 0-32,1 0-128,19 0-160,20 0 64,-19 0-64,20 0 63,19 20-159,0 0 0,0 0 127,21 0 97,-21 0 64,20-1 32,-20 2-32,-40-21-96,2 0 192,-22 0 160,1 0 352,-20-21 353,-20 2 320,0-1-32,0 0-192,0-20-224,-20-20-160,0 1-33,0-1-448,-1-19 0,3-1-96,18-19 96,-20-1-256,20 22-128,0-2 160,0 20 64,-21 21-96,21 19-801,-20 0-1698,20 40-4451</inkml:trace>
  <inkml:trace contextRef="#ctx0" brushRef="#br2" timeOffset="129249.3925">13378 6060 2370,'20'0'256,"-20"0"737,0 0 384,0 0 1378,20 0 128,-20 0-801,0 0-609,0 0-224,0 0-128,-20 0-288,20 0-481,-20 0-160,1 0-192,-1 0 0,-20 0 0,1 0 0,-21 0 65,1 0-1,-20 0-96,-2 0 192,2 0-192,0-20 64,0 20-64,-2 0 0,22 0 32,0 0-32,-1 0-32,21 0 32,19 0-33,0 0-31,0 20-32,20 0 32,0-20-64,0 40 64,0-20 96,20 0 0,-20 20 0,20-1-32,-20 1-32,0 19-64,0-18-193,0 18-31,-20 1 32,20-1 96,0 2-33,0-2 65,0-19 160,0-21 32,0 1 96,0 0 192,20 0 33,-20-20-161,20 20-64,-20-20-32,39 0-128,-19 20-32,0-20 64,19 0-32,21 0-160,-21-20 63,22 20 97,-2 0 32,1 20 32,-1-20-64,1 0-64,-1 19 0,0-19 64,2 20 64,-2 0-96,1-20 160,-1 20-128,-19-20 160,-1 0-32,-19 0 96,0 0 321,-20 0 159,0-20 161,0 20-128,0-20-65,0 0-63,0 1-65,-20-21 1,20 0-193,-20 1-64,20-22 96,0 2-191,0-1-161,0-19-129,20 0 161,-20 19-192,0 1-128,20-1 0,-20 20 95,0 0-127,0 20-641,0 20-1569,0 0-4357</inkml:trace>
  <inkml:trace contextRef="#ctx0" brushRef="#br2" timeOffset="130720.4767">13835 7093 7783,'0'0'2562,"0"0"-1665,0 0 160,0 0 32,0 0-320,-20 0-161,20 0-415,-20 0-1,1 0 96,-21 0-32,0 0-128,-19 0-128,-2 0 0,-18 0-96,0 0 0,0 0 96,0 0 0,-20 0 0,18 21 32,2-21 32,20 0-64,19 19 0,1-19-96,19 21 0,20-21-32,0 0-352,0 19 127,20-19 321,-1 0 32,1 20 0,0-20 32,-20 20-64,20 0 64,-20 0-64,0-1 32,0 21 0,0 0 0,0-1 0,-20 21 0,20-1-32,-20 1 32,20-1-128,0 2-64,0-21 96,0-1-32,0 1 64,0 0 32,0-21 64,20 1 128,-20-20 128,0 20-64,0-20 129,20 0-129,0 0-160,-1-20-64,21 20-256,1 0-33,-3 0 65,23 0 64,-2 0-256,0 0 159,21 0 129,-21 0 96,20 0 96,0 0 64,2 0 97,-22 0-129,1 0-96,-21 20 128,1-20 64,-19 0-96,-3 0 0,-18 0 481,0 0 448,20 0 64,-20-20-321,0 20-95,0-39 192,-20 19 128,20-20-385,0-19-127,0 19-33,0-40-223,-18 0-1,18 1-192,0 0-32,-21 19-128,21 1-545,0 19-832,-20 20-770,20 0-2721</inkml:trace>
  <inkml:trace contextRef="#ctx0" brushRef="#br3" timeOffset="147814.4544">1784 4948 5124,'21'0'1442,"-21"0"-674,0 0 930,0 0 0,0 0-1,0 0-512,0 0-704,0 0 576,0 0-513,0 0 353,0-20-769,-21 20 417,21 0-353,-18 0-96,-22-20 0,19 20 0,-17-20 353,-3 20-417,-18-20 32,19 20-32,0 0-32,1-19-64,-1 19 32,1 0 96,19 0-128,0 0 160,20 0-128,0 0 64,-21 0-32,21 0 0,0 0-96,0 0 160,21 0-224,-21 0 128,0 0-32,0 0 64,0 0-64,0 0 64,-21 19-33,21 1 1,0 0 64,0 0-32,0 0-224,0 0 224,0-1-64,0 21 32,0-20 32,0 20 0,0-1-32,0 1 0,0 20-64,0-20-32,0 20 128,0-2-32,0 3 32,0 18-32,0-19 64,0 19-32,0-19 0,0 0-32,0-1 0,0 1-128,0-1-129,0 1 97,0-1-96,0 1-64,0 0 31,0 19 97,0-20 128,0 1 32,-20 20 64,20-21-32,-18 1-32,18-1 64,0 2 0,0-2-64,-20 1-64,20-21 0,0 21 31,0-1 33,0 1 64,-21 0-32,21-1 32,-20-19 32,20 19-32,0-19 96,-20 20 1,20-21-65,0 1 32,0 19 96,0-18 32,0-1 32,0-21 64,0 21 1,0 0-97,0 0 32,0-21-160,0 21-64,0-20 64,0 20-32,20-21 64,-20 1 97,0 0 95,0 0-32,0 0-64,0 0 65,0-1-65,20-19 32,-20 21-160,0-21 64,0 0-32,0 20 160,0-20-31,21 0-129,-1 0 96,-2 0-192,2 0 64,1 0-64,19 0-737,-21 0-1281,21 0-4964</inkml:trace>
  <inkml:trace contextRef="#ctx0" brushRef="#br3" timeOffset="163063.3266">20486 6021 4868,'0'-20'2915,"19"20"-2082,1 0-481,20-20 64,-20 20 545,19 0 256,22 0-63,-23 0-258,3 0-479,18 0-257,-39 20 32,20-20-128,-1 20 0,-19-1-64,0-19-32,-20 20-160,20 20 32,-20-20 0,-20 20 96,0 0 32,0-1 32,0 21 0,1 0 0,-1 19 0,0-19-64,0 19-129,20 0-63,0-18 192,20-2 64,0-19 64,19-1 32,1 1 96,19-20 129,-19-20 95,21 20-224,-23-20 0,3 20-159,-21-20-66,-1 0 33,1 0-288,-20 0-384,-20 19-1,1-19 192,-1 0 321,-21 20 224,3-20 193,18 20-1,-21 0-32,1 20-192,21 0 32,-1 0 128,0 19 97,20 0-65,0 1-96,0-1-96,20 21 0,19-21 513,1 2 31,1-23-320,-3 23-96,3-21-63,-21-1-33,0 1 32,-20 0 32,0-21 256,0 21 129,-20-20-129,0 0 97,-21 0 191,-18-1-127,-1-19-161,1 0-160,0 0-160,-1 0-128,1 0-480,18 0-385,3 0-1954,-3 0-7943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3T05:20:29.920"/>
    </inkml:context>
    <inkml:brush xml:id="br0">
      <inkml:brushProperty name="width" value="0.05292" units="cm"/>
      <inkml:brushProperty name="height" value="0.05292" units="cm"/>
      <inkml:brushProperty name="color" value="#FF00FF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7403 9816 2081,'20'-20'289,"0"20"-257,-20 0 576,0 0 1058,0 0 448,0 0-545,0 0-351,0 0 159,0 0-384,0 0-128,-20 0-65,20 0-191,-20 0-321,0 0-128,-19 0-64,19 0 1,-21 0-1,-17 0 64,-1-20-96,-22 20-32,-18-19-32,0 19 32,-21 0-64,-18 0 32,19 0 0,-21 0 0,23 19-32,16 1-96,2-20 0,19 20 96,22-20 64,17 20-96,2-20 96,19 0-64,0 20-32,0-20-65,20 0-63,0 0 32,0 0-64,0 0 96,0 0 64,20 0 64,-20 20-32,0-20 32,0 19 0,0 2 0,0-2 0,0 21 0,0-20 0,0 40 0,0-21 0,0 21 64,0-21-32,0 21-32,20-20 128,-20 0-32,20 20 32,-20-21-32,0 1 160,0-1 1,0-18-33,0 18 64,0-18-64,-20-2-64,20 1-63,0-20-65,0 20 64,20-20-64,-1 0 96,1 0 0,21 0-32,17 0-96,-17 0-128,38 0-32,-20 19 0,21-19-193,-1 21-63,21-1-129,19-20-159,-20 19 95,21 1 97,-3-20 416,3 0 160,-1 0 32,1 0-96,-21 0 0,0 0 64,0-20-32,-40 20-128,2 0-128,-2-19 224,-19 19-33,-1 0 98,-19 0 31,-20 19-96,0-19 96,0 20 0,0-20-96,0 0 0,0 20 0,0-20 0,0 0 0,0 0 160,20-20 256,-20 20 161,0-20 384,20-19 96,-20 18-256,0-18-161,0-21 97,0-19-289,0 19 97,0-39-257,0 0-320,-20-1 0,20 21-32,0-21 64,0 40-32,20 21-32,-20-1-224,0 20-513,0 20-993,0 0-3587</inkml:trace>
  <inkml:trace contextRef="#ctx0" brushRef="#br0" timeOffset="3094.177">4584 10889 960,'0'0'6022,"0"0"-6278,-20 0 608,20 0 1154,-20-20 127,0 20-896,1 0-417,-21 0 33,0 0-33,-19 0 256,0 0 193,-2-20 128,-18 20-353,0 0-447,-20-19-33,20 19 0,-20 0 32,-2-20-32,2 20-64,0 0 32,-1-20-32,1 20 32,0-20 224,20 20 161,0 0-385,20 0 0,-2 0-32,23 0 0,-3 0 0,41 20-161,-20-20-95,20 0-96,0 0-65,0 0 65,0 0 192,0 20 128,20-20 0,-20 20 32,0-1 32,0-19 0,0 20 32,0 20-32,-20 0 0,20-1-32,-20 21-32,20 0 32,-20 0 0,20-1 0,0 1-32,-19-21 0,19 21 0,0-21 32,0-18 32,-20-2 96,20 2 160,-20-2 1,20-19 63,0 21 64,-20-21-95,20 19-193,0-19-64,20 0 128,-20 0 0,20 0-128,19 20-64,-19-20-32,20 0 0,1 0 32,-3 0 0,3 0 0,-3 20-32,23-20 0,-41 0-32,19 20 32,-19-20-32,0 0-32,-20 20 0,0-20 96,0 20-32,0-20 32,0 19-32,0 1 32,-20 20-32,20 0 32,0-1-64,-20 1 0,20 19-193,0-19 257,0 20-64,0 0 32,20-21 64,-20 41-32,0-21 32,0-19 32,0-1 225,0 2-97,-20-2-32,20-19-160,0 20-32,-20 19 64,20 1-64,-19-20-96,19 19 96,0-19 32,-20 0 0,20-1 32,20 2-32,-20-2 64,0-20 0,0 2-32,19-1-32,-19-20 0,0 0-64,0 0 32,20 0-32,-20 0 32,20 0 0,-20 0-32,20-20-128,-20 20-1,20 0 97,-1 0 32,1-21-128,0 21 224,20 0-96,-1 0 64,22 0 64,-23 0 0,42 0 256,-20 0-191,19 0 127,0 0-64,2 0-160,-2 0-32,20 0 96,0 0-96,-20 0 0,21 0 0,-1 0 0,0-19 0,-20 19 0,2-20-96,-22 20 0,-1-19 0,3 19-64,-22 0 32,1-20 96,-20 20 32,0 0 32,-20 0 32,19 0 160,-19 0-128,0 0-96,0 0 0,0-21-64,0 21 32,0 0 32,0 0-64,20-20 96,-20 20 0,20-19-32,0-1 96,-20 0 0,21 0-96,-21 0 32,18-19 32,2-1 0,-20-19-32,0 19-32,20-21 64,-20-17 64,0-2-96,0 0 32,0 1 1,21 39-97,-21 1 32,0 19 0,0 0 32,20 0 0,-20-1-32,0 21-32,0 0 32,18 0-32,-18-19 32,0 19-33,-18 0-63,18 0 128,-20 0-64,-21-19 193,3 19-1,-3-21 0,1 2-64,-19 19-32,0-20 32,-1 20-96,1-20-160,18 0 416,21 0-192,-18 20-128,38-20 32,-21 20 64,21-19 32,-20 19-128,20 0 128,0-20-32,0 20-96,0 0 128,20 0-64,-20-20 0,0 20-64,0-20 32,0 20 32,0-20-32,0 0 32,0 1-64,0-1 128,0 0-64,0-20 32,0 20 32,0-20 96,0 21-160,0-21 0,21 19 0,-21-18 96,20-21-160,-2 21 64,2-1 64,-20-19-64,21 19-32,-21 0 32,20 1-64,-20-21 96,0 39 32,0 2-64,0-1 65,0 0-97,0 20-1,0 0 130,-20 0-97,20 0 0,-21-20 64,1 20-128,-18 0 128,-3 0-32,-18 0-96,-1-20 0,-19 20-481,0 20-1473,0 0-4676</inkml:trace>
  <inkml:trace contextRef="#ctx0" brushRef="#br1" timeOffset="8047.4602">614 11287 12908,'-20'19'96,"0"1"-192,20-20 192,0 0 288,20 0 481,-20 0-256,40-20-481,-20 20-96,19 0 0,-19 0-32,20 0-32,-21 0-225,21 0-543,-19 0-161,-1 0-256,-2 0-513,-18 0-1281,0 0-2370</inkml:trace>
  <inkml:trace contextRef="#ctx0" brushRef="#br1" timeOffset="8298.4747">772 11227 6502,'-19'0'640,"19"0"-704,0 0 1345,0 0 129,19 0-513,1 20-321,0-20-288,1 0-95,-1 20 63,-2-20-160,2 20-64,1-1 0,-1 1-64,0 0 128,-1 0-64,-19 0 160,0 0 353,0-20-65,-19 19-256,19-19-159,-20 21-226,0-21-1696,-1 0-4037</inkml:trace>
  <inkml:trace contextRef="#ctx0" brushRef="#br1" timeOffset="8782.5024">753 12319 12684,'-40'20'544,"0"-20"-576,21 21 32,19-21 769,0 0 512,0 0-416,0 0-577,19 0-96,1 0-96,20 0-32,-1 0-64,1 0-32,1 0-192,-3-21-288,3 21-65,-2 0-352,-19 0-800,0 0-1154,-20 0-3555</inkml:trace>
  <inkml:trace contextRef="#ctx0" brushRef="#br1" timeOffset="9027.5164">912 12200 10025,'-21'0'1089,"21"0"-833,0 0 1058,21 0-322,-1 0 1,0 0-352,-1 0-129,21 20-127,-20-20-65,0 20-64,-1 20-31,-19-20-97,20-1 0,-20 1-32,0 20-32,-20-20-32,20 0-64,-19-1-128,-1-19-417,-20 21-864,20-1-1410</inkml:trace>
  <inkml:trace contextRef="#ctx0" brushRef="#br1" timeOffset="22046.261">20207 10869 9480,'-20'0'1538,"20"0"-385,0 0-96,0-20 0,0 20-96,0 0-609,20 0-160,0 0 1,21 0-65,-3 0 32,3-19-32,18 19-32,1 0 128,-1 0 33,1 0 159,-1 0-192,0-20-128,2 20-96,-23 0 128,-17 20-128,19-20 0,-20 0-96,-20 19 160,0 1-160,0 0 256,0 20-288,0-20 224,0 19-128,19 21 32,-19-20-64,20 20 160,-20-1-96,20 1 64,0-1-128,-20 21 64,20-21-96,-20 21 32,0 0 0,0-21-96,19 21 64,-19 19-96,0-39 0,0 19-1,0 0-95,0-19 224,0 19 96,0-19-32,0-1 32,-19 1 0,19-21 160,0 2-160,0-21-32,0-1 32,0 2-32,0-2-32,0 21 32,0-20 64,0 0 0,19-20 65,-19 19-65,0 1-64,20 0 0,-20-20 0,0 20 0,0 0 32,0-20-64,0 20 96,0-20 96,20 19 0,-20-19 96,0 0 193,0 0-161,0 0 513,0 0-257,-20 0 1,20 0-97,-20 0-448,1 0 64,-1 0-32,-20 0-160,1 0-160,-1 20-193,-1-20-319,3 0-514,-3 0-928,3 21-1761</inkml:trace>
  <inkml:trace contextRef="#ctx0" brushRef="#br2" timeOffset="26266.5024">13279 10810 4548,'20'0'1890,"-20"0"-449,0 0-96,0 0 801,0 0-993,-20 0-544,-19 0-193,-1 0-320,1 0-96,-22 0-416,-18 20-353,20-20-128,-21 19 65,1 1 607,0 0 161,0 0 32,-2-20 96,22 20 257,-20 0-161,39 0-128,1 20-64,-1-21 32,19 1-128,1 1 0,20-2-97,0 21 1,20-20 320,1 0 193,-1 0-97,0-1-64,-1 21-96,-19-20 32,0 19-64,0-19 32,0 20 64,0 19 513,-19-19-97,19 0-127,0 0-289,0-20-64,0 20-32,39 0 32,-19-21-32,20 1 64,-1 0-32,1 0-64,-20-20 320,19 20 96,-19-20-191,0 0 127,19 0-32,-19 20-256,0-20 0,1 0 0,-1 19-64,19-19 32,1 0 32,0 0-32,-1 20 0,1-20-96,-1 0-192,21 20-64,-21-20-97,-19 20 129,21-20 256,-21 0 160,-2 0 0,3 0 352,-21 0 289,20 0 128,-20-20-96,0 20-97,-20-20 1,20 0-97,0 20-415,-21-19-129,21 19-193,0 0-671,0 0-289,21 0-97,-1 0-287,-20 19 0,20-19 448,-20 0 576,0 0 353,20 0 128,-20 0 320,0 0 929,0 0-416,0 0-288,0-19 159,0 19-191,0-20-65,19 20 1,-19-20 159,20 0-63,0-20-33,0 1 1,0-1-161,-1 0 65,1 0 127,0-19-224,-20-21-127,20 20-97,-20-19-32,0 0 0,-20 0-64,20 19 32,-20 0-192,0 20 128,1 20-64,-1 0-97,0 40-191,20-20-193,-20 40-448,0-20-704,20 19-289,0-18-1089,0 18-3075</inkml:trace>
  <inkml:trace contextRef="#ctx0" brushRef="#br2" timeOffset="27211.5564">13657 11942 1825,'0'-19'5766,"0"19"-5926,0 0 63,-20 0 97,0 0 0,-1 0 225,-17 0 191,18 0 385,-21 0 96,3 0-97,-23 0-287,-18 19-321,0-19-128,0 0-32,-20 19 64,18 2-96,2-21 0,0 20-64,18-20 128,2 20-64,19-20-64,22 0 160,-3 0-192,21 20 96,0-20-64,0 20 32,0-20 64,21 19-32,-21 1 0,18 0 0,2 20 0,0-1 0,-20 21 0,0-20 64,0 39-96,0-39 64,-20 20 32,20-40-64,-20 20 0,20-1 32,0 1 0,0-1 161,0 1 127,20 0 96,0-20-95,1-1-161,17 1-224,3-20-97,-1 21-159,19-21-96,-19 0-161,39 20-63,-20-20-257,22 0-673,-2 19 545,0-19 801,-20 20 448,22-20 481,-23 0 576,1 0 96,-18 0-63,-1 0 191,-20-20 161,-1 20 31,-19 0-415,0-19-161,0 19-64,-19-41-129,19 21-223,-20-19-288,20-21-385,-20-19-64,20-20-225,20-21 97,-20 1-1121,20 20-609,-1 19-544,-19 21-2114</inkml:trace>
  <inkml:trace contextRef="#ctx0" brushRef="#br2" timeOffset="32012.831">21359 8842 6117,'0'0'6919,"0"0"-6599,-20 0-320,20 0 0,20 0 0,-20 20 32,20-20 96,19 0 32,1 0-63,1 0 63,-3 0 96,3 0-64,-3 0-64,23 0-64,-22 0 0,-19 0-64,20 0 32,-20 0-32,-1 0 0,-19 0 0,20 0 64,-20 20 161,0-20-33,0 20 0,0 0-192,0-1 0,0 21 32,-20-20 0,20 40-32,0-21 0,0 21 0,0 0-32,0-1 32,0 1-32,0-1-64,0 1 64,-19 20 32,19-1 0,0 1 32,0 19 64,0-19 64,0 19-32,0 0 289,19 20-33,-19-19 0,0 0-31,20 18-65,0 2-128,-20-1-64,20-20 128,-20 21 65,20-1-225,1 0 32,-21-20 96,18 20 0,-18-18 65,20-2-97,-20 20 32,21-20 64,-21 0-320,20 1 192,-20-21-128,0 20 64,20-19-32,-20-1 0,0-39-64,18 0 64,-18 0 32,0 19-32,0-19-32,21 19 64,-21 1-128,0-1-32,20-18 64,-20 18-128,20-19 64,-20 0 96,20-1 0,-20 1-32,0-20 128,0 0-64,0 0-32,0 0 160,-20-20 96,20 19 97,0-19-161,0 0-32,-20 0-160,20-19 0,-20-1 0,-19 20-96,19-20-128,-21 20-193,3-20-287,-23 20-706,2 0-2241</inkml:trace>
  <inkml:trace contextRef="#ctx0" brushRef="#br2" timeOffset="36682.098">495 11306 1089,'-39'20'7879,"-2"-20"-6918,21 0-545,20 0 225,-20 0 576,20 0 256,0 0-832,0 0-417,20 0 289,-20 0-33,20 0 33,1 0-257,17 0-64,3 0-64,-1 0-64,-1 20-32,21-20 0,-1 0 0,-19 0-64,19 20 96,-18-20 0,-3 0-64,3 0 33,-21 0-66,-1 0-287,-19-20-384,20 20-674,-20 0-2113</inkml:trace>
  <inkml:trace contextRef="#ctx0" brushRef="#br2" timeOffset="37028.1178">853 11188 8327,'-20'0'1538,"20"0"-1442,-21 0 32,21 0 865,21 19 128,-1-19-320,-20 0-353,38 20-192,-17-20 129,19 20-1,-21 0 33,21-20-225,-20 20-128,19-20-32,-19 19 0,0 1-32,0 0 96,0-20 64,-20 20 481,0 0 192,-20-20-257,20 20-160,-20-1-223,-20-19-65,21 21-160,-21-21-64,20 0-577,0 19-1377,1-19-1729</inkml:trace>
  <inkml:trace contextRef="#ctx0" brushRef="#br2" timeOffset="37649.1533">673 12339 9256,'-59'0'1506,"39"-20"-674,-19 1 129,19 19 385,0 0 383,20-20-191,0 20-834,-20 0-479,20 0 191,20 0-64,0 0 1,0 0-161,19 0-160,1 0 64,-1 0-64,21 20 0,-1-20 64,-18 0-160,17 0-32,-17 0 160,-2 0-160,1 0-64,-20 0 0,0 0-385,-1 0-256,-19 0-288,0 0-448,0 0-1250,0 0-5669</inkml:trace>
  <inkml:trace contextRef="#ctx0" brushRef="#br2" timeOffset="37994.1731">871 12081 11402,'-18'0'705,"-2"0"-641,-1 0 64,21 0 673,0 20 544,0 0-384,21 0-673,17 0-160,-18-20-63,41 39 95,18 1-64,-40-20-64,21 20 0,-40-40-32,-1 19 0,1-19 64,-20 20 32,20 1 513,-20-21 127,0 19-159,-20 1-33,0-20-31,1 20-129,-1-1-224,0 2-64,-20 19-128,1-21-32,19 2-320,0 18-609,0-19-1121,1 20-2242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3T05:28:33.290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574 2782 8872,'-39'0'1345,"19"0"289,0 0 95,20 19 1,0-19-64,-21 0-706,21 0-383,0 0-32,0 0 31,21 0-31,-21 0 63,40 0-288,-20 0-127,19 0-1,21 0-128,-21 0-32,21 0-32,-21 0 96,2 0-352,-3 0-513,-18 0-608,1 0-577,-1 0-833,-20 0-5477</inkml:trace>
  <inkml:trace contextRef="#ctx0" brushRef="#br0" timeOffset="324.0185">753 2702 6342,'-40'0'6213,"40"0"-6341,0 0 641,0 0 608,20 0 256,-20 0-352,20 0-705,19 0-127,-19 0-33,21 19 32,-23-19-64,23 0-96,-1 21 0,-21-21 0,1 20 32,0-20-128,0 20 128,0-20 256,-20 19 193,0 0-1,-20-19-159,20 21 95,-20-1-127,0 0-129,0 0-32,1-20-96,-1 20-32,-21-1-288,21 1-449,2 0-640,-2 0-1154,-1 0-2145</inkml:trace>
  <inkml:trace contextRef="#ctx0" brushRef="#br0" timeOffset="2843.1626">11910 3318 864,'0'0'1698,"0"0"768,0 0 97,0 0-994,20 0-480,-20 0-64,18 0-64,-18 0-160,0 0-225,0 0-287,21 0-65,-21 0 0,20 0-96,20 0 64,-20 0-96,19 0 1,21 0-1,-21 0-32,22 0-64,-2 0 32,0 0-32,-19 0 0,19 0 0,1 0 0,-1 0 0,20-20 0,-18 20-64,18 0 32,-19 0 32,-1 0 0,20 0 0,-18 0 0,-2 0 32,20 0 0,-19 0 32,19 0 0,-20 0 32,20 0-96,-18 0 64,18 0-32,0 0-32,-19 0 0,19 0 0,0 0 32,0 0-32,2 0 32,-2 0 0,20-20-32,-20 20 0,21 0 32,-21 0-32,1 0 0,-1 0 0,0 0 0,0 0 0,-18 20 0,18-20-160,20 0-160,0 20-1,1-20-31,19 0 96,-20 0 224,21 0 96,-3 0 224,-17 0 321,39 0 223,-19-20-63,-1 20-192,-20 0-129,0 0-160,-20 0-95,1 0-129,-20 0 0,-21 0-128,-19 0-193,0 0-479,-20 0-1218,0-20-3299</inkml:trace>
  <inkml:trace contextRef="#ctx0" brushRef="#br0" timeOffset="7372.4216">16516 3298 10217,'-20'0'737,"20"0"288,0 0 96,0 0 256,20 0-128,-2 0-480,23-20-449,-21 20-95,19 0 31,1 0-192,-20 0-160,19 20-609,1-20-384,-20 0-96,19 0-160,-19 0-705,0 20-2787</inkml:trace>
  <inkml:trace contextRef="#ctx0" brushRef="#br0" timeOffset="17493.0005">4823 3318 11274,'-20'20'865,"0"-20"384,20 0-448,0 0-160,0 0 95,0 0 97,20 0-32,39 0-289,1 0-223,19-20-257,0 20 32,21 0 32,19 0 0,0-20 128,1 20-224,18 0 96,-19-20-192,1 20-96,-21-19-577,-20 19-256,-39 0-192,-1 0-481,-19 0-2626</inkml:trace>
  <inkml:trace contextRef="#ctx0" brushRef="#br0" timeOffset="24419.3968">594 3755 12139,'-59'20'993,"39"-20"-673,20 20 609,-20-20 160,20 0 224,0 0-288,0 0-352,20 0-193,0 0-95,0 0-129,19 0-128,1 0-96,-1 0-64,1 0-640,19 0-417,-19 0-513,19 0-544,-39 0-3427</inkml:trace>
  <inkml:trace contextRef="#ctx0" brushRef="#br0" timeOffset="24737.4148">753 3616 14990,'19'-20'-128,"-19"20"96,20-19 0,0 19 288,1 0 545,-1 0-193,-2 0-608,2 19 32,1 1 32,-1 0-32,19-1-32,-19 2-64,-20-1 0,20-1-32,0 1 64,-20 0 96,0 0 0,0 0 160,0 20-96,-20-21-64,0 2 1,0-2-33,1 1-289,-1 20-319,-21-20-930,21 0-1889</inkml:trace>
  <inkml:trace contextRef="#ctx0" brushRef="#br0" timeOffset="33943.9415">19156 2047 7847,'19'-20'3523,"-19"20"-1953,0-20-33,0 20-95,0-20-1,-19 20-192,19 0-800,0 0-417,-20 20-64,-20 0 128,1 39-96,19-19 416,-41 39-288,43-19 224,-23 20 33,21-21-289,20 20-32,0-19 128,0 19-96,20-19 64,0-21-320,1 2-737,-21-2-320,18-20-833,2-19-896</inkml:trace>
  <inkml:trace contextRef="#ctx0" brushRef="#br0" timeOffset="34578.9778">19274 2424 13004,'0'0'1089,"0"-20"512,0 20 1,0 0-449,0 0-224,20 20-192,0 0 95,20 19-191,-21 1-353,21 0-384,21-1 384,-22 2-192,1-22-63,-20 21-130,19-21-319,-19 2-96,-20-21-513,20 0-641,-20 0-512,0 0-833</inkml:trace>
  <inkml:trace contextRef="#ctx0" brushRef="#br0" timeOffset="34759.9882">19573 2424 15054,'-20'20'1089,"0"0"-1121,0-1 224,-1 1 256,-17 20 161,18 0-481,-21-1-352,21 1-1057,1 0-801,-1-21-2563</inkml:trace>
  <inkml:trace contextRef="#ctx0" brushRef="#br0" timeOffset="35877.0521">19830 1987 9096,'0'-20'2018,"0"20"-1025,0 0 769,0 0-898,-20 0-159,20 0-224,-20 20-225,20 0 64,-19 20-32,19-21 33,0 21-161,0 0-96,0-1-32,0 1-64,19-20-417,1 21-63,-20-41-129,20 19-384,1-19-864,-1 0-4774</inkml:trace>
  <inkml:trace contextRef="#ctx0" brushRef="#br0" timeOffset="36021.0602">19909 2146 11242,'0'20'1762,"0"-1"-1730,0-19 384,0 20-192,21 0-127,-21 0-1,20 0-993,-20 1-1922,20-21-6213</inkml:trace>
  <inkml:trace contextRef="#ctx0" brushRef="#br0" timeOffset="36166.0685">19989 2047 14926,'-19'0'993,"19"0"-929,0 0-192,0 0-833,0 0-961,0 0-2082</inkml:trace>
  <inkml:trace contextRef="#ctx0" brushRef="#br0" timeOffset="36368.0802">20069 1967 13260,'19'0'1538,"-19"0"-1699,20 0 1090,-20 20 128,20 20-256,0-20-609,0 19-224,-20 1-96,0 19-737,0-19-512,0 0-96,-20 0-161,0 0 161,-20-21-898,1-19-5668</inkml:trace>
  <inkml:trace contextRef="#ctx0" brushRef="#br0" timeOffset="36865.1085">19810 2742 16912,'0'0'448,"20"0"-96,-20 0 257,21 0 160,17 0-65,-18 0-608,1 0-160,19 0-448,-21 0-737,1 0-769,0 0-1089,-20-21-5958</inkml:trace>
  <inkml:trace contextRef="#ctx0" brushRef="#br0" timeOffset="37001.1163">19950 2602 10826,'0'41'672,"0"-2"-223,0 0-33,0 2-256,0 17-64,20-17-320,-20-1-1345,19-20-4197</inkml:trace>
  <inkml:trace contextRef="#ctx0" brushRef="#br0" timeOffset="37313.1342">20088 2820 14541,'20'0'2114,"-20"0"-2082,20 0 705,0 0-577,0 0 192,-1 0 1,1 0-193,0 0-128,0-19 32,1 19-32,-21 0-128,0-19-96,0 19 0,-21-20-65,21 20 129,-20 0-64,0 0 160,0 0 0,1 20 32,-1-1 64,20 0-64,0 2 32,0-1-96,0 0-833,39 0-576,-19 0-1410,0-1-6053</inkml:trace>
  <inkml:trace contextRef="#ctx0" brushRef="#br0" timeOffset="37558.1482">20406 2782 15054,'-19'0'1089,"-1"0"-897,20 19 224,-20-19-95,20 19 159,20 2-288,0-1-256,-1 0-160,1 0 224,0 0 0,-20-1 0,20-19 0,-20 20 256,0-20 513,-20 0 0,0 0-481,0 0-192,1 0-608,-1 0-609,0 0-1250,20-20-2465</inkml:trace>
  <inkml:trace contextRef="#ctx0" brushRef="#br0" timeOffset="37724.1576">20486 2820 13869,'0'0'448,"0"21"961,19-21 129,1 0-481,20 0-160,-20 0-801,19-21-384,-19 21-898,0 0-607,1 0-770,-21-19-8872</inkml:trace>
  <inkml:trace contextRef="#ctx0" brushRef="#br0" timeOffset="37881.1666">20585 2682 12908,'-20'39'1121,"20"2"576,20-2 129,-20 1-288,19 0-930,-19-20-448,20 19-288,0-19-544,0 0-834,1 0-1248,-3-20-7496</inkml:trace>
  <inkml:trace contextRef="#ctx0" brushRef="#br0" timeOffset="38077.1778">21041 2841 19250,'20'40'1121,"1"-20"-769,-21 0-320,0-1 160,-21 1 1,1 20-386,0-20-1793,-19 0-2690</inkml:trace>
  <inkml:trace contextRef="#ctx0" brushRef="#br0" timeOffset="38668.2116">21557 2563 14862,'0'0'160,"0"0"544,0 0-223,-20 0-481,20 20 256,0 19-64,0 1-96,20 0-64,-20-21 64,21 2 1,17-1-1,-17 0 32,19-20 128,-1-20-96,-19 0 128,0-1-63,0 2 31,0-21-224,-20 21 32,0-22-544,0 22-321,0 19-320,0 0-193,0 39 930,19 1 288,-19 19 96,0 21 64,20-20 64,-20 19-64,20-19 64,-20-1 65,0-19 287,0-19 737,-20-2 545,0-19 0,1 0-481,-1 0-609,-20-19-511,1-22-290,-1 2-543,20-1-962,-1-20-2402</inkml:trace>
  <inkml:trace contextRef="#ctx0" brushRef="#br0" timeOffset="38950.2278">21995 2047 13708,'0'0'609,"-20"0"-737,20 0 384,0 0 385,-21 19 352,21 21-257,0 0-415,0-20-225,0 19-32,21 1 0,-21 1-64,40-22-384,-40 0-385,18 2-320,3-21-865,-21 0-2754</inkml:trace>
  <inkml:trace contextRef="#ctx0" brushRef="#br0" timeOffset="39101.2364">22133 2166 13901,'0'19'800,"0"1"354,0 20-130,0-20-639,0 1-289,0-2-96,20 0-448,0-19-738,-20 21-864,20-21-3619</inkml:trace>
  <inkml:trace contextRef="#ctx0" brushRef="#br0" timeOffset="39259.2454">22153 2027 6085,'0'0'9802,"0"0"-10603,0 0 545,20 0 320,-20 0 160,20 0-288,-20 20-2178,20-20-6951</inkml:trace>
  <inkml:trace contextRef="#ctx0" brushRef="#br0" timeOffset="39433.2554">22252 2027 12011,'20'0'1281,"-20"20"449,20-1-65,0 21-800,-1-20-513,-19 20-223,20-1-258,-20 1-639,0 1-738,-20 18-223,1-19-706,-1-1-1088,0 1-2210</inkml:trace>
  <inkml:trace contextRef="#ctx0" brushRef="#br0" timeOffset="39642.2673">22193 2762 8327,'-20'20'10634,"20"-20"-10569,0 0 351,20 19 449,0-19-417,19 0-224,-19 0-512,0 0-993,19 0-769,-39 0-1762</inkml:trace>
  <inkml:trace contextRef="#ctx0" brushRef="#br0" timeOffset="39793.276">22252 2662 12299,'0'80'545,"0"-40"319,0-21 129,0 21-608,20 0-321,-20-20-929,20 19-1377,0-19-2146</inkml:trace>
  <inkml:trace contextRef="#ctx0" brushRef="#br0" timeOffset="40062.2914">22412 2861 3843,'38'0'8104,"-17"0"-7143,-1 0 704,0-20-608,-20 20-288,0 0-96,19-21-417,-19 21-96,0-19-192,-19 19-32,19 0 0,-20 0-64,0 0 64,-1 0 64,21 19 96,-20 2 32,20-1 0,0 0-32,20 0-192,1 0-769,-1-1-1313,0 1-4100</inkml:trace>
  <inkml:trace contextRef="#ctx0" brushRef="#br0" timeOffset="40306.3053">22669 2841 14926,'0'0'1953,"-20"0"-1920,0 0 895,20 0-383,0 0-385,0 20-160,20 0-224,-20 0 0,20 0-1,0-1 65,0 1 128,-20-20-32,0 20 32,0 0 32,0-20 256,-20 0 161,0 20-321,0-20-352,0 0-769,20 0-1858,-19-20-8776</inkml:trace>
  <inkml:trace contextRef="#ctx0" brushRef="#br0" timeOffset="40501.3166">22788 2841 12716,'41'0'640,"-23"0"705,23 0 257,-21 0-801,19 0-289,1 20-480,-20-20-576,0 0-770,-20-20-1440,0 20-8617</inkml:trace>
  <inkml:trace contextRef="#ctx0" brushRef="#br0" timeOffset="40680.3268">22947 2742 10634,'0'20'960,"-19"0"578,19 18 1024,0-17-640,0-1-384,19 20-898,1-20-448,-20-1-31,20 1-1,20 0-160,-21-20-673,1 0-736,0 0-1442,0 0-3651</inkml:trace>
  <inkml:trace contextRef="#ctx0" brushRef="#br0" timeOffset="40983.3442">23126 2086 11114,'39'-20'993,"1"20"-384,-19 20 1473,17 20-577,3-20 225,-21 19-513,-2 1-384,3 0-161,19 19 65,-20 21-289,19-1-320,-39 21-32,20-21-63,-20 1-33,0-2-65,-20-17-31,0-21-64,20-1-160,-19 1-289,-1-20-480,-20 0-1441,1-1-3139</inkml:trace>
  <inkml:trace contextRef="#ctx0" brushRef="#br0" timeOffset="46910.6831">13538 4232 10057,'-21'0'3812,"21"0"-3236,0 0-480,21 0 96,-1 0 865,39-20 481,1 20-801,-1 0-513,0 0-160,1 0-384,-1 20-2083,-18-20-7782</inkml:trace>
  <inkml:trace contextRef="#ctx0" brushRef="#br0" timeOffset="52999.0313">8733 5842 640,'-20'0'6406,"20"0"-5605,0 0 32,0 0 320,0 0 929,0 0-545,0 0-896,0 0-289,0 0-32,0 0 97,0 0-65,0 0-224,0 0-64,0 0 97,20 0 63,-20 0 64,20 0-64,0 0-32,1 0 65,-3 0-97,2 0-32,0 0-32,1 0-96,-1 0 32,-2 0-32,3 0 32,-1 0 0,0 0-64,0 0 64,-1 0-64,1 0 64,0 0-32,0 0-32,0 0 32,-1 19 32,1-19-32,20 0 0,-20 0 0,-1 0 0,1 0 96,0 0-192,0 0 224,1 0-192,-3 21 64,2-21-32,1 0 64,-1 0 32,0 0-128,-20 0 96,18 0 0,3 0-32,-1 0 0,-20 0 0,20 0 0,0 0 0,0 0 128,-1 0-224,1 0 96,0 0 0,0 0 0,0 0-64,-1 0 128,1 0-64,0 0 32,1 0-64,-1 0 32,-2 0 0,2 0 32,1 0-64,-1 0 32,0 0 0,19 0 96,-19 0-192,0-21 96,19 21 32,-19 0-64,20 0 32,-20 0 0,19 0-32,-19 0 32,21 0-64,-23 0 0,22 0 64,-19 0-32,-1 0-32,19 0 64,-19 0 0,0 0 0,19 21-128,-19-21 96,0 0 0,0 0-32,20 0 0,-21 0 0,21 0 32,-20 0-32,19-21 64,-19 21 0,1 0-32,19 0-33,-22 0-63,23 0 96,-21 0-32,19 21-64,1-21 32,-20 0 64,19 0 0,-19 0-32,0 0 64,0 0-64,0 0 32,19 0-32,-19 0-96,21 0 32,-23 0-1,23 0 33,-1 0 64,-1 0 32,1 0 0,-20 0-32,19 0 32,1 0-32,-20 0-64,1 0 0,-3 0 96,22 0-32,-19 0 32,-1 0-64,19 0 64,-19 0 64,0 0-128,19 0 64,-19 0 0,0 0 0,0 20-32,19-20 32,-19 0 0,0 0 0,20 0 32,-21 0-64,1 0 32,20 0 0,-19 0 0,-3 0 0,2 0 0,1 0 0,-1 0 32,0 0-64,-2 0 32,3 0 0,-1 0 32,0 0-32,20 0 0,-21 0 0,1 0-32,20 0 64,-20 0-32,-1 0 0,1 0 0,0 0-32,1 0 32,-1 0 32,-2 0 32,2 0-32,1 0-32,-1 0 0,19 0 0,-19 0 0,20 0 0,-20 0 32,-1 0-32,21 0 32,-20 0 0,0 0 64,-1 0 0,1 0 0,0 0 97,21 0-33,-23 0-64,2 0-64,-20 0-32,20 0 0,1 0 0,-1 0 0,19 0 0,-19 0 0,0 0 0,0 0 0,0-20 64,19 20-32,-19 0 32,0 0-32,0 0-32,19 0 0,-19 0 0,0 0 0,1 0 32,-3 0-32,2 0 0,21 0 0,-21 0 32,-2 0-64,23 0 64,-21 0-32,19 0 32,-19 0-64,0 0 64,0 0-32,0 0 0,-1 0 0,21 0 64,-20 0 32,1 0-64,-3 0-32,2 0 0,0 0 0,1 0 0,17 0 32,-18 0-32,1 0 32,-1 0-32,20 0 0,-21 0 0,21 0 0,-20 0 32,0 0-32,19 0 0,-19 0 32,0 0 32,19 0-64,-19 0 0,0 20 0,1-20 0,17 0 0,-17 0 0,19 0 0,-20 0 0,19 0 0,-19 0 0,20 0 33,-21 0-33,21 0 0,0 0 32,-1 0-32,2 0 32,-3 0 32,-18 0 64,21 0 160,-1 0-32,-21 0 33,21 0-161,-20 0 32,0 0 64,19 19 32,-19-19 65,20 0 287,-1 0-256,-19 0 33,21 0-65,-23 0-224,2 0-32,1-19-32,-21 19-32,20 0-384,0 0-257,-20 0 1,19 0-193,-19 0-512,0 0-865,0 0-7784</inkml:trace>
  <inkml:trace contextRef="#ctx0" brushRef="#br0" timeOffset="55073.15">15682 5882 3427,'0'0'4292,"0"0"-3844,0 0-31,0 0 512,0 0 832,20 0-800,-2 0-512,3 0-193,-1 0-96,0 0 352,19 0-255,1 0-161,19 0-32,1 0-32,-1-21 0,22 21-32,-22 0 96,20 0-64,20 0 96,-20-19 192,20 19-31,1 0-65,-1 0 0,0 0-64,-18 0-128,-2 0 0,0 0-32,0 0 32,-19 0-64,19 0-64,-20 19 0,22-19 0,-2 0 64,20 21 32,0-21 0,1 0 32,-1 0 64,0 0 224,0 0 97,1 0-161,-1 0 32,-20 0 33,-39 0-193,-1 0-160,-19 0-481,-20 0-992,0 0-3748</inkml:trace>
  <inkml:trace contextRef="#ctx0" brushRef="#br0" timeOffset="61196.5002">8832 6915 1793,'0'0'1217,"0"0"-1313,0 0 192,0 0-64,0 0 1186,0 20-193,0-20-769,0 0-32,0 0 545,0 0 480,0 0-544,20 0-321,-20 0 0,0 0 65,21 0-129,-21 0 0,20 0 33,-20-20-33,0 20-64,18 0-32,-18 0-31,0 0 63,21 0-64,-21 0 96,20 0-31,-20 0-129,20 0 0,-20 0-96,20 0 32,-1 0 96,1 0 32,-20 0-32,20 0-64,0 0-64,-20 0 33,20-20 31,-20 20-32,19 0 96,1 0-64,-20 0-64,20 0 0,-20 0-32,20 0 32,-20 0-32,20 0 32,-1 0-32,-19 0 0,20 0 0,0 0 0,-20 0 0,20 0 0,1 0 32,-3 0-32,-18 0 0,20 0 0,1 0 0,-1 0 0,0 20 0,-2-20 0,3 0 32,-1 0 0,0 0-64,0 0 32,0 0 0,-1 0 0,21 0 0,-20 0 0,0 0 32,-1 0-64,21 0 64,-19 0-32,-1 0 0,18 0 0,-17 0 0,-1 0 0,19 0 0,-19 0 0,20 0-32,-20 20-32,19-20 32,-19 0-64,20 0 64,-1 0 32,-19 0 0,21 0 0,-3 0 32,-18 0-32,21 0 32,-2 0-32,-19 0 0,20 0 0,-21 0 0,21 0 0,-20 0 0,20 0 0,-21 0 0,21 0 0,1 0 0,-23 0 0,23 0 0,-1 0 0,-1 0 0,1 0 0,-20 0 0,19 0 0,1 0 0,-20 0 0,-1 0 0,21 0 0,-20 0 0,0 0 0,19 0-32,-19 0-32,1 0 0,17 0 0,-18 20 64,21-20-32,-21 0 32,19 0-32,-19 0-64,20 0-33,-20 0 65,-1 0-64,21 0 96,1 0-64,-23 0 64,22 0 0,-19 0 32,-1 0 0,-2 0 0,3 0 0,19 0 0,-20 0 0,-1 0 0,21 0 0,-20 0 32,19 0 160,-19 0-32,20 0-160,-20 0 32,-1 0 33,21 0-65,-20 0 0,1 0 96,-3 0-64,2 0 128,21 0-96,-21 0 0,19 0 32,-19 0 0,0 0-32,20 0-64,-21 0 0,1 0 0,0 0 0,20 0 32,-21 0-32,1 0 0,21 0 32,-21 19-32,-2-19 32,23 0 64,-21 0-64,0 0-32,19 0 0,-19 0 0,0 0 0,19 0 64,-19 0-64,20 0 97,-20 0 31,19 0-64,-19 0-32,21 0 32,-3 0-64,-18 0 32,21 0 0,-23 0 0,23 0 0,-21 0-32,20 0 96,-21 0-96,21 20 64,-20-20-64,19 0 32,-19 0-32,20 0 0,-19 0 0,17 0 0,3 0 0,-21 20 0,19-20 32,-19 0 0,20 0 32,-21 0 128,1 0 97,20 0-161,-20 0-64,19 0-32,-19 20 0,21-20 0,-3 0 0,3 0 32,-3 20 64,3-20 0,19 0-32,-21 0-128,1 0 96,-1 0 0,-19 0 1,20 20-33,-1-20-32,-19 0 0,21 0 0,-3 0 0,3 0 0,18 0 0,-19 0 0,0 0 32,-1 0-32,21 19 64,-21-19-96,2 0 64,-3 0-32,3 0 32,-1 0 32,-1 0 32,1 0 160,0 0-224,-1 0-32,1 0 64,-1 0-96,-19 0 32,21 0 0,-21 0-64,-2 0 0,-18 0-224,20 0-609,-20 0-705,-20-19-1761</inkml:trace>
  <inkml:trace contextRef="#ctx0" brushRef="#br0" timeOffset="62443.5715">15641 7034 3555,'0'0'6918,"0"0"-6918,0 0-32,21 0 161,-1 0 992,18 0 128,3-20-1025,-1 20-192,-1 0 32,21 0-32,-1 0 0,0 0 0,22 0 0,-2 0 32,0 0 0,0 0 32,20 0 161,0 0 159,1 0 161,19 0 191,0 0 33,-19 20-64,-1-20-289,0 0-224,-20 0-192,2 0 161,-2 20-289,0-20 160,20 0 32,-20 20-64,0-20 96,2 0 64,-2 0-64,-20-20-32,1 20 0,-21 0-160,-19 0-1217,-20-20-1281,-20 20-5894</inkml:trace>
  <inkml:trace contextRef="#ctx0" brushRef="#br0" timeOffset="72053.1212">22252 3636 10826,'20'-20'897,"-20"20"-609,0 0-96,0 0 385,0 0 319,0 20 97,20-20-224,-20 19 0,0 22 384,0-2-96,0 1-192,0 20-353,0 19-223,-20-19-65,20 20-160,0-21 0,0 0-32,0 1-128,0-20-96,0 0-97,0 0-31,20-21-160,-20-19-577,0 0-673,0 0-640,-20 0-7015</inkml:trace>
  <inkml:trace contextRef="#ctx0" brushRef="#br0" timeOffset="72551.1497">22015 3854 7046,'0'21'3459,"0"-21"-2946,0 0 736,0 0 929,0 0-64,0 0-352,0 0-769,0-21-128,0 21-129,0 0-287,18-19-225,-18-1-64,0 20-96,21-20-160,-1 0 128,-20 0-96,40 0-32,-21 0-128,1-19 128,0 18 64,0 2 64,0-1-64,-1-19 64,1 39 32,0-21-96,-20 1 192,20 20-128,0 0-32,-20 0 0,19 20 32,1 1-64,0-2 64,21 1 0,-23 0 0,23-1-32,-21 2-32,0-1-545,-1-1-736,1 1-1474,0-20-3426</inkml:trace>
  <inkml:trace contextRef="#ctx0" brushRef="#br0" timeOffset="98121.6122">21399 5703 12555,'0'-19'1153,"0"19"-576,0-21 576,0 21-288,0 0-449,0 21-448,0-2 32,0 1 128,0 19 65,19 2 63,-19-2-128,20-20 32,-20 22-32,40-22 225,-19 1-1,-3-20 224,22 0 65,-19-20-257,17 1 1,-17-1-257,-1-20-224,0 20 448,-20-19-352,0-2-64,0 2-128,0 20-32,-20 19 32,20 0-353,0 19 65,0 1 351,0 40 65,0-21-128,20 21-160,0-21 64,-1 21-257,1-20 161,0 19 192,-20-19 95,0 19 161,0-38 1,0 18 159,-20-18 160,0-2 257,1 1-129,-1-20-159,0 0-65,-21 0-128,23 0 0,-2-20-128,-21 20-64,21-19 0,20-2-256,-18 1-289,18 1-640,0-2-416,18 2-1506</inkml:trace>
  <inkml:trace contextRef="#ctx0" brushRef="#br0" timeOffset="98403.6284">21954 5783 13708,'0'0'1922,"21"0"-1153,-21-21 1025,20 21-417,18 0-448,-17 0-609,19 0-320,-1 0 32,-19-20-224,20 20-673,-20 0-1345,-1 0-1313,-19 0-7367</inkml:trace>
  <inkml:trace contextRef="#ctx0" brushRef="#br0" timeOffset="98532.6358">22015 5861 2626,'-20'21'7495,"20"-21"-6726,20 20 928,-2-20-576,23 0-544,-21 0-417,19 0-1665,1-20-5286</inkml:trace>
  <inkml:trace contextRef="#ctx0" brushRef="#br0" timeOffset="98914.6576">22649 5703 12043,'20'-19'673,"-40"-2"-834,20 21 1314,-20 0-128,1 0-256,-1 21-449,0-2-287,0 1 31,20 19 64,0 2-64,0-2 32,0 1 96,20-20 224,20 19 33,-21-19-97,21 0 257,21-20 63,-23 0 65,3 0 32,-3 0-32,3-20-161,-21 0-128,0 0-127,-20-19-97,0-1-160,-20 20 32,-20-19 0,-19-2-64,18 2-32,3 20-128,-3 19-961,1 0-1185,1 0-2723</inkml:trace>
  <inkml:trace contextRef="#ctx0" brushRef="#br0" timeOffset="145292.3103">21438 6517 1953,'-39'0'3075,"39"0"-1249,-20 0 288,20 0-288,0 0-321,0 0-128,0 0-544,20-19-352,-20 19-161,19 0-64,1 0-96,20 0-96,-19 0-32,17 19 1,23-19-1,18 0-32,0 0-65,20 0-223,0 0-32,21 0 256,-1 0 64,0 0 32,-1 0 0,-18 0 128,19 0 96,0 0 65,1 0-33,-41 0-32,-19 0-256,-21 0-352,-39 0-385,0 0-1697,0 0-7111</inkml:trace>
  <inkml:trace contextRef="#ctx0" brushRef="#br0" timeOffset="162424.2902">2758 8783 15534,'-40'0'385,"40"0"-385,0 0-321,20 0 578,0 0 575,19 0 1,1 0-417,21 0-319,-3 0-33,1 0-32,2 0 96,-2 0-96,-39 0 0,20 0-64,-21 0-160,-19 0-449,0 0-96,0 0-352,-19 0-1633,-1 0-3044</inkml:trace>
  <inkml:trace contextRef="#ctx0" brushRef="#br0" timeOffset="162705.3062">2997 8684 11787,'18'0'672,"-18"0"-576,21 0 385,-1 0 544,20 19 416,-21-19-832,21 20-385,0 0-96,-1 0-64,-19 0 96,20 19-128,-21-19 0,1-20 0,0 20 0,-20 0 161,-20 0 159,0 0 128,1-20 65,-21 19-1,0 2-287,1-21-129,-1 19-160,1 1-481,-1 0-1248,-1 0-2275</inkml:trace>
  <inkml:trace contextRef="#ctx0" brushRef="#br0" timeOffset="169019.6674">2797 9717 16335,'-19'0'544,"-1"0"-511,20 0 223,0 0 480,0 0-63,20 0 32,-1 20-225,1-20-352,40 20 32,-21-20 1,22 0-65,-23 0 0,23 0-224,-22 0 352,1-20-384,-20 20-321,0 0-512,-1 0-448,-19-20-321,0 20-448,0-20-3683</inkml:trace>
  <inkml:trace contextRef="#ctx0" brushRef="#br0" timeOffset="169307.6839">3036 9558 13356,'0'0'256,"20"0"-31,0 0 928,0 20-32,-1-20-353,1 20-575,20-1-129,-1 2 0,-19-2 0,20 1-32,-1 0 0,-19-20-32,0 20-32,1 0 96,-1-20-32,-20 20 128,-20-1 321,-1-19 159,-19 20 33,1 0-225,-1 0-192,1 0-352,-1 0-128,0 20-1473,1-21-2403</inkml:trace>
  <inkml:trace contextRef="#ctx0" brushRef="#br0" timeOffset="172125.8451">2817 10730 12555,'0'0'96,"0"0"-96,20 20 673,-20-20 480,20 0 96,21 0-480,-3 0-481,3 0 65,18 0-1,-19-20-192,-1 20-224,1 0 192,-20 0-352,0 0-577,-1 0-352,-19 20-32,0-20-448,0 0-994,0-20-3811</inkml:trace>
  <inkml:trace contextRef="#ctx0" brushRef="#br0" timeOffset="172378.8594">3076 10571 12716,'0'0'1025,"0"0"-1058,0 21 706,20-21 416,19 19 0,1 1-608,-1 0-193,21-20-32,-21 19 32,22 2-191,-23 18-1,3-19-128,-21 0 128,-20 0-160,0 0 256,-20 0-64,-21-1-128,3 1 128,-23 0-256,22 20-705,-21-20-1697,21 0-6343</inkml:trace>
  <inkml:trace contextRef="#ctx0" brushRef="#br0" timeOffset="191145.9329">19851 12976 10025,'-21'19'1409,"21"-19"449,-20 0 801,20 0-481,-20 0-801,20 0-320,0-19-288,0 19-129,20 0-159,-20 0-161,20 0-128,21 0-32,-3 0-128,23 19-32,18-19 0,0 0 97,0 0-546,20 0-288,-18 0-672,-2 0-1217,-20 0-3300</inkml:trace>
  <inkml:trace contextRef="#ctx0" brushRef="#br1" timeOffset="195740.1957">14789 4968 8167,'-20'-20'1570,"-1"0"63,21 20-544,-20-20-192,0 20-320,20 0-65,-39 0-288,19 0-128,0 0 1,0 0-97,-19 20-32,-1 20 0,1-21-321,-1 21 289,-1 0-64,21 0 64,-18 19-32,17 1 96,21-1 0,-20 1 0,20 0 0,20-1-224,1 21-257,17-40 1,-18 19-33,41-18 161,-22-2 160,21-20 64,-21 1 96,21-20 64,-1 0 32,-18-20 224,17 1 0,-17-20 449,-2-2 320,1 1-192,0-19-65,-21-1-127,1-19-128,0 0-321,-20-1-128,0 0 0,-20 1 32,-19 19 577,19 1 96,-20 19-289,-19 20 353,18 0-865,3 20-417,-3 20-1088,1 20-1698,21-20-9673</inkml:trace>
  <inkml:trace contextRef="#ctx0" brushRef="#br1" timeOffset="196504.2393">14728 6100 5701,'0'0'1345,"0"-20"-1025,0 0 1250,0 20 320,0-20 32,0 1-353,-20-1-416,1 20-320,-1 0-353,-20 0-512,1 0-32,-21 20-256,21 19 64,-21 1 128,19 20 32,23 19-1,-23 1 65,41 19 0,0-19 32,21-1-64,17 0-64,23-18-160,-2-2-128,21-39 255,-1 0 257,21-20 321,-21-20 288,0 0 95,0-20-31,-19-19-256,-21 0-97,1-2 257,-40 2-65,0-21-288,-20 21-159,-39-21-1,-1 1 0,1-1-256,-20 20 0,0 21-129,18 19-63,2 20-673,19 20-1249,20-1-1697</inkml:trace>
  <inkml:trace contextRef="#ctx0" brushRef="#br1" timeOffset="206664.8205">20306 12042 7783,'0'-20'3043,"-18"0"-2242,-2 0 512,20 20 160,-21-21-288,-19 2-512,20 19-641,-19 0 64,-1 0-32,1 0 96,-1 19-96,0 2 32,1-1-192,-2 20 96,3-1 0,-3 1 64,1 20 0,1-1 129,19 1 63,20 0 32,-20-1 0,20-19 1,20 0-129,-20 0 0,20 19-128,19-19 32,1 19-32,1 1-320,18-21 128,0 2-161,1-22 225,-1 1 96,20-20 96,-19 0 225,-1 0-1,2-20-96,-2-19 417,-19-2 128,-1 2-1,1-21-223,-20-19-353,0-20-96,-1-21-64,-19 1-64,-19 0 32,-21 40 96,0-1 0,-19 40-224,0 0-32,-1 21 32,1-1-993,-2 40-1249,22-1-609,19 2-9737</inkml:trace>
  <inkml:trace contextRef="#ctx0" brushRef="#br1" timeOffset="212513.1551">7642 10730 12203,'0'0'1634,"0"0"-1346,0 0 449,20 0 352,-2 0-161,3 0-191,19 0-352,19 0-257,1-19-32,-1 19 192,20 0 64,-18 0-159,18 0-290,-20 19 226,1-19-129,-21 0 64,1 0-64,0-19-128,-21 19-225,-19 0-95,0 0-161,0 0-608,-19 0-1474,-21 0-4291</inkml:trace>
  <inkml:trace contextRef="#ctx0" brushRef="#br1" timeOffset="212924.1786">7959 10551 7751,'0'-19'608,"21"19"-223,-21 0 832,0 0 352,-21 0-896,1 0-481,0 0-160,-19 19 32,-1 1 129,0-20 319,1 21-160,-1-2-127,-19 1 159,18 0-96,21-20 32,-18 19-31,17 2-97,1-1-96,20-1-32,0 1 64,20 0 160,1 0 129,17 0 31,23 0-223,-22-1-161,21 1-64,-21 20-833,21-20-2114</inkml:trace>
  <inkml:trace contextRef="#ctx0" brushRef="#br0" timeOffset="236167.508">21001 12518 2978,'0'21'9193,"0"-21"-8809,0 0 289,0 0 1249,0 0-705,0 0-705,0 0 321,20 0-64,-20 0-160,20 0-257,-20 0-32,41 0-160,-21 0 1,18 0-129,3 0 64,-2 19 0,1-19-128,19 0-32,-19 0 32,0 0-161,-1 0-95,-19 0-320,0 0-353,-20 0-417,21 0 257,-21 0-320,0 0-2178,-21 0-5734</inkml:trace>
  <inkml:trace contextRef="#ctx0" brushRef="#br0" timeOffset="236555.5302">21280 12319 8680,'20'0'2370,"-20"0"-2178,0 0 961,19 0 609,-19 0-1025,-19 0-577,-1 20-32,0 1-96,-20-2 0,1 1-128,19 0 0,-21-20-32,23 19 64,-23 2 64,1-1 0,1 0 32,-1-20-64,20 19 96,0 2-32,1-2 32,19 1 160,19 0-32,1 0-32,20 0-96,-1-1-64,1 1-128,1 0-480,-3 0-1122,-18 20-3235</inkml:trace>
  <inkml:trace contextRef="#ctx0" brushRef="#br0" timeOffset="241329.8032">14034 9916 9641,'0'-21'1441,"-20"21"-384,20-19 448,-21-1 33,21 20-193,-18-20-352,-2 20-352,-21 0-577,21 0 224,2 0-64,-23 0 129,1 20-225,1 0 0,19-1-224,0 21 320,0 0 288,1 0-319,19 0-97,19-1 64,1-18-96,20 18 96,-1-19-128,1 20 32,19-40-32,2 20 0,-23-20-96,3 0-352,-1 0-481,-1 0-897,-19 0-480,-20 0-1506</inkml:trace>
  <inkml:trace contextRef="#ctx0" brushRef="#br0" timeOffset="241747.8271">14291 9916 11787,'0'-40'832,"0"20"-351,0 20 704,0-20 320,0 20-223,20 0-834,0 0-160,-20 40 129,21 0-1,-1-1-288,-2 21-32,2-1 0,1-18-96,-1 18 129,0-19-129,0-20 64,-1-1 224,1 1 385,0-20 448,0-20-257,0 1-127,-20-1-385,19-40 65,1 21-1,-20-21-224,0 20-63,0-20-258,0 21-383,0-1-417,0 20-897,0 0-1505,0 20-3715</inkml:trace>
  <inkml:trace contextRef="#ctx0" brushRef="#br0" timeOffset="257653.737">13795 11048 9480,'-19'0'2018,"38"0"-1313,1 0 640,0-20 193,21 20-257,-3-19-416,23-2-449,-22 21-31,21-19-129,-21 19-96,1-20-128,-1 20-224,-19 0-545,-20 0-640,20 0-1410,-40 0-2178</inkml:trace>
  <inkml:trace contextRef="#ctx0" brushRef="#br0" timeOffset="257840.7477">14034 11028 8456,'0'41'1793,"0"-2"-159,0 1-321,0 0-608,0-1-225,0 1-352,0-1 0,0 1-192,0 0-224,20-20-673,-20-1-704,20-19-1923</inkml:trace>
  <inkml:trace contextRef="#ctx0" brushRef="#br0" timeOffset="258179.7671">14192 11227 12043,'-19'20'673,"19"-20"-481,0 0 512,0 20 257,19-20 321,21 0-578,-20 0-448,19 0 97,-19-20-65,21 20-160,-21-20-64,-20 0 96,0 20-128,0-19 32,0 19 65,-20-20-226,-21 20 130,21 0-130,-19 0 161,-1 0-64,20 20 129,1-1-65,19 1 32,0 0 0,0 0-160,39 0 96,1-1-192,-1 1-353,1-20-320,1 20-416,-3-20-256,3 0-1154,-21-20-4644</inkml:trace>
  <inkml:trace contextRef="#ctx0" brushRef="#br0" timeOffset="258453.7828">14550 11227 7334,'-20'-20'2050,"0"20"-320,20 0 256,-19 0-545,-1 0-736,20 20-513,0 0-96,0-20 64,20 20 1,-20 0-33,19-1-128,1-19 128,-20 20-128,20 0 64,-20-20-32,0 20 32,0-20 256,0 20 1,-20-20-193,20 0-32,-20 20-32,1-20 0,-1 0-96,20 0-160,0 0-257,-20-20-448,20 20-992,20-20-1763</inkml:trace>
  <inkml:trace contextRef="#ctx0" brushRef="#br0" timeOffset="258620.7923">14570 11287 10570,'20'0'704,"-20"0"289,19 0 897,21-20-481,-20 20-512,19 0-481,1-20-159,1 20-161,-3-20-64,-17 20-993,-21-20-1441,0 1-4453</inkml:trace>
  <inkml:trace contextRef="#ctx0" brushRef="#br0" timeOffset="258792.8021">14708 11069 928,'0'39'10346,"20"1"-8969,-20 0 641,20-1 0,-20-19-640,21 20-866,-21-21-416,20 21-96,-20-20-96,18 0-865,-18 0-1954,20-20-7655</inkml:trace>
  <inkml:trace contextRef="#ctx0" brushRef="#br0" timeOffset="260566.9035">15621 11207 7751,'0'-19'1922,"-18"-1"-641,18 0 64,-21 0-352,1 20 224,0 0-512,0 0-545,1 0-128,-21 20 96,40 0 64,-20 0-31,20-1-129,0 1 96,20 0-128,0 0 32,0 0 0,-1-1 0,1-19 0,-20 20 0,20 0 64,-20-20 0,0 20 0,0-20 64,0 20-64,-20-20-96,0 0 0,1 0-256,19 0-449,-20 0-736,0 0-865,20 0-4132</inkml:trace>
  <inkml:trace contextRef="#ctx0" brushRef="#br0" timeOffset="260891.9222">15641 11306 8103,'41'20'1185,"-21"-20"-800,-2-20 512,3 20-33,19 0 321,-20-19-320,-1-1-512,-19 0 255,20 0 161,-20 20-161,-20-20-319,1 20-225,-1 0-128,-20 0 32,19 0 0,-17 20 32,18 0 32,-1 0 224,21 0 192,0-1-63,21 21-97,19-20-192,-1 0-64,1-20 0,19 20-32,1-20-224,-1 0-737,-18 0-1025,-3-20-2242</inkml:trace>
  <inkml:trace contextRef="#ctx0" brushRef="#br0" timeOffset="261071.9324">15959 11247 10505,'0'0'1346,"20"0"-449,1 0 1409,17-20-641,3 20-480,17 0-512,3-20-481,-22 20 0,-19-19-192,20 19-192,-40 0-737,20 0-1153,-20-20-1377,0 20-5413</inkml:trace>
  <inkml:trace contextRef="#ctx0" brushRef="#br0" timeOffset="261244.9423">16198 10929 13100,'-20'80'1281,"20"-20"-416,0-1 416,0 1-288,0-1-384,0-19-513,0 19-385,20-19-864,-20-1-1057,20-18-2850</inkml:trace>
  <inkml:trace contextRef="#ctx0" brushRef="#br0" timeOffset="261389.9506">16555 11406 17008,'0'0'480,"0"0"-2434,0 0 32,0 0-9096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3T05:55:34.726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614 2682 5733,'-40'0'7463,"21"0"-6886,-1 0 1248,0 0-191,20 0-417,-20 0-224,20 0-192,0 0-321,0 0-288,0 0 33,0 0 63,0 20 0,20-20-288,0 0 128,0 0-384,19 19 544,1-19-288,19 0 0,-19 0 0,-20 0-128,19 0-128,-19 0-193,1 0-127,-21 0-193,0 0-608,0 0-1025,0-19-2371</inkml:trace>
  <inkml:trace contextRef="#ctx0" brushRef="#br0" timeOffset="346.0198">713 2602 11883,'-20'0'256,"0"0"-128,20-19 1281,0 19 257,0 0-417,0 0-288,0 0-288,20 0-289,0 0-128,0 0-63,0 0-65,19 0-64,-19 19-64,21-19 64,-3 20-32,-17-20 32,19 0-64,-21 21-64,1-21 96,0 19 32,-20-19 32,0 40 0,0-21 96,-20 2 289,0-1 63,1 19-127,-21-20-225,19 2-96,-17-1-64,18 0-320,-21-20-481,21 20-736,20-20-1987,-19 20-6693</inkml:trace>
  <inkml:trace contextRef="#ctx0" brushRef="#br0" timeOffset="5884.3366">4803 4073 6438,'0'0'1729,"0"0"-832,0 0 833,0 0 192,0 0-193,0 0-448,0 0-512,0 0-256,0 0-65,0 20 32,0-20 33,0 0-1,20 20-255,-1-20 63,1 0 0,40 19-31,-1-19 31,20-19-320,0 19 128,41 0 96,-21-20-224,20 20 64,1 0 0,-21 0-64,20 0 32,-19 0-32,19 0 32,-20 0-32,-20 0 32,-20 0 0,2 0-224,-23 0 64,-38 0-160,21 0-289,-21 0-31,-21 0-641,3 0-2403,-23 0-10728</inkml:trace>
  <inkml:trace contextRef="#ctx0" brushRef="#br0" timeOffset="14465.8274">7601 4013 12107,'0'0'288,"0"0"-160,0 0 1410,0 0-257,20 0-32,-20 0-320,21 20-352,-1-20-417,19 0 256,-19 0 65,39 0-1,-19 0-160,20 21 1,19-21-65,1 0-32,19 0-32,0 0-160,20-21 32,-19 21-64,-1 0 0,0 0-96,-40-20 64,1 20 32,-1 0-224,-39 0-64,21 0-289,-41 0-191,18 0-1314,-36 20-3460</inkml:trace>
  <inkml:trace contextRef="#ctx0" brushRef="#br0" timeOffset="31314.7911">474 5464 10954,'-18'20'833,"-2"-20"-673,20 0 929,0 0 897,0 0-897,20-20-513,-20 20-191,18 0-225,-18 0 0,21 0 0,-1 0 224,0 0-223,19 0-97,1 0 0,0 0-64,-21 0 64,21 0-96,-20 0-96,19 0-161,-19 0-287,0 0-417,1 0-480,-21 0-674,20 0-2145</inkml:trace>
  <inkml:trace contextRef="#ctx0" brushRef="#br0" timeOffset="31675.8117">753 5326 12395,'-20'0'224,"20"-20"-320,0 20 513,0 0 384,20 0 95,-20 0-479,19 0-257,1 20-32,0-20 96,1 0 161,-1 19-33,18-19-256,-17 20-32,19-20-32,-21 19-32,21 2 32,-20-21 32,0 20 32,-20-20 193,19 20 95,-19-1 128,0 1 1,-19-20-33,-1 20-255,0 0 95,-20 0-256,21 0 0,-21-20-160,19 20 128,1-1-705,-18 1-1184,38 0-2884</inkml:trace>
  <inkml:trace contextRef="#ctx0" brushRef="#br0" timeOffset="35550.0333">9905 5941 11947,'0'20'1057,"0"-20"-192,0 0 576,0 0 0,0 0-223,0 0-674,0 0-480,0-20 32,19 20 0,1 0 161,20 0-33,-1 0 0,21 0-32,19 0-64,21 0 0,19 0-64,0 0-32,19 0 33,2 0-130,-21 0 130,19 0-65,-18 0 0,-21 0 64,0 0 32,-18 0-128,-2 0 32,-20 0 64,-19 0-64,-20 0 0,-1 0-160,1 0-641,-20 0-801,-20 0-2369</inkml:trace>
  <inkml:trace contextRef="#ctx0" brushRef="#br0" timeOffset="45009.5744">5398 6120 10730,'0'20'96,"0"0"32,0-1 609,20 21 416,1 1 384,-21 18-288,18 1-672,2 19-193,-20-20 1,21 21-65,-21-21-160,0 2 0,0-22-32,0-19 193,0 0-97,-21-20 160,1 0-160,2-20-63,-3-20-161,1 0 32,0-19-64,0-1 32,20-19 0,-20 19-193,20-19-31,0 19 256,20 0-32,0 21-96,20-1 32,-19 20 32,17 20 160,-17 0 32,19 0 0,-22 20 1,23 20-193,-41-21 128,20 22-96,-20-2 0,0 0 64,-20-18 0,0-1 128,-1-1-160,3-19 0,-2 20 64,0-20-224,-1 0-352,1 0-289,20-20-769,0 20-3042</inkml:trace>
  <inkml:trace contextRef="#ctx0" brushRef="#br0" timeOffset="45355.5942">5953 5941 8872,'0'-39'2851,"0"19"-2307,-18 20 737,18 0 385,0 0-225,-20 0-544,-1 20-352,21-1-161,-20 21 64,20 0-31,-20-1-97,20 21-96,0 0-31,0-20-193,0 20 96,0-21-96,20 0 0,0-18-96,1-1 63,-1-1-223,-2 1-288,-18-20-705,20 0-1314,1 0-3138</inkml:trace>
  <inkml:trace contextRef="#ctx0" brushRef="#br0" timeOffset="45580.607">6014 6160 15919,'0'19'512,"20"-19"33,-20 21 1024,19-2-416,21 1-416,-20 1-321,19-2-320,1 1-64,0 19-160,-19-39-128,17 21-321,-18-1-287,1-20-193,-1 0-737,-2 0-2658</inkml:trace>
  <inkml:trace contextRef="#ctx0" brushRef="#br0" timeOffset="45782.6186">6352 6160 14029,'-20'19'192,"-1"-19"-32,1 21 1346,0-2-97,-19 22-384,19-22-705,-20 1-288,20 19-96,1-18-320,19-1-769,-20-20-2050,20 19-4228</inkml:trace>
  <inkml:trace contextRef="#ctx0" brushRef="#br0" timeOffset="46106.6371">6490 5842 16591,'-20'19'705,"20"-19"-673,0 21 1153,20-1 64,0-1-256,0 1-512,19 20-353,1 0-96,-20-21 96,19 21 96,-19 20-128,0-21-64,0 1 64,-20 1-128,0 18 128,0-19-352,-20-1-160,-20 1-257,21 0-1057,-41-1-5092</inkml:trace>
  <inkml:trace contextRef="#ctx0" brushRef="#br0" timeOffset="66578.8081">7184 6219 12908,'0'0'1409,"0"0"-1313,20 0 289,1 0 319,19 0 1,19-19-161,0 19-95,1 0-321,-1-21-96,2 21 0,-3 0 96,1 0-128,-18 0 96,-1 0-64,-1 0 0,-19 0-32,0 0-128,-20 0-64,0 0-224,0 0-225,0 0-672,-20 0-417,-20 0-448,21 0-1602</inkml:trace>
  <inkml:trace contextRef="#ctx0" brushRef="#br0" timeOffset="66967.8303">7522 6021 9256,'20'0'1281,"-20"0"-1281,0 0 289,0 0 864,0 0 256,-20 0-864,20 0-449,-40 19-288,21-19-129,-21 20 161,-19 0 192,19-20-32,-1 20 0,3 0 0,18-20 64,-1 20 64,1-20-160,20 0 0,0 20-32,0-20 192,20 19 65,21 2-1,-3-21 32,3 19-192,-1 1 0,-1 1-32,1-2-545,-1 1-1120,1 0-2787</inkml:trace>
  <inkml:trace contextRef="#ctx0" brushRef="#br0" timeOffset="72824.1653">22967 2662 13708,'-20'0'577,"1"0"224,19 0 800,19 0-704,1 0-384,0 0 159,39 0-255,-19 0-353,19 0 32,22 0 288,-22 0-192,-19 0-128,-1 0-64,1 0-96,-1 0-64,1 0-288,0 0-417,-1 0-352,-19 0-769,0 0-705,-20 0-1633</inkml:trace>
  <inkml:trace contextRef="#ctx0" brushRef="#br0" timeOffset="73176.1854">23205 2503 9064,'59'0'513,"-38"-20"255,-21 20 1026,20 0-1025,-20 0 96,-20 0-417,-1 20-576,-17-20-96,-3 20 224,1 0 384,-19-20 32,19 20 97,1 0 127,-21-1-63,41 1-257,-21-20-160,40 21-95,0-2 63,0 1 224,40 0-64,-1-1-96,1 2-95,-1-1-33,1 19 0,19-20-64,-19 2-289,1-1-255,-23 0-545,23 0-1506,-41-20-6245</inkml:trace>
  <inkml:trace contextRef="#ctx0" brushRef="#br0" timeOffset="89880.1408">574 7253 2530,'0'0'1249,"-19"0"449,-1 0 448,20 0 224,-20 0-224,0 0-256,-1 0-545,21 0-128,-18 0-64,18-20-256,-20 20-160,20 0-449,0 0-192,0 0 0,0 0 257,20 0-129,-2 20-96,23-20-128,-1 0 128,-1 0-160,1 0 64,19 0-32,-19 0-256,-1 0-129,1 0 1,-19 0-192,-1 0-225,-2 0-320,2 0-385,-20 0-1440,0 0-4646</inkml:trace>
  <inkml:trace contextRef="#ctx0" brushRef="#br0" timeOffset="90183.1582">713 7133 9865,'0'0'320,"0"0"1218,0-19 415,0 19-671,0 0-321,20 19-353,0-19-191,-1 21 31,1-21-288,21 19-96,-3 1-64,3 0 32,-21-20 32,19 20-64,-19 0 0,0-1 32,0-19 32,0 20 0,-20-20 289,0 20 95,0-20 1,-20 20-161,0 0-128,0-20-128,0 20-96,-19 19-705,-2-19-1281,3 0-3139</inkml:trace>
  <inkml:trace contextRef="#ctx0" brushRef="#br0" timeOffset="116426.6592">395 11028 10473,'-20'20'225,"40"-20"-129,21 0 224,-3 0 513,3 0 128,-1 0-481,-1 0-288,1 0-128,-1 0-32,1 0 0,0 0-64,-21 0-832,1 0-2211,-20 0-3491</inkml:trace>
  <inkml:trace contextRef="#ctx0" brushRef="#br0" timeOffset="116756.6781">693 10889 9993,'-20'0'1890,"20"0"-1762,-19 0 673,19 0 1056,19 0-736,-19 0-512,20 20-353,0-20-96,0 20 225,0 0-257,19-20-64,2 20 32,-21-1-64,18-19 32,3 21-96,-21-21 64,19 0 0,-19 19-128,-20-19 224,0 0-128,0 20 609,0-20-193,0 21-31,-20-2-65,0 1-64,-19 0-160,-2 0-448,21 20-801,-18-1-2114,-3-19-5862</inkml:trace>
  <inkml:trace contextRef="#ctx0" brushRef="#br1" timeOffset="144185.2469">6749 5742 3010,'-21'20'609,"21"-20"-417,0 0 833,0 0 801,0 0-513,0 0-576,21 0-33,-21 0 1,0 0-96,0 0-97,0 0-31,0 0 95,0 0 129,0 0 160,0 0-1,0 0-95,0 0-128,0 0-225,0 0-96,-21 0-31,21 0-1,-20-20-128,0 20-64,0 0-64,1 0 32,-21 0-160,-19 0 96,-1 0 32,1 0-32,-20 0-32,-20 0 64,18 0-64,2 0 160,-20 0-256,-1 20 128,21-20 0,-20 0 0,20 21-64,-2-21 32,-18 0 64,20 20-64,20-20 64,-21 19-64,21-19 32,0 20-32,18-20-32,1 19 64,1-19 0,19 21-32,-20-21-64,21 0-128,-1 20 160,0-20 32,0 0 0,0 0 32,1 19 0,19-19 0,0 0 32,-20 0-32,20 0 0,0 0-32,0 0 32,20 0 0,-20 20 0,0-20-32,19 20 64,-19 0-32,20 20 32,-20-21-32,20 21 0,-20 0 0,20 0 32,-20 19-64,20-18 64,-20 18-32,0 1-32,19-1 32,-19 1 0,0-1 0,0-19-32,0 19 32,20-19 0,-20 0-32,20-20 64,-20 0-32,20 0 0,-20-20 32,0 20-64,21-20 64,-21 0-32,0 0 0,18 0 32,2 0 0,0 0-32,21 0 0,-2 0 32,1 0 0,19 0-32,1-20 32,19 20-32,0 0 0,0 0 0,2 0 0,18 0 0,0 0-32,1 0 0,18 0 32,1 0 32,-20 0-64,0 0-32,-18 0-321,-2 0 161,-20 0-160,1 0-1,-1 0 193,-18 0 0,-3 0 0,-17 0 160,-1-20 32,0 20-32,-2 0 0,-18 0 32,21 0 0,-21 0 64,0-20 64,20 20 64,-20 0-32,0 0 0,20 0-96,-20-20-64,0 20 65,20 0-1,-20-19 96,19-2 128,-19 21-32,0-19 1,0-2-33,0-17-64,0 17-32,0-39 160,0 21 193,0-21-289,0 1-96,0-21-96,0 0 64,0 1-96,0 19 0,0-19 96,0 39-96,0 0 96,0 1-32,0 18 32,0 2 321,0 19-193,0-20-64,0 20-128,0 0-32,0-19 0,0 19 0,0 0 32,20-20 32,-20 20-32,0-21 96,0 21-64,0 0 128,-20 0-160,20-20 32,-19 20 32,-21 0 0,-1 0-32,3-19-32,-23 19-32,2 0-256,-20 19-1121,19 1-2115</inkml:trace>
  <inkml:trace contextRef="#ctx0" brushRef="#br0" timeOffset="157441.0051">23325 7272 10794,'-20'0'1409,"20"0"-448,0 0 833,0 0-33,0 0-544,20 0-672,-2 0-257,3 0-96,39 0 1,-1 0 95,20-19-32,20 19-128,-18 0 32,18 0 65,0 19-65,1-19 0,-1 0-128,-20 0-128,-20 0 0,1 0-192,-21 0-481,-39 0-384,20 0-225,-20 0-640,-20 0-640,0 0-2403</inkml:trace>
  <inkml:trace contextRef="#ctx0" brushRef="#br0" timeOffset="157859.029">23661 7133 10185,'20'-19'513,"-20"19"-385,21-21 1730,-21 21-65,20 0-928,-20 0-769,0 0 64,0 0-96,-20 21 0,-21-21-96,3 19-32,-23 2 0,22-2 64,-21-19 64,1 20 32,19 0-32,1 0 97,-1 0-1,40-1 128,20 1 289,0 0-193,-2 0-192,23-20-192,-1 20 64,19 0-64,1-1 0,-1 1-256,0 20-833,-18-20-1345,-1-20-5990</inkml:trace>
  <inkml:trace contextRef="#ctx0" brushRef="#br0" timeOffset="165792.4828">24218 9180 1153,'0'0'3075,"0"0"-1282,0 0 449,-20 0-32,20 0-160,0 0-480,0-20-321,0 20-192,0 0-96,0 0 0,-20 0-224,20 0-353,20 0 0,-20 0-127,20 0 31,0 0-128,19 0-160,21 0 128,-21 0-192,21 20 64,-1-20-64,-18 0-64,-3 0-257,3-20-255,-1 20-417,-21 0-577,21 0-384,-40 0-1057,0 0-2466</inkml:trace>
  <inkml:trace contextRef="#ctx0" brushRef="#br0" timeOffset="166138.5026">24376 9021 10602,'20'0'96,"-20"0"-289,0 0 386,0 0 960,-20 0-64,0 0-833,-19 20-160,-1-20 256,1 20 417,-1 0 128,-1-1-224,3-19-1,-3 21-63,21-2-129,2 1-191,18-20-1,0 20 32,18 20-224,2-20-64,21 0-32,18 19-448,1-19-801,-1 0-2050</inkml:trace>
  <inkml:trace contextRef="#ctx0" brushRef="#br1" timeOffset="207814.8863">7184 6537 4676,'-18'20'5573,"18"-20"-4163,-20 0-257,20 0-192,20 0-65,-20 0 129,18 0-256,23 0-449,-1 0-288,-22 0 65,43 0 159,-22 0 32,21 0-224,-1 0 32,2 0-96,-3 0 32,-17 0 32,18 0-64,-19 0 0,-21 0 0,21 0-192,-40 0-449,0 0-704,0 0-609,-20-20-4452</inkml:trace>
  <inkml:trace contextRef="#ctx0" brushRef="#br1" timeOffset="208411.9205">7502 6418 64,'20'0'96,"-20"0"672,0 0 1571,0 0-354,20 0-767,-20 0-33,0 0 384,0 0-63,0 0-97,0 0-352,0 0-480,-20 0-385,20 0-128,-20 20 0,0-20-32,-19 20-32,19-20 32,-20 20 0,1 0 0,-22-1 0,23-19 0,-3 20 0,3 0 96,-3-20 64,21 0-64,0 20 1,1-20 63,19 0-128,0 0-64,19 0 192,1 20 192,0-20-127,21 0-129,-3 21 0,3-2 0,-3 0-96,3 2-32,-1-2-32,-1 2-224,-19-2-417,0 1-704,0 0-1794,-20 0-4933</inkml:trace>
  <inkml:trace contextRef="#ctx0" brushRef="#br0" timeOffset="236318.5166">1388 7710 5252,'-19'0'513,"-1"0"608,20 0-769,0 0 481,-20 0 609,20 0-129,-21 0-609,21 0-287,0 0-65,0 0 97,0 0-97,0 0 160,0 0-223,0 0-97,21 0-96,-1 0-32,0 0 0,19 0 0,1 0-64,-1 0 64,21 0-32,-21 0-32,1 0 0,1 20-32,-3-20 64,23 0-64,-22 0 32,21 0 32,-21 19-64,21-19-32,-21 0 0,22 20 64,-3-20 0,21 0 32,2 0-32,-22 0 0,40 0 0,-20 0 96,21 0-64,-21 0-64,1 0 64,-1 0-32,20 0 0,-19-20 0,-1 20 0,1 0 32,19 0-64,1 0 32,-21 0 0,20 0 0,0 0-32,-20 0 64,20-19-32,1 19 0,-1 0 32,0 0-32,0 0 32,21 0-64,-21 0 64,0 0-32,21 0 0,-21 0 0,0 0 0,20 0 0,-19 0 0,19 0 0,-20 0 0,21 0 0,-3 0 0,3 0 0,-1-20 0,1 20 0,-1 0 0,-1-20 0,1 20 0,1 0 0,-1 0 0,0 0 0,-20 0 32,21-20-64,-2 20 64,1 0-32,0 0 96,1 0-64,19 0 0,-21 0 33,2-20-1,-1 20 192,0 0-64,1 0-64,-1 0-64,-20 0-32,19 0 96,-19 0 32,21-21-63,-21 21-97,0 0 64,-18 0 0,-2 0-64,-20 0 0,1 0 0,-1 0-64,-19 0 0,-1 0-129,-39 0-287,20 0-1,-20 0-511,0 0-578,-40 0-2274</inkml:trace>
  <inkml:trace contextRef="#ctx0" brushRef="#br0" timeOffset="237133.5632">1428 8604 5445,'0'0'224,"0"19"-128,20-19 352,0 0-95,19 0 95,1 0 609,19-19-544,2 19-321,18 0 96,20 0-64,20 0 33,1 0-161,38 19-64,0-19-128,2 0-257,-22 0 1,1 0 416,1 0 609,18 0 896,1-19-160,0-1 33,-1 20-930,-19-20-127,21 20 127,-42 0-95,1 0-161,1 0-128,-41 20-96,0-20 0,-19 20-64,-21-20-256,1 0-257,1 19-512,-41-19-1569,20 0-2980</inkml:trace>
  <inkml:trace contextRef="#ctx0" brushRef="#br0" timeOffset="239153.6788">14907 12558 13965,'0'-19'897,"0"19"-609,0-21 865,0 2 96,0 19-512,-19-20-641,-1 20-96,-21-20 64,3 20-128,-3 20 64,1 0 0,1-1 0,-1 21-32,20-20-32,1 20 64,19-20 0,19 19 32,1 1-32,20-20 0,19 19 32,-18-19-32,17 21-32,3-22 32,-2 1 0,-39 20 32,19-20 0,-39 0 128,0 0 160,-39-1-31,-1 1-225,1 0-96,-22 0 0,3 0-577,17-20-384,2 20-929,19-20-960,20 0-4325</inkml:trace>
  <inkml:trace contextRef="#ctx0" brushRef="#br0" timeOffset="240106.7333">15265 12638 9801,'-21'0'1185,"1"0"-1121,20 19 1313,0-19 33,0 20-385,0 0-513,20 0-96,1 20 257,-1 20 0,0-1-193,-1 1-256,21 19-160,-20 1 1,0-21-65,-1 1 64,1-1-32,0-19 32,0-20 32,-20 0 64,20-1 224,-20-19 193,0 0-417,-20-19 32,20-1 0,-20 0 1,0-20-97,0 1-32,-19-1-128,-1-20-257,20 1-287,-19-21-65,19 21 673,-1-21-96,1 20 0,20 21 0,20-1 96,1 0-64,19 20 96,19 20 0,-19 0-32,19 20 32,-19 0-32,19 20-32,-18-1-64,-23-19 32,-18 21 128,0-22 64,0 1 64,-39-1 224,-1 2-191,1-1-289,-21 0-257,21-20-287,19 0-65,0 0-1185,20-20-1729,0 20-5830</inkml:trace>
  <inkml:trace contextRef="#ctx0" brushRef="#br0" timeOffset="240596.7613">15860 12757 2402,'20'-40'10794,"-20"40"-10314,0-20 513,0 0 289,0 0-354,0 20-447,0-19-225,0 19-64,0 0 65,-20 0-321,20 0 128,-20 19 96,0 1-192,1 0 128,-1 20-64,20-20-32,-20 19 96,20 2-128,20-22 96,-20 20 32,39-18 0,-19-1-128,0-20 128,20 20-32,-21-20 32,21-20-32,-20 20 97,1-20-129,-21-1 96,0-18 160,0 20-128,0-22 32,-21 21 1,1-19-33,0 19 160,0 0 128,1 0-223,19 20-161,-20 0-64,20 20 256,0 0-256,0 20 192,20-21-32,-1 22 0,1-2-192,20-19-32,-1-1 32,1 2-448,-19-21-289,19 20-384,-22-20-1217,23 0-1730,-21-20-7463</inkml:trace>
  <inkml:trace contextRef="#ctx0" brushRef="#br0" timeOffset="241079.789">16237 12638 14157,'0'-20'993,"0"40"-513,0-1 1730,20 21-768,-20 0-930,0-1-416,0 2-32,0-21-32,0 19 0,20-20-32,-20 2 97,0-21 127,0 0 0,0 0-224,0-21 96,20 2-96,-20-20 0,0-2-128,20 2-224,-20-1-289,19 0 321,1 1 63,-20-1 257,20 40 65,0-20 95,-20 40 256,21 0-128,-21 0-31,0 19 127,18 1-96,-18 0-224,0-21-64,0 1 128,20 1 65,-20-21 159,20 0-64,1 0-256,-21-21 32,20 1-32,-2 1 0,23-21-32,-21 20 0,0-20-32,19 21 32,-19 19 160,0 0 321,0 0 63,-20 0 33,19 19-97,-19 21 1,0-20-225,20 20-320,-20-21-288,20 22-994,-20-21-1376,20-1-2563</inkml:trace>
  <inkml:trace contextRef="#ctx0" brushRef="#br0" timeOffset="244676.9947">17330 12757 12203,'18'19'416,"-18"-19"-31,0-19 1280,20 19-159,1 0-866,19-20-191,-1 20-129,1 0-64,19 0-31,1 0-65,-1-20-96,-18 20 0,18 0-96,1 0 32,-21 0-224,1 0-353,-20 0-448,-20 0-128,0 0-160,0 0-1089,0 0-641,-20 0-2146</inkml:trace>
  <inkml:trace contextRef="#ctx0" brushRef="#br0" timeOffset="245051.0161">17587 12558 4836,'40'0'2498,"-40"0"-1376,0 0-642,0 0 449,-20 0-289,0 20-575,0 0-33,0-20 32,-19 20 192,19 0 352,-20-1 161,21-19-224,-21 20-97,19-20 1,21 20-1,0-20-192,0 20-160,21-20 128,-1 20-127,19 0-1,1-20-64,0 19-32,-21 1-321,21 21-832,0-22-3107</inkml:trace>
  <inkml:trace contextRef="#ctx0" brushRef="#br0" timeOffset="257008.7">13795 6816 3683,'-19'0'288,"-1"0"-192,-20 0-96,20 0 449,-19 0 1152,19 0 33,-41 0-801,23 0 96,-3-20-33,-18 20 1,19 0 96,1 0-480,-1 0-321,0-20-160,1 20 32,-1 0-64,19 0 32,-17 0 0,18 0 0,-1 0-32,1-20 0,2 20 192,-3 0 96,1 0-31,0 20-33,20-20-128,0 0-64,-20 0 0,20 20-32,0-20 32,0 0-64,0 0 64,0 20 0,0-20 32,0 0-64,0 20 32,0-1-64,0 1 64,0 0-32,0 0 0,0 20 0,0-1-128,0 1-96,20 0 64,-20 19 128,0-19 32,0 20 0,20-1 32,-20 1 32,0-1 0,20 1-64,-20 20 0,21-21 0,-21 21 0,18-1 0,-18-19-32,20 19 32,-20 0-32,0 1 32,0 0 0,0-1 0,0 21 32,-20-21 0,20 1 96,-18 19-64,18-20-64,0 1 0,-21-1-32,21 1-32,0-1-32,0 1-32,0-1 32,0-19 32,0 0 32,0 19-33,0-20-31,0 1 160,0-1 129,0 2-97,0-1 32,0 19-96,0-20-64,0 21-192,0-20-353,0-1 449,0 1 160,0-1 32,0 1-32,21 0 32,-21-1 96,0-19-32,0 19-31,-21 1 223,21 0-96,0-1-160,0 1-32,0-1-96,21 1 32,-21-20 0,0 20 32,0-21 32,0 21 0,0-20 128,0 0 161,0 20 31,0-21 32,0 1-160,-21 0-31,21-1-65,0 1 0,0-20-96,0 19 32,0-19-96,0 0 0,0 0 64,0 0-32,-20-1 0,20 2 64,0-2 0,0 2 96,0-2-32,20 2 64,-20-21 1,21 0 31,-21 19 0,18-19-128,2 20 0,21-20-96,-21 0-64,-2 0-288,23 0-641,-21 0-737,0 0-2370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3T06:00:24.935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395 2682 6277,'-40'0'1378,"21"0"31,-1 0-64,20 0 129,0 0 31,0 0-448,0 0-256,0 0-192,0 0-65,0 0-31,0 0-161,20 0-32,-1 0-160,1 0 129,20 0-129,-19 20-64,17-20 96,23 0-192,-22 0 96,21 0-160,-21 0 32,1 0-128,-20 0-128,19 0-417,-39-20-416,20 20 32,-20 0-897,0 0-2530,0 0-4099</inkml:trace>
  <inkml:trace contextRef="#ctx0" brushRef="#br0" timeOffset="389.0223">634 2583 832,'-20'19'9738,"20"-19"-9803,0 0 354,0 0 544,20 0-225,0 0 129,-1 0-353,1 0-224,20-19-64,-20 19 0,19 0 33,2 19-33,-3-19 0,-18 20-64,21-20 0,-21 21 0,-1-2 32,-19-19 32,20 20 320,-20 0 353,0-1 0,-20-19 64,20 21-65,-19-1-223,-1 0-193,0-20-128,-21 19-256,23 0 0,-2 2-288,-1-21-577,21 20-1153,-20 0-2562</inkml:trace>
  <inkml:trace contextRef="#ctx0" brushRef="#br0" timeOffset="22976.3142">8476 2503 8680,'0'0'288,"0"0"321,0 0-33,-20 0 705,20 0-768,0 20-257,0 0 257,0 20 63,0-21 161,0 22-97,20-22-159,-2 1-193,2 0-64,1-1-31,19-19 159,-21 0 320,21-19 33,-20-1-96,0 0-129,0-20-95,-1 20 31,-19-19 0,0 19-384,0-20 129,-19 40-194,19-20-63,0 20-32,0 0-160,0 40 128,0 0 160,19-1-256,1 21 512,0-1-288,0-18-160,1 17-65,-3-17-127,2 19 160,-20-21 128,0-19 96,0 20 64,-20-20 96,20-1 256,-18-19-223,-23 20-1,21-20-64,-19 0-32,-1 0-96,20-20 0,0 20-160,0-19-545,1 19-448,-1 0-737,20-20-2370</inkml:trace>
  <inkml:trace contextRef="#ctx0" brushRef="#br0" timeOffset="23224.3284">8911 2563 12619,'21'-20'1154,"-21"20"992,20 0-801,-20 0-384,20 0-289,0 0-543,-1 0-290,1 0-703,0 0-1475,0 0-2561</inkml:trace>
  <inkml:trace contextRef="#ctx0" brushRef="#br0" timeOffset="23374.337">8992 2662 11402,'19'20'321,"-19"-20"1472,20 0-832,0 0-96,0 0-481,19 0-672,-19-20-1922,0 20-6374</inkml:trace>
  <inkml:trace contextRef="#ctx0" brushRef="#br0" timeOffset="23626.3514">9407 2345 1953,'0'0'11723,"0"0"-11723,0 0 1250,0 19 319,0 41 129,0-20-545,21 19-320,-21 1-161,0 0-319,20-1-514,0 1 386,0-2-1090,-20-17-1249,20-21-2499</inkml:trace>
  <inkml:trace contextRef="#ctx0" brushRef="#br0" timeOffset="26419.5111">7204 3139 4228,'0'20'1665,"0"-1"-1697,0-19 96,21 0-64,-21 21 609,20-21 1216,0 0-607,-2 0-546,23 20-384,-21-20-127,19 0-97,1 0 0,0 0 96,-21 20-32,21-20-32,19 20-32,-19-20 32,19 19 0,-18-19 32,18 20-95,21 0-33,-21-20 0,2 20-193,18 0-31,0-20 160,0 20 0,20 0 0,0-20 0,0 0 32,1 19 64,-1-19 0,0 0 160,21 0 128,-1 0 129,0 0 63,-20 0-127,21 0-129,-1 0-224,-40 20-64,21-20-96,-1 0-64,0 0-129,-20 0-95,20 0 0,21 0 319,-21 0 129,20 0 385,-20 0 288,21 0-257,-21 0-128,0 0-160,19-20-128,-19 20-32,21 0-32,-1 0-64,-20 0-32,21 0 192,-1 0-32,-20 20 0,21-20 0,-21 0-64,20-20 32,-20 20 0,1 0 32,-21-19-64,20 19 64,-20 0 0,20-20-96,0 0-96,-19 20-96,0-20 224,-21 20 96,0 0 0,-19-20-64,1 20 0,-3 0 0,-17 0-32,-1 0-128,-20 0-1185,0-20-6919</inkml:trace>
  <inkml:trace contextRef="#ctx0" brushRef="#br0" timeOffset="26830.5346">12942 3139 14381,'0'-19'961,"0"19"-481,20 0 385,-20 0-384,0 0 512,19 0-449,1 0-352,0 0-128,21 19 33,-3-19-65,3 20 64,18-1-64,-19-19-64,19 21 96,-19-21-64,-20 20 0,-1 0-64,1-20 128,-20 20-96,0-1-64,0 1 64,-20 0-129,20 0-191,-19 20 256,-1-20 96,0 19-64,0-19 32,0 20 128,1-20-64,-1 19-64,0-18 128,-21-2-32,-17 21-1185,17 0-2723</inkml:trace>
  <inkml:trace contextRef="#ctx0" brushRef="#br0" timeOffset="31352.7933">2420 3139 7655,'0'0'320,"0"0"-192,0 0-32,0 0-64,0 0 1217,0 0-192,0 0-864,0 0-225,0 0 0,0 0 160,20 0 352,-20 0 97,20 0-161,1 0-64,17 0-63,3 0-161,18 0 32,1 0-96,-1 0-32,20 0 32,2 0-32,18 0-64,-20 0 32,20-19-96,-20 19-64,41 0 0,-21 0-161,20 0 1,-1 0 192,1 0 64,21 0 0,-1 0-32,-1 0 96,2 0 160,-21 0 449,19-21 127,-18 21-319,-1 0-33,0 0-160,1 0-160,18 0-64,-19 0 0,1 0 0,19 0 0,-21 0 0,1 0 32,1 0-64,-1 0 32,-20 0 32,0 0 32,1 0-32,-21 0 0,-19 0 0,-1 0-32,0 0 32,1 0-64,-21 21-224,22-21-609,-23 0-800,3 0-1634,-1 0-2819</inkml:trace>
  <inkml:trace contextRef="#ctx0" brushRef="#br0" timeOffset="46525.6611">456 4510 1057,'-20'20'11306,"-1"-20"-11306,1 0-96,20 0 545,0 0 608,0 0 96,0 0-353,20 0-127,1 0-32,17 0-129,3 0-224,-1 0-127,-1 20-129,1-20 96,19 0-160,-19 0-193,-1 20-127,-19-20-192,21 0-481,-21-20-577,-2 20-2017</inkml:trace>
  <inkml:trace contextRef="#ctx0" brushRef="#br0" timeOffset="46856.6801">713 4391 6053,'0'0'6086,"0"0"-6374,0 0 736,20 0 449,0 0 32,-20 20 0,39-20-641,-19 0-192,1 20-96,17-20 64,-18 20-32,1 0-32,19-20 32,-21 19-32,1 1 64,0 0 64,-20 0 225,20 0 415,-20 0 97,0-20-64,0 19-192,0 2-129,-20-2-160,-20 1-288,21 19 65,-21 2-258,-1-22-415,23 21-1410,-2-19-3619</inkml:trace>
  <inkml:trace contextRef="#ctx0" brushRef="#br0" timeOffset="71177.0711">177 7391 12075,'-39'0'-96,"39"0"96,19 0 160,21 0 128,0 0 289,19 0-289,0-19-192,-19 19-128,21 0 32,-2 0 0,-19-20 0,-21 20-64,21 0-705,-20 0-1184,0-20-1283,-1 20-735</inkml:trace>
  <inkml:trace contextRef="#ctx0" brushRef="#br0" timeOffset="71472.088">634 7272 1345,'-40'0'1793,"20"0"-1216,20-19 608,-19 19 1249,19 0 65,0 0-1058,0 0-832,0 0 159,0 0-127,19 0-160,1 0-97,0 0-256,0 0-32,19 0-96,1 0 0,0 19 0,-21-19 0,21 20 0,-19-20 0,-1 20-32,-20-20 64,18 20 64,-18 0 64,0-20 257,-18 20-33,18-1-160,-41 1 33,21 0-193,-19 20-64,19-20-193,0-1-1728,0 22-5222</inkml:trace>
  <inkml:trace contextRef="#ctx0" brushRef="#br0" timeOffset="77209.4162">22748 2583 13612,'-18'0'1314,"18"-20"191,0 20-256,18 0-192,2 0-128,21 0-256,18 0-65,20 0-448,1 0-31,-21 0-33,40 0-128,-40 0 96,2 0-96,-23 0 0,3 20-353,-1-20-191,19 0-97,-19 0-224,-1 0-224,-19 0-480,0 0-962,-20 0-6277</inkml:trace>
  <inkml:trace contextRef="#ctx0" brushRef="#br0" timeOffset="77611.4391">23046 2404 9384,'0'-19'641,"0"19"-609,-19 0 384,-1 19-159,0-19 575,0 20-511,-19 0-161,-21 0-160,21-1 224,-2-19 641,1 20-128,1 0-321,19-20-32,20 20-95,0 0-129,0-20-32,0 20 128,20-1 0,19 1 33,22 1-193,-23-2 0,43 1 0,-22 0-32,0 20-737,-19-20-1216,-20 0-2724</inkml:trace>
  <inkml:trace contextRef="#ctx0" brushRef="#br0" timeOffset="78809.5077">21557 4490 9256,'-40'0'2755,"40"0"-2018,0 0-97,0 0-223,20 0 543,21 0 258,-3 0-610,23 0-255,18 0 31,20 0 96,-20 0-95,20 0-193,-18-19-192,-22 19 64,0 0-128,1 0-481,-40 0-223,-1 0-738,-19-20-672,0 20-3011</inkml:trace>
  <inkml:trace contextRef="#ctx0" brushRef="#br0" timeOffset="79154.5274">21815 4291 6534,'-19'21'128,"-21"-21"-192,0 19 384,1 2 1057,-1-21 545,-19 19-865,-2 1-448,2 0 320,19-20 224,1 20-256,19 0-417,20-20-288,0 20 0,0-1 129,40 1 31,-21 0-128,41 20-64,-1-20 1,-18-1-65,18 2-96,1-2-353,-1 1-544,-19-20-1056,-1 20-4357</inkml:trace>
  <inkml:trace contextRef="#ctx0" brushRef="#br0" timeOffset="79897.5699">21478 7193 10634,'0'0'1665,"0"0"-1216,0 0-65,21 0 865,-3 0 417,22 0-353,1 0-640,38 0-193,-20 0-96,20 0-223,-19 0-65,19-20-96,-18 20 0,-2 0-32,0 0-513,-19-19-320,-20 19-192,-20 0-352,0 0-129,0-21-3330</inkml:trace>
  <inkml:trace contextRef="#ctx0" brushRef="#br0" timeOffset="80221.5884">21616 7074 7206,'61'-20'609,"-41"0"-545,-1 20 32,1 0 1089,0 0 545,-20 0-1250,0 0-480,0 20-96,-20 0 192,-19-20-32,-1 40 353,-1-21 31,-18 2 225,1-2 320,17-19 128,1 20-385,1 0-191,19-20-225,0 20-128,20 0-159,20-20 95,0 19 32,19 21-96,21-20-288,-1 0-449,20 19-961,-18-19-2113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3T07:33:57.599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27">
        <inkml:traceFormat>
          <inkml:channel name="X" type="integer" max="2560" units="cm"/>
          <inkml:channel name="Y" type="integer" max="720" units="cm"/>
        </inkml:traceFormat>
        <inkml:channelProperties>
          <inkml:channelProperty channel="X" name="resolution" value="56.63717" units="1/cm"/>
          <inkml:channelProperty channel="Y" name="resolution" value="28.34646" units="1/cm"/>
        </inkml:channelProperties>
      </inkml:inkSource>
      <inkml:timestamp xml:id="ts1" timeString="2011-12-03T07:37:09.444"/>
    </inkml:context>
  </inkml:definitions>
  <inkml:trace contextRef="#ctx0" brushRef="#br0">12307 2404 12716,'0'0'224,"0"0"-352,0 0 224,0 20 608,0 0 257,20 0-320,-20 39-161,20 1-95,-1 19 159,-19 21 193,20-1-577,-20 0-96,20-19-96,-20 0 0,20-41 32,0 1 0,-20-20 32,0-20 32,0 0 289,0 0-321,0-20-289,-20-20 33,0 1 0,0-22 0,0 2-193,1-1-159,-1-39-353,0 20-32,20-21-128,-21 1 128,21 19 1249,21 21 65,-1 39-33,0 1 32,19-2 33,1 21 319,-1 21-191,21-21-321,-21 39-96,1-19 160,1 19-352,-3 1-64,-18 0-128,1-1-65,-42 2 321,1-22 225,-18 21 159,-3-21 96,-18 2-191,19-21-193,-19 20 0,19-20-289,20-20-415,0 20-769,20-21-1923</inkml:trace>
  <inkml:trace contextRef="#ctx0" brushRef="#br0" timeOffset="519.0297">13041 2027 11178,'0'-20'96,"-20"0"224,20 20 609,0 0-160,-20 20 192,20 0-224,-20 0-257,20 19-95,-19 21 63,19 19 32,-20-18-191,20 17-1,0 2-96,0-21 96,20 1-320,-20-1 96,19 1 33,1-21-130,0 2-191,0-21-160,1-1-897,-3 0-961,2 2-3492</inkml:trace>
  <inkml:trace contextRef="#ctx0" brushRef="#br0" timeOffset="1242.0711">13378 2444 7943,'0'0'993,"0"0"833,0-20-289,0 20 353,-19 0-128,19 0-609,0 0-641,19 20-192,-19-20 129,20 0 256,0 20-289,21-1-192,-3 1-160,3 20 32,-3-20-32,3 0-32,-1 19-128,-1-18-32,-19-2-192,20 1-289,-40-20-95,20 0-353,-1 20-673,-19-20-896,0 0-5158</inkml:trace>
  <inkml:trace contextRef="#ctx0" brushRef="#br0" timeOffset="1465.0838">13696 2385 12299,'-19'19'288,"-1"1"65,0 0 351,-21 19 482,21 1 223,-18 0-1057,17-1-320,1 2-448,0-2-1250,20-19-800,-18-1-6438</inkml:trace>
  <inkml:trace contextRef="#ctx0" brushRef="#br0" timeOffset="2187.1251">14331 2286 10153,'0'0'1890,"0"-21"-929,0 21 608,0 0-320,0 0-31,0 0-1186,0 0-417,0 21-768,0-2-1409,0 0-5510</inkml:trace>
  <inkml:trace contextRef="#ctx0" brushRef="#br0" timeOffset="2374.1358">14390 2563 10249,'0'59'449,"0"-38"447,0-2 33,0 1-224,-18 0-225,-2-1-383,-1 22-194,-19-21 65,21-1-320,-21 0-577,20 2-3010</inkml:trace>
  <inkml:trace contextRef="#ctx0" brushRef="#br0" timeOffset="3275.1874">14491 3338 10634,'0'20'416,"0"-20"-96,0 0 737,0 0 385,19-20 191,1 0-640,0-20-512,0 1-65,0-22 32,-1 3 33,21-3-129,-20-18-352,0 0-160,-20-21-417,19 20-127,-19 2 480,0-2-225,0 40-288,0 0 417,0 40 352,0-19 64,0 38-160,0-19 128,0 40 64,0 0-64,0-20-31,20 19-1,0 1 0,21-20-32,-23-20 128,2 0-192,21 0 128,-21 0-64,-1-20 64,1 1 64,0-22 0,0 22-32,-20-21-64,20 0-64,-20 1-128,0-21-288,0 20 31,0 21 193,0-2 512,0 21 161,0 0-65,0 0-384,0 0 320,0 21 449,0 19-289,19-21-63,-19 21-97,20-1-288,-20 1 96,20-20-256,0 0-160,-20 19-481,20-19-736,-20 1-641,19-21-2210</inkml:trace>
  <inkml:trace contextRef="#ctx0" brushRef="#br0" timeOffset="4119.2357">14054 2662 4035,'0'0'1185,"0"0"-1056,20 0 191,-20 0 897,0 20 769,0-20-673,0 0-224,0 0-160,0 20 96,0-20 160,0 19-288,0 2-417,0-1-223,0 0-257,19-1-64,-19 0-321,0-19-704,0 21-769,0-21-2946</inkml:trace>
  <inkml:trace contextRef="#ctx0" brushRef="#br0" timeOffset="4270.2443">14034 2483 16687,'-20'0'705,"20"0"-673,0 0-993,0 0-2338,0 0-1281</inkml:trace>
  <inkml:trace contextRef="#ctx0" brushRef="#br0" timeOffset="4848.2774">15305 2682 10602,'-20'20'352,"20"-1"-96,0 2 833,20-1-640,-20 0-289,0-1-641,0 0-896,19 2-2339</inkml:trace>
  <inkml:trace contextRef="#ctx0" brushRef="#br0" timeOffset="5006.2864">15265 2523 96,'-21'0'17232,"21"0"-17552,0 0-866,0-20-2081,0 20-4836</inkml:trace>
  <inkml:trace contextRef="#ctx0" brushRef="#br0" timeOffset="5677.3248">15682 2643 12716,'0'0'960,"0"0"-63,0 19 0,0-19 512,0 0-576,-20 20-512,20 0-193,-21-1-160,21 2-417,-20 19-255,2-21-1378,18-19-1986</inkml:trace>
  <inkml:trace contextRef="#ctx0" brushRef="#br0" timeOffset="6059.3466">16237 2385 17840,'20'-21'193,"-20"21"-482,-20 0 65,1 0-288,-1 0 480,-20 21 64,1-2-64,-1 21 0,-1-1 32,21 1-32,2-20-97,18 20-383,18-21-1,-18 1 289,40 1 128,-19-2 64,19-19 96,-22 0 0,3 0-32,-1 0 32,0 0 32,-20 0 161,0 0 127,0-19-192,0 19 64,-20-21-31,0 21-289,-19-20-129,19 1-479,0 19-930,20-20-2177</inkml:trace>
  <inkml:trace contextRef="#ctx0" brushRef="#br0" timeOffset="6413.3669">16336 2185 14958,'20'-19'-96,"0"19"576,0-20-64,1 20-255,-3 0 31,2 0-192,-20 20-128,20-20 64,-20 19-97,0 1 129,0 0 161,-20 0 63,20 0 160,-20 1 0,20-2-63,0-19-97,0 19-96,0-19-32,20 0 96,0 21-96,1-21-32,-21 0 0,20 19-320,-2-19-801,3 0 0,-21 0-545,0 21-1216,0-21-5190</inkml:trace>
  <inkml:trace contextRef="#ctx0" brushRef="#br0" timeOffset="6643.38">16496 2801 12748,'0'40'928,"0"-40"546,0 20-641,0-20-577,0 0-192,0 20-929,0-20-1281,0 0-2178</inkml:trace>
  <inkml:trace contextRef="#ctx0" brushRef="#br0" timeOffset="6773.3875">16435 2622 13132,'0'0'-352,"0"0"256,0 0-577,20 0-3555</inkml:trace>
  <inkml:trace contextRef="#ctx0" brushRef="#br0" timeOffset="7184.411">16674 1928 8680,'20'-20'480,"-20"20"897,20 0 193,-1 20-417,21-1 449,-20 1-609,19 20-513,-19 0-160,0-1 129,1 21-1,19-21-96,-22 21-191,3-19-65,-1 18 32,0 0 0,0-19-64,-1-1 32,-19 21-128,0-20 160,-19-1-64,19 1-224,-20 0-256,0-21-1058,0 2-1697</inkml:trace>
  <inkml:trace contextRef="#ctx0" brushRef="#br0" timeOffset="34422.9689">7919 5663 10570,'-20'21'1089,"1"-21"-833,19 0-64,0 0 128,0 0 961,0 0 65,0 0-866,19-21-320,1 21 65,20-40 31,19 20-32,2-19-64,38-21-128,0 1 0,39-21 0,2 0 0,18 2 0,2-3 0,18 2-32,0 0 32,0 19-64,2 1-192,-42-1 769,2 0-321,-41 20 32,0 20-192,-40 0 0,2 1-32,-23 19-32,3 0-64,-21 19-96,-20 1-160,0 0 96,0 20 31,0 20 33,0-20 0,0 19 96,20-19 96,-1 0-224,1-1 192,20-19 96,0 0 64,-1-20 128,22 0 129,-2-20-65,-1 0-32,23 0-127,18 1-225,-20-21 352,21 20 545,-21-20-417,0 21 1,1-1-449,-41-1 0,1 21-193,-40-19-607,0 19-1507,-20 19-2529</inkml:trace>
  <inkml:trace contextRef="#ctx0" brushRef="#br0" timeOffset="35086.0068">8138 5266 9192,'-41'60'-96,"23"-21"-641,-2 1 545,-21 0 384,21 19 1090,-19-39 383,19 20-768,0-1-288,-19-19-65,39 20 225,-20-19-193,20-21 129,20 19-64,-1-19-129,21 20-192,19-20-191,22 0 31,-2 0-320,0 0-193,0 19-1056,0-19-2307</inkml:trace>
  <inkml:trace contextRef="#ctx0" brushRef="#br0" timeOffset="40388.3101">12148 4312 7655,'19'-40'1217,"-19"20"-32,0 20 352,0-20-127,0 20-353,0 0-641,0 0-576,0 20 320,20 19 64,-20 22 1,20-2-129,-20 1 0,21-1-96,-21 20 192,0-19-96,0 0-96,20 0 32,-20-20 0,0-20 0,0-1 64,0-19 193,0 0 319,0 0 129,0-19-545,-20-1-288,20-1-128,0-19-97,0 1-95,20-1-96,-20 0 191,18 21 193,2-2 64,1 21 64,-1 0 160,0 0 64,-1 0 97,1 21-65,0-2-32,-20 21-32,20-21-96,-20 22-96,0-22 64,0 21-64,0-19-128,20 18-288,-20-19-449,0 0-544,0-20-1538,0 0-5797</inkml:trace>
  <inkml:trace contextRef="#ctx0" brushRef="#br0" timeOffset="40612.3229">12624 4689 12107,'0'40'512,"0"-20"481,21-1-640,-21 21 31,0-19-160,18-1-160,-18 19-480,0-19-545,20-20-801,-20 20-2434</inkml:trace>
  <inkml:trace contextRef="#ctx0" brushRef="#br0" timeOffset="40777.3324">12604 4570 16207,'0'0'737,"0"0"-705,0 0-193,0 0-255,0 0-161,20 0-1537,1 0-6790</inkml:trace>
  <inkml:trace contextRef="#ctx0" brushRef="#br0" timeOffset="41124.3522">12902 4708 4548,'20'0'5637,"-20"-19"-5509,0 19 545,-20-20 416,20 20 96,-20 0-256,1 0-545,19 0-127,-20 0-97,0 20 288,0-1-256,20 2-192,20-1-96,0-1 64,0-19-32,-1 21 64,21-2 0,-20 2 32,19-1-32,-19-20 32,-20 19-32,20 1 0,-20-20 128,-20 20 545,20-20-32,-20 0-321,-19 20-288,19-20-513,0 0-512,0-20-1505,1 20-3235</inkml:trace>
  <inkml:trace contextRef="#ctx0" brushRef="#br0" timeOffset="41312.363">13080 4729 10634,'61'0'2658,"-23"-21"-1537,3 21 577,-1-19-641,-21-1 0,21 20-801,-20 0-320,-20 0-481,20-20-1408,-20 20-1026,0 0-5029</inkml:trace>
  <inkml:trace contextRef="#ctx0" brushRef="#br0" timeOffset="41556.3769">13161 4431 10505,'18'40'641,"-18"-21"800,0 1 353,21 20 224,-21 19-513,20-19-640,-20 19-480,20 1-129,-20-20-128,20 1-128,-20 18-320,19-19-962,-19-20-1312,20-1-3684</inkml:trace>
  <inkml:trace contextRef="#ctx0" brushRef="#br0" timeOffset="84768.8485">10638 9121 3555,'0'-21'2082,"0"2"-192,21 19-97,-21-20-31,0 20-32,0 0-225,0 0-512,0 0-577,0 0 193,0 20 224,0-1-65,0 21-223,0 20 32,-21 0-161,21-1-224,-18 1 0,18 19-160,-20-20 64,20 2-64,0-1 33,0-21-98,0 1-95,0 0-448,0-21-449,20-19-801,-20 0-864,18 0-3140</inkml:trace>
  <inkml:trace contextRef="#ctx0" brushRef="#br0" timeOffset="85179.8721">10956 9558 11018,'20'0'544,"-20"0"-127,0-20 928,0 20-128,0 0 0,0 0-576,-20 0-289,20 0-288,-20 0 33,1 20-130,19 0 33,-20 0-96,20-1 64,0 21-32,20-20-192,-1 20-32,21-20 0,-19 0 31,17-1 161,3-19 96,-1 0 64,-1 0 289,-19 0 223,0-19 33,0-1 31,-20-20 97,0 20-192,0-19-225,-20 18 0,0 2-96,-20-1-64,21 0-192,-21 0-96,19 20-224,-17 0-417,38 0-512,0 0-1313,0 0-1058,18 20-6309</inkml:trace>
  <inkml:trace contextRef="#ctx0" brushRef="#br0" timeOffset="85670.9001">11473 9578 12491,'20'-20'449,"-20"20"-449,-20-20 672,20 20-191,-21 0-33,3 0-288,-2 20-96,-1 0 289,21 0 127,-20-1-191,20 21-97,-20-20-96,40 0-64,-20 0 32,20 0-32,1 0 64,-1-20 160,-2 0 257,3-20-161,-1 0 0,0 0-95,-20 0-97,20 0-64,-20 1 0,0-2-96,0 2-96,0 19-160,0-20-321,0 20-96,0 20 289,0-1 288,0 21 0,19 0 96,1 0 0,-20 19-32,20-19 64,-20 19 0,20-19-32,-20 0 64,0-20 128,-20 20 353,20-20 127,-20-1 1,0-19 32,-19 0-97,-1 0-319,19 0-97,-17-19-160,-3 19-160,3-20-609,17 0-736,-19 0-770,40 0-1056,0 0-6374</inkml:trace>
  <inkml:trace contextRef="#ctx0" brushRef="#br0" timeOffset="86030.9207">11869 9140 8776,'0'-40'4036,"0"21"-3588,0 19 737,-20 0 160,2 0 161,18 0-833,-21 40-353,1-21 96,0 41 225,20 0-97,-20-1-95,20 1-225,0 0 32,20-1-160,-20-19 0,20 20-32,0-20 33,19-21-33,-19 1-64,1 0-225,-1 0-255,0-20-513,-2 0-929,-18 0-864,21 0-2115</inkml:trace>
  <inkml:trace contextRef="#ctx0" brushRef="#br0" timeOffset="86226.9319">11969 9398 1057,'0'20'12459,"20"-20"-11850,0 21 896,0-21 193,0 19-353,-1 1-672,1 0-481,0-1-160,0 2 0,0-1-288,-1 0-737,1-20-1057,-20 20-737,20-20-2049</inkml:trace>
  <inkml:trace contextRef="#ctx0" brushRef="#br0" timeOffset="86421.9431">12167 9418 13004,'-59'40'737,"39"-20"287,0 0 642,1-1-577,-1 22-865,20-21-160,0 0-512,0-1-577,0 2-929,0-2-2306</inkml:trace>
  <inkml:trace contextRef="#ctx0" brushRef="#br0" timeOffset="86744.9616">12266 9100 12587,'41'0'1025,"-21"0"577,19 21 480,-19-2-288,0 21-801,0 0-417,0 0-288,-1 19 1,1-19 63,0-1-256,-20 21 0,20-20 32,-20 0-64,0 0-32,-20-1-192,0 1 352,-19 0-448,19 0-384,-20-1-770,1 1-1184,-1-20-2147</inkml:trace>
  <inkml:trace contextRef="#ctx0" brushRef="#br0" timeOffset="87798.0218">10460 10909 11979,'-20'0'1345,"1"0"-1121,19 0 161,0 0-1,0 0 737,19 0 0,1 0-608,20 0-289,19 0-160,2 0 32,-2 0 0,0 0-128,21 0 64,-1 0 0,0 20-64,21-20 96,-1 0-64,20 0-64,-20 0 352,41 0-288,-2 0 96,1 0 257,20 0-161,0 20-96,-21-20 192,22 0 1,-22 0-65,1 0-192,-19 0 0,19 0 32,-21 0-32,2 0-32,-21 0 0,0 0 64,-20 0-32,-18 0 32,-23 0-96,23 0 0,-21 0 128,-21 0-128,21 0 0,-20 0 96,19 0-64,-19 0 0,-20 0 0,20 0 64,-20 0-224,0 0-320,0 0-609,0 0-385,-20 0-223,0-20-930,20 20-4388</inkml:trace>
  <inkml:trace contextRef="#ctx0" brushRef="#br0" timeOffset="88144.0416">13617 10750 11050,'0'-20'897,"0"20"-801,20 0 641,-20 0 159,40 20 161,-21-20-416,21 20-289,0 0 65,19 0 95,-18 0-95,17-1-1,-17 21 129,18-20-193,-19 0-160,-21 0 128,1 0 129,0-1-1,-20 2 97,-20-2-321,0 1 64,-19 1 1,-1-2 191,1 1-192,-2 0 33,1 0-129,1 0 0,-1 0-288,1-1 0,19 1-641,0 0-608,0 0-673,0 0-2082</inkml:trace>
  <inkml:trace contextRef="#ctx0" brushRef="#br1" timeOffset="99065.6663">15265 13194 5797,'0'20'1441,"0"-20"-288,0 20 129,-21-20 95,21 0-448,0 0 32,0 0 160,21 0-32,-21 0-320,0 0-385,0 0-256,20 0 0,-20 0 0,20 19 64,-1-19 33,1 0 31,0 0-96,20 0 64,-21 0 97,1-19-97,20 19 64,-20-20-32,19 20-128,1-20-31,-19 0-33,17 0 64,3 0-32,-21 1 32,19-21-32,-19 20 96,20-20-160,-21 1 64,1-1 64,20-1 1,-20 2 63,-1 20 0,1-22-64,0 2 32,0-1 33,-20 0-129,21 1-64,-3-1-96,-18 0 160,20 0 0,21-19-160,-21 19 64,0-19-32,-2 18 128,-18 2-96,21 19 96,-1-20-96,-20 1 0,20-1 96,0 0-32,-20 1-96,19-1 160,-19 0-384,20 0 512,0 0-256,-20 1 64,20-21-64,-20 21 64,20-1-64,-20 0 64,0 1 0,0-1-32,19 0 161,-19 20-225,0-20 160,0 0-32,0 21 0,20-21-96,-20 0 64,20 0-64,-20 1 64,20-1-64,1-19 32,-3 19-32,-18-20-32,20 20 32,0-20 0,-20 1 0,21 19 32,-1 0-96,-20-19 128,0 19-64,18 1-32,-18-21 64,0 20-64,0 0 96,0 1-64,0-1-32,21-20 128,-21 21-128,20-21 32,-20 20-64,20-19 96,-20-1 0,20 1-64,-20-1-64,19 20 128,1 0 0,-20 0-160,20 21 224,0-21-224,-20 0 128,20 0 0,-1 1-64,1-21 128,0 20-64,0-19 0,0-1 0,-20 20-192,0-19 192,19 18-96,1 2 96,-20-1-96,20 0 64,1-19 160,-21 19-128,20 0 0,0-19 160,-2 19-224,3-20 32,-1 20-32,0 1-32,0-21-1,-1 21 33,1 19 64,0-20 32,0 20-96,0 0 0,-1 1 64,1-2-32,-20 2-32,20 19 64,0-21-32,19 21 0,-19-19 0,0 19 0,1 0 32,-1 0-32,-2 0 32,2 0-64,1 0 64,-1 0-32,0 0 0,-1 0-32,1 19 128,0-19 0,0 21-96,0-2 32,-1 2 0,1-2 0,0 1 32,0 0-32,0 0 0,-1 0-32,-19 19 96,20-19-64,0 0 160,-20 20-224,20-20 64,-20 20 32,21-1 0,-3-19 0,2 20 0,-20-1-32,21 1 64,-1-20-64,0 20 64,-20 0-64,20-1 64,-1 1-32,-19 0-32,20-1-64,0-19 32,-20 20 32,20 0 96,-20 0 97,20 0-97,-20-20 32,19 20-64,-19-1-32,20 1 32,0 0 0,-20 19-64,20-19 0,0-1 32,-20 1 32,19 20 32,-19-20-96,20-1 0,0 2 32,-20-2 32,20 0-64,1-18 96,-21 18-64,0-19 33,18 20-33,-18-20 96,0 19-224,0-18 128,0 18 64,20 1-96,-20-20 128,0 20 64,21-1-64,-21 1-64,20 0 32,-20 0-32,20 19-32,-20-19 96,18 0-128,-18-1 97,21 1-33,-21 20-32,20-20 0,0-1 160,-20 1-224,20 20 64,-20-20 0,19-1 96,-19 1 0,20-1-64,-20 1-64,0 0 64,20-1-32,0-18 32,-20 19-32,20 0 0,-1-1 65,1 1-33,0 0 32,0-21-64,-20 21 0,21 0 64,-3-20-96,2 19 32,0 1-96,1 0 96,-1 0 0,0-21-32,-1 21-320,1 0 640,-20-20-416,40 19 32,-20 1 64,-1 0 0,1-1 64,0 1-128,0 0 224,19-20-224,1 19 64,-20 1 64,19 0 0,-19-21 32,0 2 0,1 19 32,-1-21 32,-2 2-96,3 18-32,19 1 65,-20-20-33,19 19-32,-19 1 64,20-20 32,-1 19-96,-19-19 64,20 21-64,-1-22 32,2 1 0,-1-1 64,-22 22-192,23-41 128,-1 20 32,-1 0-96,1-1 160,-20-19-288,19 20 128,-19-20-64,0 0 32,-20 0-288,20 0-32,-20 0-385,0 0-480,-20 0-609,0-20-1793,-20 20-6183</inkml:trace>
  <inkml:trace contextRef="#ctx0" brushRef="#br1" timeOffset="100903.7714">14848 3159 9160,'0'0'1410,"0"0"-289,0 0 320,0 0 353,0 0-225,0 0-672,20 0-256,0 0-193,-1 0 129,1 0-353,20-20-96,-1 20-128,1 0-288,19 0-609,-19 0-929,1 0-865,-3-19-3683</inkml:trace>
  <inkml:trace contextRef="#ctx0" brushRef="#br1" timeOffset="101285.7933">15900 3120 12908,'59'0'128,"-18"0"384,17 0 193,-17 0 897,18-21 127,1 21-1216,-21-20-289,21 20-192,-21 0-64,1 0-1313,-19 0-1794,-3 0-5830</inkml:trace>
  <inkml:trace contextRef="#ctx0" brushRef="#br0" timeOffset="105227.0187">10699 10293 6117,'-20'0'2339,"0"0"-1026,20 0 160,-21 0-256,21 0 32,0 0 33,21 0-546,-1 0-63,0 20-128,39-20-193,1 0-160,-1 0-96,20 0 64,20 0 129,1-20-33,19 20 32,0-20-96,1 0-96,18 1 65,-19 19-97,21-20 160,-21-1-96,0 2-128,-1 19 128,-37-20-224,-2 20 64,-20 0-449,-19 0-127,-20 0-513,-1 20-769,-19-20-160,-19 19-3267</inkml:trace>
  <inkml:trace contextRef="#ctx0" brushRef="#br0" timeOffset="107888.1709">15305 3735 8648,'0'0'1505,"-20"0"193,20 0-1,0 0-31,0 0-1,0 0-896,0 0-96,20 0-129,-20 0-63,19 20 95,-19-20 33,20 20 0,0 0-161,20 20-96,-21-21-160,21 2-31,-20 18-129,19-19 64,21 0 0,-21 0 0,2 0-64,-1-1 0,-1 1-64,-19-20-32,0 21-96,0-21-129,-1 0-159,-19 19-321,0-19-224,0 0-32,0 0-64,-19 0-448,-1 0-193,0 0-704,0-19-3203</inkml:trace>
  <inkml:trace contextRef="#ctx0" brushRef="#br0" timeOffset="108184.1878">15702 3735 10505,'0'0'609,"-20"0"416,20 0 96,-20 20 160,-1 0 129,1 0-642,2 20-351,-3 0-1,1-1-128,0 1-95,0-20-97,1 19-96,-1-19 32,20 1-160,-20-21-321,20 19-384,0-19-512,0 0-769,0 0-1441,0 0-4613</inkml:trace>
  <inkml:trace contextRef="#ctx0" brushRef="#br0" timeOffset="108533.2078">15959 3934 7591,'0'20'2370,"0"0"-1025,0 0 161,0-1-33,0 1 64,20 1-608,-20-2-128,0 1-128,0 0-321,0-1 0,21 2-191,-21-2-161,0-19 64,18 20-289,-18-20-95,0 20-385,0-20-448,20 0-961,-20 0-2050</inkml:trace>
  <inkml:trace contextRef="#ctx0" brushRef="#br0" timeOffset="109685.2737">6451 10372 10698,'-20'21'4452,"20"-21"-3299,-20 0-897,20 0 353,20 0 352,0-21-225,-1 2-383,41-1-225,-21-20-32,21 0 32,19 1 0,0-21 0,0 21-64,2-21 32,-2 20-64,-20 0 0,2 0-64,-23 21 64,-18 19-192,-20 0 0,21 0-32,-21 19 32,-21 21 128,21-20 0,-20 20 0,2-1 32,18 2 0,0-2-32,0-19 32,0-1-64,18 2 128,2-21 32,21 0 0,-21-21 32,19 21 96,1-19-128,-1-1 193,1 0-289,0 1 160,-21-2 64,21 1-256,-20 20 64,1-19-128,-3 19-288,-18 0-353,0 0-384,0 0-1153,0 0-577,-18 0-5157</inkml:trace>
  <inkml:trace contextRef="#ctx0" brushRef="#br0" timeOffset="110068.2956">6451 10193 9192,'0'-19'801,"0"19"-545,0-20 705,0 20 609,0 0 31,0 0-1088,0 20-353,0-1-32,0 2 128,-20 18 128,20-19-31,0 20-129,-20 0-32,20-21 96,0 2 33,20-2-65,-20 1-96,20 0 96,-1-20 1,21 0-129,19 0 0,1 0-384,-1 0-609,2-20-705,18 20-416,0-20-2626</inkml:trace>
  <inkml:trace contextRef="#ctx0" brushRef="#br0" timeOffset="110392.3141">7840 9895 10473,'0'0'2339,"0"21"-2051,0-21 1153,0 0 801,20 19-512,0-19-737,19 20-577,1 0 33,-1-20-161,2 20-128,-1-20-96,-1 20-32,1-20-384,-20 0-321,-1 0-256,1 0-864,0 0-1410,-20 0-2979</inkml:trace>
  <inkml:trace contextRef="#ctx0" brushRef="#br0" timeOffset="110615.3269">8097 9757 9609,'0'19'800,"0"1"-63,0 20 1121,-18-20 384,-2 19-737,0 1-704,-1 0-224,1 0-257,2 0-224,-3-1-256,21-18-513,0-2-768,21-19-897,-3 0-3556</inkml:trace>
  <inkml:trace contextRef="#ctx0" brushRef="#br0" timeOffset="110817.3384">8456 9895 13773,'20'21'1217,"-20"-2"-897,18 1 1410,-18 0 448,0 20-737,20 0-993,-20-21-448,0 22-736,21-2-1410,-21 0-4356</inkml:trace>
  <inkml:trace contextRef="#ctx0" brushRef="#br0" timeOffset="113460.4896">16496 3934 7943,'-21'0'2594,"21"0"-1697,0 0 641,0 0-129,21 0 161,-21-20-545,20 20-481,19 0-320,-19 0 1,39 0 63,-19 0 32,0 0-256,19 0 96,0 0-64,22 0-128,-22 0 96,20 0-32,-19 0-128,-1 0-64,1-20-128,-21 20-417,-19 0-128,1 0-416,-21 0-512,0 0-738,-21 0-1921</inkml:trace>
  <inkml:trace contextRef="#ctx0" brushRef="#br0" timeOffset="114087.5255">16694 3696 10634,'0'0'-97,"20"0"65,-20 0 0,0 0 96,-20 19 225,0 1-193,0 0-64,0 0-192,1 0 160,-21 0 32,-1 0 160,3-1 0,-3 2 128,21-2-63,-19-19 159,19 20 193,-20-20-225,40 20-64,-19-20-160,38 20 257,1-20 191,0 20-159,21 0-97,17-1-256,1-19-64,2 20 64,-2 1-96,-19-2-64,19 1-64,-19 0-64,-20-1 0,-1-19-193,1 21-479,-20-21-1154,0 19-3267</inkml:trace>
  <inkml:trace contextRef="#ctx0" brushRef="#br0" timeOffset="114830.568">17865 3517 10249,'0'-20'801,"0"0"-353,0 20 449,0 0 192,0 0 385,0 0-802,0 0-544,0 20 417,20 0 64,-20 19-65,0 1-64,0 0-191,0 0 191,0 19-224,0-19-63,20 20-97,-20-20-64,20-1-96,-20 1-769,20-20-576,-1 0-834,-19-1-1728</inkml:trace>
  <inkml:trace contextRef="#ctx0" brushRef="#br0" timeOffset="115176.5878">18162 3875 10345,'-18'0'257,"18"0"-65,-21 0 160,21 0 353,-20 19 160,20 1-577,0 0-192,0 20-64,0-20 32,20-1-32,1 1-64,-3 1-32,23-21 160,-1 0 0,-22 0 160,23 0 257,-21-21 224,0 1 191,-20 20 65,19-19-256,-38-21-160,19 20 31,-20 0-223,0 0-193,-21 20-128,23-19-96,-2 19 0,-21 0-449,41 0-1216,-20 0-1506,20 19-3460</inkml:trace>
  <inkml:trace contextRef="#ctx0" brushRef="#br0" timeOffset="115652.615">18559 3875 11050,'-18'0'3587,"-3"0"-3555,1 0 353,0 0-225,0 19 384,20-19-351,-19 20-225,19 0 32,0 0 0,19 0 0,1 0-64,0-1-97,21-19 97,-23 0 192,22 0 65,-19 0 127,-1-19 64,0 19 129,-20-20-129,0 0-32,0 0 1,0 20-289,-20-20-96,0 20-160,20-20-225,0 20-191,0 20 159,0 0 321,0 20 96,20-1-32,0 2 96,-1-2-64,1 0-64,-20 21-128,20-20 128,-20 0 160,20 0-128,-40-21 384,20 2 449,-20-2 544,-19 1-64,19-20-224,-21 0-416,-17 0-193,17 0-320,1 0-192,1-20-256,-1 1-577,1 19-513,19-21-640,0 21-1857</inkml:trace>
  <inkml:trace contextRef="#ctx0" brushRef="#br0" timeOffset="116200.6463">19156 3378 11755,'-20'-20'2018,"0"0"-1922,20 20 96,-20 0-160,-1 20 256,3 20 289,-2-1-1,-1 1 97,1 19 160,20 21-33,-20-20-95,20 19-449,0-19-96,0 0 33,20-21-161,21 21-64,-21-40-96,-2 19-353,23-18-63,-21-21-642,19 19-671,-19-19-2051</inkml:trace>
  <inkml:trace contextRef="#ctx0" brushRef="#br0" timeOffset="116446.6604">19235 3735 14509,'0'0'-128,"20"0"128,-1 0 1281,1 20-31,0 0-322,20 0-671,-1 0-225,-19 19 0,21 1 0,-3-20-160,3 0-417,-21 0-480,19 0-32,-19-20-288,-20 0-897,20 0-3139</inkml:trace>
  <inkml:trace contextRef="#ctx0" brushRef="#br0" timeOffset="116662.6728">19573 3696 13164,'-20'39'160,"0"-19"96,0 0 1122,20 20-65,-21-20-576,3 20-577,18-1-128,-20-19-353,20 20-639,0-20-610,0-1-1505</inkml:trace>
  <inkml:trace contextRef="#ctx0" brushRef="#br0" timeOffset="116950.6892">19810 3934 13196,'20'0'1794,"-20"0"-1858,0 0 1569,0 0-32,0 20-319,0 0-578,0 0-288,21-1-192,-21 1-31,20 1-162,-20-2-479,18 1-577,-18-20-417,20 0-768,-20 0-5061</inkml:trace>
  <inkml:trace contextRef="#ctx0" brushRef="#br0" timeOffset="117353.7123">19851 3398 8776,'20'0'160,"-2"19"1538,2 1 287,1 0-31,19 0-192,-21 20-737,21 20-256,-20-21-97,0 0-63,19 2-193,-19-2 97,0 1-289,-20 0 160,20-1-191,-20 1 63,0-20 32,0 20-64,0-20-128,0 0-32,0 19 97,-20-18-129,20-2-64,-20-19-385,20 20-288,0 0-223,-20-20-193,20 0-673,0 19-1249,0-19-3555</inkml:trace>
  <inkml:trace contextRef="#ctx0" brushRef="#br0" timeOffset="118378.7709">18838 10193 10057,'-20'21'3203,"20"-21"-2274,-20 0 672,20 0 129,0 0-417,0 0-768,0 0-129,20 0-127,0 0-1,0-21-96,19 2-96,1-21 0,19 0-96,20 1 0,2-1 32,-2-20 96,40 21 129,-19-21 63,19 0 32,19 21 161,-39-1-225,0 0-320,-38 40-256,-42 0-417,1 0 641,-20 40-288,-20 0-1,-19-1 257,19 1 160,-21 19 192,23 1-127,18-20-33,0 0 96,18-20 32,23-1 192,18-19-31,1 0-33,19-19-320,0-1 32,2 0-64,18-20 0,-20 0 32,20 21 32,-20-21-64,-20 20-224,-18 0 224,-41 20-801,0 0-128,-21 20-1345,-17 0-2690,-3-1-8904</inkml:trace>
  <inkml:trace contextRef="#ctx0" brushRef="#br0" timeOffset="118890.8002">18958 9935 10698,'0'-19'2242,"0"-2"-1025,0 21-320,0-19-32,0 19-97,0 19-672,0-19-128,-21 21 64,21 18-128,-20 1 128,0 0-32,0 19 0,-19-19 64,19 19-32,0-18 353,0 18 448,1-39 95,19 0-159,0 0-64,19-1 0,21-19 31,0 0-351,19 0-129,20 0-224,0-19 32,2 19-32,-2-20-160,-20 20-833,-19 0-769,-1 0-1056,-39 20-3620</inkml:trace>
  <inkml:trace contextRef="#ctx0" brushRef="#br0" timeOffset="125161.1589">17925 4609 2754,'-20'0'3203,"20"0"-1794,0 0-159,0 0 223,0 0 513,0 0-545,0 0-480,20 0-352,0 0-225,19 0-32,-19 0 97,0-19-129,19 19-96,1 0-31,19 0-65,2-20-96,18 20 0,0 0 32,20-20-64,0 20 0,21-20-32,19 20 32,-19 0-32,18 0 64,1 0-32,-1 0 0,2-20 0,-1 20 96,-20 0-128,-1 0 96,2 0 96,-41-20 32,1 20 65,-21 0-193,-39 0-225,1 0-992,-21 0-1281,-21 0-1506</inkml:trace>
  <inkml:trace contextRef="#ctx0" brushRef="#br0" timeOffset="129484.4061">14748 5027 10313,'0'-20'1314,"0"20"255,0 0-224,0 0 193,0 0-641,0 0-513,21 20 385,-21-20-257,20 20 97,18 0-161,-17 20-96,19-21-191,-1 21-97,1-20 64,-1 20-128,1-20 64,0 0-160,-21-1 0,1 2 0,0-1-257,0-20-31,-20 19-97,0-19-159,0 0-257,0 0-576,0 0-802,-20 0-3234</inkml:trace>
  <inkml:trace contextRef="#ctx0" brushRef="#br0" timeOffset="129708.4189">15086 5027 11370,'0'0'641,"0"0"-545,-20 0-160,20 20 288,-20 0 769,0 0-416,0 0-225,1 20-64,-1-1 65,0 1-97,0 0-96,20 0-64,-20-20-192,20-1-449,-19 1-704,19-1-2146</inkml:trace>
  <inkml:trace contextRef="#ctx0" brushRef="#br0" timeOffset="130140.4437">15344 5226 9737,'20'0'2498,"-20"0"-2434,0-19 545,20 19 352,-20 0 544,0 0-896,20 0-481,-20 19-128,19-19-128,-19 20 192,0-20-224,0 20 95,0-1 130,0 2 95,0-1 0,-19-1 0,-1 1 256,20-1 1,0 2-129,0-1-64,0-20 33,0 0-225,20 0 128,-1 20-96,1-20-288,0 0-353,-20 0-448,20 0-1121,-20 0-3684</inkml:trace>
  <inkml:trace contextRef="#ctx0" brushRef="#br0" timeOffset="131467.5196">16099 5166 10666,'-41'0'1473,"21"-19"-416,20 19 224,0 0 97,0 0 255,0 0-1024,20 0-225,21 19 161,-3-19-385,23 0-32,-2 0 256,1 0-192,-21 0-32,22 0-160,-23 0-64,3 0-32,-3 0-320,-17 0-129,-21 0-383,0 0-482,0 0 161,0 0-1153,-21 0-7111</inkml:trace>
  <inkml:trace contextRef="#ctx0" brushRef="#br0" timeOffset="131814.5394">16336 5007 1665,'-19'20'5766,"-21"-20"-5638,20 20 160,-19-20 641,19 20 512,-20 0-928,1-20-417,-1 20-32,-1-20 32,21 0 448,2 19 193,-3-19-288,21 0 63,0 0 129,0 0 255,21 21 65,-3-2-288,22-19-385,1 20-31,-3 1-225,23-2-64,-22 1-289,1 0-127,0-20-545,-1 19-513,-19 2-928,0-21-5477</inkml:trace>
  <inkml:trace contextRef="#ctx0" brushRef="#br0" timeOffset="132189.5609">16992 4868 8327,'20'40'1314,"-20"-20"191,0 20-64,0-21-159,0 21 63,0 0-769,0 0-383,0 0-65,20-21 0,-20 22-96,0-22-320,19 1-962,-19-20-960,20 20-5541</inkml:trace>
  <inkml:trace contextRef="#ctx0" brushRef="#br0" timeOffset="132512.5793">17230 5126 10313,'-20'21'737,"0"-2"-801,20 1 96,0 1 384,0-2 385,20 1-513,0 0-384,-1-20-32,1 19 256,21-19 32,-21 0 97,-2-19 95,2 19 737,-20-20 160,21 0-416,-21 1-160,0-2-1,-21 1-127,1 20-513,2-19 64,-2-2-160,-1 21 160,1 0-384,20 0-833,-20 0-1698,20 21-3267</inkml:trace>
  <inkml:trace contextRef="#ctx0" brushRef="#br0" timeOffset="132939.6038">17567 5186 14862,'-20'-20'288,"1"20"-769,19 0 802,-20 0 415,0 20 225,20-20-833,0 21-128,0-2-64,20 1 32,-20-20-160,20 20-128,-1-20 0,1 0 255,0 0 162,0-20 31,0 20-64,-20-20 288,0 20-32,0-19-191,0 19-65,0 0-96,0 0-225,0 0-63,0 39 256,0-19 64,0 40 128,19-21 96,-19 21-96,0-1-96,0 1 65,0-20 31,0-1 448,0-19 129,-19 0 64,-1 1-1,-20-21-383,20 19-193,-19-38-96,19 19-224,-20-21-321,21-19-415,-21 20-1026,40-19-2883</inkml:trace>
  <inkml:trace contextRef="#ctx0" brushRef="#br0" timeOffset="133372.6285">17964 4829 4804,'-19'-21'641,"19"21"960,-20 21 1314,20-1-737,-20-1-544,20 21-161,0 0 32,-20-1-416,20 1-160,0 20-128,20-21-481,-20-18-127,20 18-258,0-18 33,-1-2-64,21 1-448,-20 0-417,0-20-929,-1 0-993,1-20-5861</inkml:trace>
  <inkml:trace contextRef="#ctx0" brushRef="#br0" timeOffset="133581.6405">18144 5007 8327,'18'20'2339,"-18"0"-1699,20-20 1154,1 20 768,-1 0-320,0 0-1281,-2-1-480,3 2-97,-21-2-320,20 1 0,0 1-64,0-2-800,-1-19-418,-19 0-1120,20 0-3139</inkml:trace>
  <inkml:trace contextRef="#ctx0" brushRef="#br0" timeOffset="133783.652">18342 5067 12972,'-20'40'288,"0"-21"417,0 2 960,-1-2-672,3 22-640,-2-22-353,0 1-929,20 0-1442,-21-20-4707</inkml:trace>
  <inkml:trace contextRef="#ctx0" brushRef="#br0" timeOffset="134079.669">18579 5067 13324,'20'0'-224,"1"0"800,-1 0 994,0 0 128,-1 0-673,1 20-705,20-20-128,-20 0 160,-1 0 1,1 0-289,0 0-513,-20-20-416,0 20-896,0 0-1602,-20 0-7175</inkml:trace>
  <inkml:trace contextRef="#ctx0" brushRef="#br0" timeOffset="134288.6809">18719 4987 8648,'0'20'2146,"0"-20"-1185,20 20 1121,-20 0 320,0 0-512,20 20-1058,-20-21-351,0 2-193,0 18-160,19-18-128,-19-2-384,0-19-961,20 20-1538,-20-20-2690</inkml:trace>
  <inkml:trace contextRef="#ctx0" brushRef="#br0" timeOffset="134555.6962">19016 4948 320,'21'20'13292,"-21"-1"-13067,0-19 896,0 40 1377,0-20-768,0 0-833,0 20-609,0-21-160,0 2-64,20 18-160,-20-18-192,0-21-673,18 19-801,-18-19-352,21 0-1153</inkml:trace>
  <inkml:trace contextRef="#ctx0" brushRef="#br0" timeOffset="134885.7151">19235 4749 12619,'39'0'65,"-19"0"799,0 19 514,0 2 864,0 19-609,-1-1-832,-19 1-128,20 0 192,-20 19-417,20-19-160,-20 0-192,0-1 0,0 1-96,0 1-32,0-2-64,0-19-128,-20 20 64,0-20-224,-19 19-65,19-20-256,-20 2-576,1-1-1249,-1 0-2691</inkml:trace>
  <inkml:trace contextRef="#ctx0" brushRef="#br0" timeOffset="136574.8117">21697 4829 13676,'-20'59'32,"20"-19"417,0 0 608,-20 19-32,20-19-577,0 0-352,20 19-96,-20-18-608,20-2-769,-1 0-737,21-18-4132</inkml:trace>
  <inkml:trace contextRef="#ctx0" brushRef="#br0" timeOffset="136869.8286">21954 5147 14830,'-20'19'-161,"2"1"225,18 1 417,-21 18 31,42-19-31,-3-1-257,2-19-160,21 21-64,-3-21 160,3 0 161,-1 0-33,-1-21 64,-19 21 417,0-19 0,-20-1-129,0 0-63,-20-20 63,20 20-415,-40 1-129,21-2-160,-1 21-64,0-19-449,20 19-640,-20 0-1730,20 0-2082</inkml:trace>
  <inkml:trace contextRef="#ctx0" brushRef="#br0" timeOffset="137280.8521">22392 5166 8423,'-21'0'5862,"1"0"-5862,0 0 705,-19 20 512,19 1-641,20-2-319,0 21-225,0-21 0,0 2 0,20-1-32,19-20 32,-19 0 96,21 0 64,-21 0 64,-2-20 225,2-1-33,1-18 193,-21 19 128,0 1-577,0-2-96,0 21 0,-21 0-480,21 0 31,0 40 353,0 0-32,-20 0 96,20 19 160,20 21-31,-20-41-97,0 21-96,21-1 128,-21-19-128,0-20 160,-21 1 256,1-2 97,2-19-161,-23 0-224,1 0-256,-19 0-705,19-19-832,-19-2-1314,-20 1-3235</inkml:trace>
  <inkml:trace contextRef="#ctx0" brushRef="#br0" timeOffset="138038.8954">18520 5306 4836,'-20'0'3940,"20"-21"-2659,0 21 1153,0 0-544,0 0-64,0 0-353,0 0-320,0 0-480,0 0-449,0 0 32,0 0-31,20 0-129,-20 21-128,21-1 96,-3-20-128,2 19-128,-20 1-1,0-1 97,0 2 32,0-21 64,0 20 32,-20 0 96,2-20 161,18 19 31,-21-19 64,21 20-95,0-20-161,0 0-128,0 20 192,0-20 32,21 0-224,-3 20 64,22-20-224,-19 0-128,-1 20-289,0-20-448,-1 0-1409,-19 0-3428</inkml:trace>
  <inkml:trace contextRef="#ctx0" brushRef="#br0" timeOffset="138752.9363">22768 4768 16591,'-20'0'0,"20"0"-288,-18 0 160,-3 21 256,21 19 256,-20-1-288,0 21-64,20-1 289,0-19 95,-20 20 33,20 0-161,0 0-224,20-21 64,0 0-320,0 2-64,1-2-225,17-39-95,-18 19-545,21-19-481,-2 0-1665</inkml:trace>
  <inkml:trace contextRef="#ctx0" brushRef="#br0" timeOffset="138955.9479">22928 5027 15534,'0'0'1217,"19"20"-1313,1 0 705,20 0 512,-20 0 256,-1 20-960,21-21-289,-20 1-288,19 20-161,-19-20-383,0 0-514,-20-1-1088,20-19-576,-20 21-2596</inkml:trace>
  <inkml:trace contextRef="#ctx0" brushRef="#br0" timeOffset="139141.9585">23205 5027 11050,'-20'20'5445,"0"0"-5669,0 0 352,1 0 929,-1 20-96,0-21-449,0 22-512,20-2-128,-20-19-704,20 20-1218,-19-20-1442</inkml:trace>
  <inkml:trace contextRef="#ctx0" brushRef="#br0" timeOffset="139754.9936">23404 5266 15342,'-20'-20'865,"20"20"32,-20-20 576,20 20-672,0 0-481,20 0-32,0 0-191,0 0-97,-1 20 0,1-20-65,0 20 33,0-1-256,0 2 192,-20-1 32,0-1 32,-20 1 0,0-20 641,0 19-193,0 2-32,20-21-192,-19 0 65,19 20-129,19-20 32,1 0-480,20 20-65,-20-20-544,19 0-512,1 0-1153,-19 19-1698</inkml:trace>
  <inkml:trace contextRef="#ctx0" brushRef="#br0" timeOffset="140218.0201">23801 5207 10826,'0'0'352,"0"0"1666,0 0 448,0 0-1216,0 0-193,0 0-257,20 0 65,-20 0-320,20 0-257,-1 19-160,21-19-64,-20 0-64,19 0-288,-19 0-769,0 0-1121,0 0-1762,-20 0-7207</inkml:trace>
  <inkml:trace contextRef="#ctx0" brushRef="#br0" timeOffset="140412.0312">23900 5087 14061,'-20'0'-192,"20"0"768,0 20 2179,20-1-1154,-20 2-704,20 18-512,-20-18-257,0 18-96,0 0-481,0 2-1056,20-2-2595</inkml:trace>
  <inkml:trace contextRef="#ctx0" brushRef="#br0" timeOffset="140996.0646">24416 5186 11851,'0'0'512,"20"-20"65,-20 20 1985,0-19-1088,-20 19-898,0 0-224,0 0-31,0 0-97,1 0 96,-1 19-31,20 1-193,0 1 192,0-2-192,0 1 96,20 0-96,-1 20-128,1-20-32,20-20-64,1 19-96,-3 1-193,3-20-415,-21 0-1058,19 0-993,-39 0-3747</inkml:trace>
  <inkml:trace contextRef="#ctx0" brushRef="#br0" timeOffset="141357.0852">24694 4829 2530,'0'-40'9321,"20"19"-9225,-20 21 801,0 0 1313,0 0-673,20 21-544,0-21-288,-1 40 160,1-20 96,20 19-353,-19 1 1,-3 0-353,22-1 64,-19 21-128,17-20-31,-38 19-65,20 1-32,-20-1 0,0-18 0,0 17-384,-20 3-385,-18-22-704,-3 1-1314,3 0-2818</inkml:trace>
  <inkml:trace contextRef="#ctx0" brushRef="#br1" timeOffset="143198.1905">24416 4192 13708,'0'-20'577,"0"20"-737,0 0 448,0 0 321,0 0-321,0 0 321,0 0-257,0 20-64,0 0 321,0 0 159,0 0-159,0 19-193,0 1 1,0 0-65,0 20-192,0-20-64,0-1 1,0 21-65,0-21-64,20 1-129,-20-20-223,0 19-417,0-18-640,0-1-1025,21-20-994,-21 19-7398</inkml:trace>
  <inkml:trace contextRef="#ctx0" brushRef="#br1" timeOffset="143516.2087">24257 4530 12171,'0'0'192,"20"0"897,-20 20 609,0 0-353,20 0-384,-20-1-545,20 2-95,-20 18-65,20 0 64,-20 2-224,19-22 65,-19 21 63,20-19 352,-20-1 65,20-1 32,0-19-161,0 0-96,1-19-223,17-1-33,3-1 0,-21-19-128,19 21-256,-19-22-449,0 22-512,0-21-1313,-20 21-3044</inkml:trace>
  <inkml:trace contextRef="#ctx0" brushRef="#br0" timeOffset="148588.4988">14827 6260 7046,'-20'19'5061,"20"-19"-3652,-18 0 65,18 0-257,0 0-160,18 0-160,-18 20 0,41 0-417,-21-1-128,19 22-224,1-2-96,0 1 1,-1 0-1,1-1-64,-1-19-65,1 20-95,-20-19 32,19-2-224,-39-19-257,20 0-672,-20 0-929,0 0-705,-20 0-5157</inkml:trace>
  <inkml:trace contextRef="#ctx0" brushRef="#br0" timeOffset="148820.5121">15125 6299 10570,'0'0'1921,"0"0"-1184,0 0-128,-20 0 127,20 20 994,-19 20-801,-1-1-673,0 1-96,-20 0-96,21 19-64,19-19 32,-20-20-32,20 1-192,-20-2-673,20 0-1153,0 2-1345</inkml:trace>
  <inkml:trace contextRef="#ctx0" brushRef="#br0" timeOffset="149403.5454">15364 6498 14862,'-20'0'1089,"20"0"-353,0 0-383,0 0 95,20 19 97,-20-19-417,40 0-96,-21 0-385,1 20 161,0-20 96,-20 20 0,20-20-160,-20 20 224,0-20 0,0 20 64,-20 1 0,20-21 0,0 19 0,0-19-64,0 19 32,0 2 0,0-2 0,20 2 0,-20-2-32,20-19 32,-20 20 64,0 0-64,0 0 0,0-20 64,0 0 160,0 20 193,-20-20-1,-20 0-32,20 0-224,-19 0-128,19-20-192,0 20-480,0 0-1570,20 0-3107</inkml:trace>
  <inkml:trace contextRef="#ctx0" brushRef="#br0" timeOffset="149822.5694">16058 6557 2850,'-20'0'11371,"20"0"-11307,0 0 224,20 0 1026,1 0 287,-1 0-672,18 0-545,3 0-224,-1 0 33,19 0-129,0-20 32,1 20 32,-21-20-128,22 20 64,-41 0-96,19-19-128,-39 19-513,0 0-672,-21 0-993,3 0-1026,-2 0-3810</inkml:trace>
  <inkml:trace contextRef="#ctx0" brushRef="#br0" timeOffset="150161.5888">16277 6359 10537,'0'0'0,"-20"20"65,0-20 319,-19 19 865,-1 1-192,1 20-608,-1-20 95,-21 19 385,22-19 0,19 0-417,0 0-448,20 0-64,0 1 64,0-2 129,40-19-1,-19 19-64,37-19 32,-17 21-64,-3-2-192,3 2 96,-1-2-128,-1 1-224,-19-20-898,0 20-735,0 0-1443</inkml:trace>
  <inkml:trace contextRef="#ctx0" brushRef="#br0" timeOffset="150918.6321">17131 6398 10505,'0'0'1186,"0"0"159,0 0-64,0 0 481,19 20-225,1-20-672,20 20-256,-1 0-481,1 0 128,1 0 160,-3-1-288,3 1 33,-2 0-161,1 0 0,0 0-32,-1 1-97,-19-2-223,-20-19-385,20 0-223,-20 0-610,0 0-288,-20 0-544,0 0-2595</inkml:trace>
  <inkml:trace contextRef="#ctx0" brushRef="#br0" timeOffset="151221.6494">17528 6359 10570,'0'-21'1057,"0"2"-801,-20 19 480,20 0 129,0 0 769,-20 19-705,0 2-289,20-1-63,-20-1 31,-19 21-191,19 0-129,-1-20-128,-17 19-128,18-19-32,-1 20-64,21-19-160,-20-2-224,20 0-481,0 2-545,0-21-319,-20 0-1955</inkml:trace>
  <inkml:trace contextRef="#ctx0" brushRef="#br0" timeOffset="152244.7079">17885 6557 13004,'-20'0'1954,"1"-20"-1762,19 20 448,0 0 834,0 0-65,0 0-928,0 0-289,19 0 0,1 0-96,0 0 0,0 20-128,0-20-96,-1 0-224,1 20 95,-20-20-127,0 20 32,-20 1 63,1-21 97,19 19 64,-20 0-32,20 21-192,0-19-385,0-2 32,20-19 97,-1 20-129,1 0 64,0 0 129,0-20 384,-20 20 128,0-20 128,0 0 416,-20 20-287,-20-20-193,1 0-257,-1 0-864,1 0-3395</inkml:trace>
  <inkml:trace contextRef="#ctx0" brushRef="#br0" timeOffset="153031.753">16852 6915 13004,'0'40'608,"20"-40"-351,-20 19 223,21 1 769,-1-20-128,0 20-800,-2-20-129,3 0-32,-1 0 64,-20 0 161,20 0-257,0-20-192,-20 0 224,0 1-192,19-21 32,-19 0 0,0 20-64,0-19 160,0-1-288,-19 0 95,-1-19-319,0 0 32,0-22-545,-1 22-352,3-1 448,-2 1 801,0 19 384,-1 0 609,21 21-128,-20-2-64,20 21-129,0-20 65,20 20-225,-20-19-352,21 19-160,-1 0 96,18-21-96,-17 21 193,-1 0-290,20 0 97,-1 0 161,1 0-322,-1 0 257,21 0-96,-1 0 96,20 0-128,21-19 0,-1 19 32,20 0-32,-20-20 0,21 20 0,-1-20-96,-40 20 96,0-20-288,-38 20 63,-1 0 257,-22 0 64,3 0-64,-21 0 353,0 20-65,0 0-224,0 0 32,0-1 32,0 21-160,0 1 96,0-22-96,20 21-641,0 0-1217,-20-1-832,20 1-9450</inkml:trace>
  <inkml:trace contextRef="#ctx0" brushRef="#br0" timeOffset="153991.8079">18937 6478 12908,'0'0'1601,"0"0"-800,21 0 352,-3 0 64,2 20-320,21-20-801,-21 0-32,19 19-416,1-19-673,-20 0-993,-20 0-1377</inkml:trace>
  <inkml:trace contextRef="#ctx0" brushRef="#br0" timeOffset="154127.8157">18958 6637 11627,'0'40'1761,"0"-40"-992,38 19 320,3-19 224,-21 21-416,19-21-833,1 0-1345,-1 0-1986</inkml:trace>
  <inkml:trace contextRef="#ctx0" brushRef="#br0" timeOffset="154676.8471">19612 6478 13933,'0'0'736,"0"0"802,0 0-225,20 0 193,0 20-610,19-1-319,1 1-257,0 0-64,-1 0-63,22 21-161,-23-22 0,23 0-192,-22 2-161,1-2-223,-1-19-513,-19 21-481,-20-21-864,0 0-1730</inkml:trace>
  <inkml:trace contextRef="#ctx0" brushRef="#br0" timeOffset="154907.8603">20009 6438 11627,'-20'20'576,"1"0"769,-1 0 577,-21-1-288,21 21-641,2 0-449,-2 0-320,-1 0-224,21 0-128,0-21-673,0 1-1248,0 0-1026,21 0-5285</inkml:trace>
  <inkml:trace contextRef="#ctx0" brushRef="#br0" timeOffset="155533.8961">20327 6577 12940,'-21'0'288,"3"0"769,18 0 1249,0 0-864,0 0-1026,0 0-32,18 0 97,3 0-257,-1 20-160,20-20 0,-21 0-96,1 21-128,0-21 32,-20 19 64,20-19-353,-20 19 65,0 2 128,-20-21 160,20 19-160,0 2 63,0-21-63,0 19-128,0-19-257,20 20 161,-20 0 288,20-20-65,-1 20 129,-19 0 96,20-20 96,-20 20 129,-20-20 127,1 0 321,-1 19-1,-20-19-31,20 0-257,1 0-192,-21 0-256,40 0-640,-20 0-994,20-19-1409,0 19-8776</inkml:trace>
  <inkml:trace contextRef="#ctx0" brushRef="#br0" timeOffset="155873.9155">20624 5803 12651,'0'-20'513,"0"20"576,0 0 705,0 20-225,20-1-672,-20 1-545,20 20-127,-20-1-161,21-19-64,-21 20 32,18 0-417,-18-1-544,20-19-288,-20 0-288,0 0-705,0 0-2467</inkml:trace>
  <inkml:trace contextRef="#ctx0" brushRef="#br0" timeOffset="156068.9267">20486 6179 11146,'19'0'1377,"1"0"-960,20 0 928,-1 0 257,1 0-385,1 0-865,-3-19-288,3 19 32,-3 0-96,3 0 32,-21 0-256,-20 0-801,0 0-1601,0 19-3076</inkml:trace>
  <inkml:trace contextRef="#ctx0" brushRef="#br0" timeOffset="156517.9524">20644 6299 10986,'0'0'128,"0"0"352,20 0 1314,-20 20-320,21-20-514,-21 0-607,18 0-129,2 0-64,1 19 289,-1-19-65,0 0-224,-20 21-64,18-21 64,-18 20 65,0-20-1,-18 19-160,18-19 32,-20 20-32,0-20 32,20 20-96,0-20 64,0 20 160,0-20 33,20 0 95,0 0-160,-2 20-320,3-20 384,-1 0-224,0 0-96,0 0-192,-1 0-289,-19 0-480,0 0-1537,0 0-2851</inkml:trace>
  <inkml:trace contextRef="#ctx0" brushRef="#br1" timeOffset="159170.1041">20823 5762 11146,'0'-39'384,"-21"39"353,21-20 512,-18 1-32,-22 19-576,19 0-545,-17 0-128,-3 0 32,1 19 32,21 1-32,-21-1 64,0-19 32,21 41-32,-21-21-64,20-1 32,0 20-32,20 2-32,-19-2-32,19 1 64,0 0-64,19 19-32,-19 1 32,20-21 0,0 21 32,0 0-192,19-21 96,-19 2-65,20-2-255,19-19-32,2 20-161,-23-20-416,23-20 0,-2 0-64,0 0 737,1 0 512,-21-20 288,21 0 161,-19-20 31,-23 1 161,23 19-128,-21-40-33,0 21 193,-20-2-64,0-18-161,0-1-31,-20 0-129,-21-19-128,3 20 129,-3 18 704,1-17-256,-19 17-769,19 21-224,1-19-193,-1 39-287,-1 0-1410,3 20-3043</inkml:trace>
  <inkml:trace contextRef="#ctx0" brushRef="#br0" timeOffset="162640.3025">14888 7491 11562,'0'0'1730,"-20"0"-1121,20 0-129,0 0 737,20 19 449,-1 1-641,1 20-481,20-19-223,-1-2-33,1 21-192,19-20 0,-19 0-64,1-20-64,-3 20-160,3 0-192,-21-20-193,0 0-192,-20 0-256,0 0-128,0 0-416,0 0-1602,0-20-6727</inkml:trace>
  <inkml:trace contextRef="#ctx0" brushRef="#br0" timeOffset="162863.3153">15244 7391 10249,'0'0'2210,"0"20"-1761,-20 0 704,0 20 288,2-1 257,-3 2-865,-19-1-481,20 19-256,-19-19-32,19 0-96,0-1-96,20 1-449,0-20-1120,0-20-738,0 20-2337</inkml:trace>
  <inkml:trace contextRef="#ctx0" brushRef="#br0" timeOffset="163636.3595">15522 7690 7046,'0'0'2723,"0"0"-1762,0 0 960,0 0 322,0 0-546,0 0-896,-19 0-481,19 20 257,0 0-97,0-1-31,0 1-1,19 0-288,-19 0 64,20-20-95,0 20-33,0-20-64,1 20 32,17-20-320,-17 0-257,-1 0-672,0-20-1153,-20 20-2179</inkml:trace>
  <inkml:trace contextRef="#ctx0" brushRef="#br0" timeOffset="163808.3693">15603 7749 10730,'-21'20'2498,"21"0"-1537,0 0 1025,0 20 32,0-21-769,0 21-897,0-20-288,21 0-320,-21 0-673,0-1-993,0-19-2113</inkml:trace>
  <inkml:trace contextRef="#ctx0" brushRef="#br0" timeOffset="164349.4003">16317 7769 13196,'0'0'577,"19"0"-193,-19 0 673,20 0 608,0 0-319,21 0-674,-3 0-319,23 0-225,-22 0-160,21 0 224,-21 0-224,21 0-32,-21 0-96,1 0-32,-20 0-417,-1 0-352,-19-20-737,0 20-832,-19 0-3011</inkml:trace>
  <inkml:trace contextRef="#ctx0" brushRef="#br0" timeOffset="164796.4259">16615 7591 8263,'0'-21'1666,"0"21"-449,-20 0 288,20 0-287,-20 21-322,0-21-607,-19 19-129,-2 0-128,1-19 224,1 21 193,19-1-1,-20 0-64,21 0-31,-1 0-129,0-1-128,20 1-32,0 0 224,20 0 33,19 0-97,-19 0-96,20-1-96,-1 1-160,1 0 0,-19 0-513,-1 0-512,19-20-96,-39 20-353,20-20-1953</inkml:trace>
  <inkml:trace contextRef="#ctx0" brushRef="#br0" timeOffset="166066.4985">17727 7610 11306,'0'19'1762,"0"-19"-897,18 21 416,23-1 256,-21 0 1,39 0-705,-19 0-513,19-1-128,1 21-192,-1-20-32,-19-20-192,-1 20-353,2 0-384,-21-20-704,-20 0-737,0 0-2051</inkml:trace>
  <inkml:trace contextRef="#ctx0" brushRef="#br0" timeOffset="166289.5113">18123 7551 10666,'0'19'1633,"-20"2"-832,20-2 576,-20 21 225,0 0-225,-19 0-897,19-1-351,0 21-161,0-21-32,1-19-65,-1 0-319,20 0-737,0 0-1185,0-20-2787</inkml:trace>
  <inkml:trace contextRef="#ctx0" brushRef="#br0" timeOffset="166557.5266">18441 7749 13260,'0'0'384,"0"20"-320,-20-20 769,20 20 673,0-20-417,0 20-673,0 0-128,20-20-31,-1 20-97,1-20 0,20 0-96,-19 0-128,17 0-128,-18 0-641,1 0-672,-1 0-193,0 0-1121,-20-20-4420</inkml:trace>
  <inkml:trace contextRef="#ctx0" brushRef="#br0" timeOffset="166744.5373">18559 7769 1537,'0'0'10730,"0"20"-10185,0 0 255,0 0 1282,0 0-736,0-1-1058,-18 21-320,18-20-449,0 20-992,0-21-2178</inkml:trace>
  <inkml:trace contextRef="#ctx0" brushRef="#br0" timeOffset="169960.7212">18917 7114 7046,'0'0'1057,"-20"-21"449,20 21 319,0 0-159,0-19-449,0 19-384,0 0 64,0 0-65,0 0-351,0 19 448,0-19-449,0 21 1,0-2-97,0 2-128,0-2-128,0 1-96,0 0-64,0 0-96,20-20-416,-20 20-289,0-1-384,0-19-353,20 0-672,-20 0-3363</inkml:trace>
  <inkml:trace contextRef="#ctx0" brushRef="#br0" timeOffset="170213.7357">18719 7332 8584,'-20'0'2690,"40"0"-2754,-20 0 993,20 0 1281,0 0-448,-1 0-994,21 0-479,0 0 31,-1 0-96,1 20 65,-1-20-257,1 0 0,-19 0-96,17-20-193,-38 20-447,21 0-257,-21 0 0,0 0-384,0 0-577,0 0-1858</inkml:trace>
  <inkml:trace contextRef="#ctx0" brushRef="#br0" timeOffset="170941.7774">18897 7491 6245,'0'0'1346,"0"0"223,-20 0 1026,20 0-417,0 0-769,0 0-448,0 0-96,0 0-353,0 0 65,20 0-289,-20 0-64,20 19 33,0-19-193,1 0 0,-3 0-128,-18 0 32,20 20-129,-20-20-159,0 0-64,-20 21 31,20-21 129,-18 19 160,18-19 0,-21 21 128,21-21-160,0 0 64,0 19 0,21-19-192,-21 19-32,18-19-1,2 21 129,0-21 64,1 20 32,-21-20 160,0 20 289,0-20 223,-21 0-223,1 20 31,-18-20-160,17 0-160,1 0-160,0 0-320,20 0-225,0 0-992,0 0-1282,0 0-9192</inkml:trace>
  <inkml:trace contextRef="#ctx0" brushRef="#br1" timeOffset="172657.8755">18937 6935 9064,'-20'-20'1473,"20"20"-896,-20 0 352,0 0 352,1 0 353,-1 0-866,0 0-672,-20 20-128,21 0-32,-1-1 64,-20 21-32,20-20 0,-19 20 64,19 19 129,-1-19 127,1 20-96,20 19-192,0-19-32,0-1-288,20 1-129,1 0-127,-1-20 63,19-2-224,-19 3-223,0-1 63,20-1 256,-21-19 161,1 0 255,20 0 225,-20-20 161,19 0 351,1 0-31,-19-20 63,17 0 65,3 0-321,-3 1-96,3-1 32,-21-20-128,0 20 65,-1-20 351,-19 0-128,0 0 33,0 1 127,0-21 65,-19 20-97,-1-19 129,0 19 192,0-19 32,-19 19-257,-2 1-288,21 18-191,-18 2-97,17-2 0,1 2-673,20 19-993,0 0-1793,0 0-4420</inkml:trace>
  <inkml:trace contextRef="#ctx0" brushRef="#br1" timeOffset="173703.9353">24396 5047 7142,'-20'0'64,"20"0"64,0-20 1378,-20 20-161,20 0-960,-19 0-193,-1 0 480,0 0 1,0 0-96,0 0-97,-19 20-32,19 0-191,20 20 63,-20-21-192,20 21-32,0 1-64,0 18-96,20-19-32,20 19-224,-21-19-33,21 0-63,19-21 320,-19 1 160,21 0 288,-23-20 1,23 0 159,-22 0 321,1-20 352,-1-19-64,-19 19-416,0-21-161,0 2-255,-20-21-129,-20 21-32,0-21-128,-19 21 64,-21 18-192,21-18-1025,-22 19-1794,2 20-5605</inkml:trace>
  <inkml:trace contextRef="#ctx0" brushRef="#br1" timeOffset="174577.9853">19434 7491 5605,'0'19'7687,"0"-19"-7463,0 0 641,0 0 993,20 0-449,18 20-544,3 1-609,18-21 97,-19 19-193,19-19-96,-19 21-64,0-21-192,-1 19-97,2-19-415,-21 0-321,-20 0-929,0 19-769,0-19-3170</inkml:trace>
  <inkml:trace contextRef="#ctx0" brushRef="#br1" timeOffset="174845.0006">19691 7391 11466,'-19'20'705,"-1"-20"-449,0 20 993,-20 0-63,21-20-97,-21 20-577,-1 0-160,3-1 289,38 1-161,-20 1-63,20-2-161,0 2-128,20-2-32,18 0-224,3-19-352,-1 21-449,19-21-673,-19 20-1088,19-20-6663</inkml:trace>
  <inkml:trace contextRef="#ctx0" brushRef="#br1" timeOffset="175256.0241">21300 6637 7559,'0'0'4388,"0"0"-4196,0 0 1345,0 19 770,0 2-770,0-2-672,0 2-96,19-2-161,1 1-127,20 0-161,-20-20-160,-1 20-64,21 0-96,-20-20-320,1 0-417,-3 0-1089,-18 0-1697,-18 0-5573</inkml:trace>
  <inkml:trace contextRef="#ctx0" brushRef="#br1" timeOffset="175580.0426">21161 6875 11050,'0'20'1057,"0"-20"-641,20-20 1250,-20 20-641,20-20-417,-20 1-383,0-1 127,-20 0 32,20 0 97,-20 0-129,20-19-160,0 18-128,0 2 33,0-2-97,0 2 160,20 19-64,0 0 0,-1 0-32,21 0 64,-20 0 417,19 19-289,-19 2 128,20-2-96,-1-19-63,-19 21-33,20-21-160,-19 19-256,-3-19-321,2 0-736,-20 0-1121,0 0-3300</inkml:trace>
  <inkml:trace contextRef="#ctx0" brushRef="#br1" timeOffset="176272.0822">24495 5861 10153,'0'0'1922,"0"0"-1634,0 0 993,0 0 801,0 0-352,0 21-801,0-1-32,0-1-129,0 21-127,21-20-353,-21 20-224,0-1 0,0 1-160,0 0-256,20-1-96,-20-18-1,20 18-544,-20-39-704,18 21-1122,-18-21-2594</inkml:trace>
  <inkml:trace contextRef="#ctx0" brushRef="#br1" timeOffset="176567.0991">24396 6080 14477,'-20'-20'961,"0"20"-352,20-20 1473,0 20-833,0-19-865,20 19-288,0-20-64,0 20 64,0-20-96,1 0 0,17 0 32,-17 0-64,-1 1 0,0-1 0,-20 20 0,18-21 0,-18 21 96,0 0 225,21 0-33,-21 21 0,20-1-320,0-1 352,19 1-192,1 20-96,0-20-448,-1 0-801,1 19-993,-1-19-1826</inkml:trace>
  <inkml:trace contextRef="#ctx1" brushRef="#br1">20360 8295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3T07:40:02.5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1805 10393 352,'0'0'1313,"0"0"449,0 0 768,20 0-672,-20 0-609,0 0-897,0 0-255,0 0-33,0 0 32,-20 0 256,20 0 32,0 19-63,0-19 95,-21 0 0,21 20 65,0-20-1,0 0 1,0 20-193,0-20 128,21 0-191,-21 20 31,20-20-128,0 0 0,19 20-64,-19-1 192,20-19-95,-1 21-65,21-2-64,-1 22 64,22-22 0,-2 21-96,20-21 64,-20 2-32,20 18 32,-19-19-32,-1 0 0,1 0 0,-1 20 0,0-21-32,0 1 32,2 0 32,-22 0-32,0 0 64,1-20 65,-1 20-1,2 0 0,-2-20-32,-19 19-64,-1-19 32,1 21 0,-20-21 0,-1 0-32,1 19-64,0-19 32,0 0 32,0 0-64,-1 0 0,1 20 33,0-20-33,-20 0 0,20 0 0,-20 0 32,0 0-64,0 0-1,0 0-31,0 0-224,0 0-417,0 0-63,0 0 95,0-20-544,0 20-993,0 0-2082</inkml:trace>
  <inkml:trace contextRef="#ctx0" brushRef="#br0" timeOffset="555.0318">3532 10651 10826,'-20'-20'672,"20"0"-127,-19 20 608,19 0 961,0 0-416,0 0-1314,0 0-96,19 20 449,1 0-96,0-1-33,20 2 1,-1-1-225,1 19-64,19-19 1,-19 0-65,19 0-224,-18 19 32,-1-19 32,-1 0 32,-19 0-128,20 0 64,-21 0-64,1 0 32,0-1 128,-20 2-63,0-21 95,0 19 0,-20 1-192,0 20 96,1-20 32,-21 0-96,20 0 64,-19 20-32,-1-21-32,19 1 32,-17 20-160,-3-1 32,1-19-128,1 20-352,-1 0-545,-19 19-1730,-1-38-5733</inkml:trace>
  <inkml:trace contextRef="#ctx0" brushRef="#br0" timeOffset="4314.2468">20168 3059 4163,'0'0'1186,"-20"-19"-674,20 19-448,-20 0 32,0 0 64,20 0 1,-20 0-65,20-20-96,-19 20 32,-1 0 416,0-20 65,0 20-1,-19 0 225,-1-20-225,-19 20-352,18-20 1,-18 20 95,19-20 288,-19 1-31,-1 19 255,1-20-415,-2 0-353,3 20 32,-3 0-64,-18 0 0,20-20-32,-1 20-128,1 0-321,0 0-224,-22 0 385,22 0 352,0 0 64,-1 0-32,1 0-32,19 0 64,-19 20 64,18-20 64,-17 0 1,-3 20 31,22-20 32,-1 20 96,0-20-191,1 19-129,-1-19-32,1 0 0,19 20-32,-21 0-64,21-20-33,-19 20 65,-1 0 32,20 0 32,-19-1 32,19 1 0,-20 0 32,1 20-64,-1-20 0,20-1 0,-19 2 0,19 19 0,-21-20 32,21-1-32,-19 21 65,19-20 159,-20 20-128,21-1 0,-21 1-96,20-20 0,-19 20 0,19-1 32,-20 1 0,20-20 0,1 19-32,-1 2 64,0-2 32,-1-19 160,1 20 33,2 0-129,-2-21-64,20 21 32,-21 0 160,1 0-96,0-1-127,20-19 31,0 20 64,-19-20 96,19 19 32,0-18-96,-20 18-95,20-19-33,0 20-32,-20-20-32,20-1-32,0 21-96,0 0 31,-20-20 97,20 20 0,-20 0 64,20-1-31,-19 1 319,-1 0-128,0 19-96,0-19-96,0 20-64,1-20 0,19 20-32,-20-21 0,20 21 32,-20-21 64,20 1-160,-20 20 128,20-21 0,-21 1 0,21 20 32,-18-1-96,18-18 96,-20 17-32,20 3 0,-20-22 0,20 21 32,0-1-64,-21 1 32,21-20 0,0 19-32,0 1 0,0-21-128,0 2 32,0 18-33,0-19 129,21-1 32,-21 1 0,-21 20 0,21-21 32,0 1 161,-20 20-65,20-20-96,-20 0-32,20 19 0,-19-19-32,19 0 0,0-1 0,0 1 0,-20 1 0,20-3 32,0-17 64,-20 19-64,20-1 0,0-19 96,-20 20 0,20-20-64,0 19 0,0-19-32,0 20-32,0-20 0,0-1 32,0 21 0,0-20 0,0 0 0,0 0 0,0-1 0,0 2 0,0-2 0,0 2 0,0-2 0,0 1-128,0 0-32,20 0-1,-20 0 97,0-20-32,20 19 96,-20 1 0,20 0 0,-20 0-32,19 0 64,1 0-64,-20-1 64,20 1-64,1 0-32,-1-20-192,0 20-225,-2 0-255,3 0-545,-1-1-1058,0 1-2529</inkml:trace>
  <inkml:trace contextRef="#ctx0" brushRef="#br0" timeOffset="6853.392">16893 7411 5701,'0'0'1345,"0"0"513,0 0-1249,0 20-353,0-20 128,0 0 0,20 20 129,-20 0-193,20 0-128,-2-1-31,-18 1 191,21 1-128,-1-2-64,0 21-96,19-21-64,-19 2 64,20 19-64,-20-20 32,19 0 0,1 19-32,-1-19 0,-19 0 0,21 20 0,-3-21 65,3 1 607,18 0-480,1 0-128,-1 0 33,1 0 63,19-1 0,-20 2-96,41-21-64,-20 20 64,-1-1-64,0 1-64,21-20 0,-42 20-64,23 0 96,-2-20 32,-20 20 0,20 0 0,-18-20 64,18 20-96,-19-1 0,-1 2 64,20-21 0,-18 19-96,18 1-64,-20 0-33,1-20-63,-1 20 128,-19-20 96,19 0 0,0 0 192,-19 20-64,21-20-64,-2 0 1,0 0-33,1 0-32,-1-20 0,20 20 32,-18 0-64,18-20 32,0 20-32,-19-20-1,19 0 33,0 1 0,0-2 0,-18 2-32,18-1 32,0 0 32,0 0-32,-19 0 0,20 0-32,-1 0 32,0 1 32,1-22-64,-1 22 32,-20-21 32,2 0 1,-2 1 63,1-1 32,-1 0 96,20 1-128,-18 19-32,-3-20-32,1-1-32,-18 3 0,18-2-32,1-1 64,-1 2-64,1-1 32,-1 0 0,2 1 32,-2-1-32,0-19 64,-19 19 0,19 0 96,1 0-128,-21 0 0,22 1-64,-3-1 0,-17 0 64,18-19-32,-19 19 0,19 1-32,1-1 96,-21 20-64,22-20 32,-2 0 65,1 0-1,-1 21-64,0 0 0,-19-22-32,0 21 32,19 0-32,-18-19 0,18 39 0,-19-20 0,-22 0 0,3 0 32,19 0 0,-1 0 0,21 1 64,-20-1-128,-1-1 64,2 2-32,-3-1 64,3 0-128,-1 1 64,-1-22 0,1 22 64,-1-2-128,21-18 32,-21 19 64,1 0 32,19 0-128,-19-20 64,1 21 64,-2-1-64,1 0-64,-1 0 160,1 0-96,0 0 32,-1 1 0,1-1 0,1-1 160,-3 2 97,3-1-161,-3 1-96,3-1 0,-1-1 32,-1-18-64,1 19 0,-1 1-64,1-2 32,1-19-64,-23 20 160,22 1-128,-19-21 64,-1 0 0,18 20 0,-17-19 96,-21-1-96,20 0-32,0 1 96,-1-2-128,-19 2 64,20-21 0,-20 21-128,0-1 128,0 0 0,0-20 32,0 21-64,0-21 512,-20 20-128,1-20 65,-1 1-129,0-1-160,-21 1-160,3-1 0,-23 0-128,22 1-64,-21-1-161,1 0 161,0 1 192,-22-1-32,2 1 32,-20-1 96,0 0 32,0 1-32,-21 19 0,1-19 32,1-1-128,-42 20-32,2-20 64,-40 0 0,-1 1-32,20-1 0,0 21 64,40 19-32,21-20 0,-22 20 32,21-19 64,-19 19 0,-1-20-31,19 0 31,-19 21 32,21-21 32,-2 20-32,1-20-32,20 20-128,0 1 32,-21-22 32,21 21-64,0 1 0,0-1-96,-1 20 96,1-20-256,20 0-449,-20 20-1089,20 0-2338</inkml:trace>
  <inkml:trace contextRef="#ctx0" brushRef="#br0" timeOffset="7849.449">19057 11207 8359,'-61'0'1314,"41"20"479,-19-20-319,39 0 255,-20 0-191,20 0-225,20 0-672,19-20-65,22 20-127,18-19-97,20-1 0,20 0-31,21 0-65,-2 0 128,40 0-95,2 1-193,-22-2 96,2 1 0,-2 1 64,-19-2-64,-21 2-128,-19 19 33,1-20-65,-40 20 32,-1-20-96,-19 20 32,-40 0-257,0 0-511,0-20-770,-40 20-1569,1 0-2370</inkml:trace>
  <inkml:trace contextRef="#ctx0" brushRef="#br0" timeOffset="8253.4721">19314 10929 9705,'59'-40'640,"-39"20"706,21 20-353,-21-20 128,-20 1-193,0 19-255,-20 19-641,-21-19-352,-18 40 0,-1-20 287,-19 20 98,0 20-65,0-21 64,18 21 384,2-20 321,19 0-257,21-1-320,19 1-31,19-20 31,41 19 96,-1-19-32,41 20-128,-1-20-128,20-1 96,1 2-224,-1-21-256,-20 19-1185,-40 2-2243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3T07:40:42.208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456 1629 11659,'-20'0'384,"-1"-20"-32,1 20 641,20 0-192,0 20 640,0-20-95,20 0-610,1 0 1,17 0-160,3-20-193,-1 20 0,-1 0-320,21 0 0,-21 0 0,1 0-64,-1 0-128,1 0-64,-19 0-416,-1 0-129,-2-20-64,-18 20-128,0 0-1089,0 0-1249,-18 0-4901</inkml:trace>
  <inkml:trace contextRef="#ctx0" brushRef="#br0" timeOffset="303.0173">693 1410 12940,'-39'0'160,"19"0"-352,20 20 480,0-20 449,20 0 896,-20 0-448,19 0-608,21 0-289,0 21-160,-21-21 97,21 19-1,1 1-128,-3-20-96,-17 20 0,-1-1 64,0 2-32,-1-1 128,1-1 160,-20 1 289,0-20-225,-20 20-159,1 0-1,-1 0-352,0 0 416,-21 19-288,3-19-64,17 0-481,-19 21-672,21-22-1762,-1 0-2434</inkml:trace>
  <inkml:trace contextRef="#ctx0" brushRef="#br0" timeOffset="34528.9749">1705 2563 1153,'0'-20'7527,"21"20"-6278,-21 0 0,0 0-288,0 0-192,-21 0-65,21 0-127,-20 0-225,20-20-63,-18 20-161,-3 0 32,1 0-64,-20-20 32,21 20-96,-41 0 0,1 0-32,-1 0 0,1 0 0,0 0 32,-22 0-64,22 0 352,-1 0-288,1 20 0,19-20 0,1 20-96,-2-20 32,21 20-32,20-20-32,-18 20-32,18-20 32,0 0 96,0 19 64,0-19-32,18 0 0,-18 20 32,20-20-32,-20 21 32,21-2-32,-21 21 32,0 0-64,20 19 96,-20 1-96,0 19 0,0 21 0,0-1 33,0 21-33,0-1 0,0 0 32,-20 20 0,20-20 0,-21-20 0,21 21 192,-20-40 96,20 19-96,-18-20-63,18 1-97,0-1-32,0 1-32,0-1-32,0-20-161,0 1 33,18-21 128,-18 2 32,20-22-64,1 2 128,19-2-64,-21-19 64,21 0-96,-20 0-384,19-19-1474,1 19-4068</inkml:trace>
  <inkml:trace contextRef="#ctx0" brushRef="#br0" timeOffset="42382.4241">4028 6537 9577,'20'-20'544,"-20"1"-320,0 19 641,0-20 352,20 20 97,-20-20-161,-20 20-609,20 0-224,-20 0-127,-19 0-161,-1 20-32,1-20-161,-22 20-63,23-1-32,-23 1-321,21 0 97,1-20 288,-21 20 64,21-20 128,19 20 0,-20-20 96,1 0-96,19 21 32,-1-21-32,1 0 96,2 0-64,18 19 0,0-19-64,-20 0 64,20 0 0,0 0 32,0 0 64,20 19-32,-20 2 0,0-2-64,0 2 0,0 18-32,0 1 32,-20 19-32,20 1 0,0-1 33,0 1-1,0 20-32,-21-1-32,42-19-193,-21 19 129,0 20-32,20-20-32,-20 2 96,0 18 32,0-20 32,0 1 64,0-1-96,-20-20 32,-1 21 0,21-20 32,-20 20-32,0-21 32,20 1-32,-19-21 128,19 21 128,0-21 161,0 2-33,0-2-64,0 1-63,0-20-1,19-1-128,1 2 128,21-2 97,-3-19-97,3 21 0,18-21-160,-19 0-224,19-21-128,-19 21-737,-20 0-1666</inkml:trace>
  <inkml:trace contextRef="#ctx0" brushRef="#br0" timeOffset="54017.0896">8316 13849 864,'0'0'865,"0"0"-256,0 0 320,0 0 608,0 0-32,0 0-191,0-19-65,0 19-192,0 0-160,0 0-225,0 0-127,0 0-129,0 0-63,0 0-97,0 0-96,20 0-96,-20 0 0,20 0-32,0 0-32,19 0 64,-19 0-32,21-20-64,-3 20 32,3 0-160,-2 0-128,1 0-65,-20-20-31,20 20 64,-21 0 96,1-19 95,0 19-31,0 0-128,-20 0-96,0 0-161,0 0 33,-20 0-129,20 19-864,-20-19-2211</inkml:trace>
  <inkml:trace contextRef="#ctx0" brushRef="#br0" timeOffset="54377.1102">8674 13671 5605,'-20'20'737,"20"0"-577,0-20 704,0 0 802,0 19-545,20-19-544,0 0-353,-20 20-32,19-20 96,1 0 1,0 21 31,0-21-128,1 0 96,-3 0-95,2 0-129,0 0-32,-20 0 64,21 19-96,-21-19 96,-21 20-64,1-20 64,0 20 0,2-1-64,-23 2 0,21-1-128,-19 20-384,-1-21-834,0 1-3811</inkml:trace>
  <inkml:trace contextRef="#ctx0" brushRef="#br0" timeOffset="73436.2003">5121 12995 2274,'0'0'2306,"0"0"-2434,0 20 224,0-20 1281,0 0 481,0 0-353,0 0-448,0 0-192,0 0-96,0 0 0,18 0-225,-18 20-63,0-20 31,0 0 33,21 0-33,-21 0-160,20 0 1,-20 0-257,20 0-32,0 0-64,-1 0 32,21 0-32,-20 0 32,0 0 0,-1 20-32,21-20 32,-20 0 32,0 0-32,19 0 32,-19-20-64,1 20 64,19 0-64,-22-20 0,3 20 32,-1 0-32,20-20 32,-21 20-32,1 0 64,0-19 0,20 19-32,-21-20-64,1 20 160,0-20-63,0 20-33,19-20 0,-19 20 32,0-21-64,21 2 0,-23-1 0,2 1 0,21-1 0,-21-1 64,-1 1-32,1 20-32,0-19 0,0-1 32,19 0 32,-19 0-32,0 0 64,0-19-32,0 19 0,1 0-64,-3 0 0,2 0 64,0-20-32,1 21 32,-1-1 96,-2 0-31,3-20-162,-1 20 130,0-19-97,0-21 0,19 20 0,-19 0-32,0 1 64,-20 19 64,20-20-192,-1 0 128,-19 21 32,20-21-32,-20 0-64,20 0 160,-20 0-96,20 1-32,0-1-224,-20 0 480,19 1-96,1-1-32,0 0-64,-20 1 96,20-1-160,1 0 128,-3 0-160,-18 21 161,20-21-226,-20 0 162,21 0-33,-21 0-32,20 20 64,-20-19 128,20-1-64,-2 20 32,-18-19 32,21-1-96,-1 20 0,-20-19-96,20-2 32,0 1 33,-20 1-162,19-1 194,1 20-194,-20-20 161,20 21-64,0-1-32,-20-20 64,20 20-32,0 0 33,-1-19-130,1 18 161,0-18-31,-20 19-66,21-20-31,-1 20 128,-2 1-31,2-2-33,1-18 0,-1 19-65,0 0 97,-2 0-64,3 1 97,-1-2-162,0 2 97,0-1 32,-1 20-64,1-20 32,0 0-32,0 20 32,0-20 64,-1 20-64,1-20 32,0 20-32,0 0-64,1 0 128,-3-19-31,2 19-130,0 0 129,1 0-32,-1 0 0,-2 0 0,3 0 97,-1 0-162,0 0 1,0 0 64,-1 0 0,1 0-32,0 0 64,0 19-32,0-19-32,-20 0 64,20 0-32,-1 20-32,-19-20 64,20 20-32,0-20 0,0 0 0,1 20-32,-21-20 0,18 20 0,2-20 32,-20 20-32,21-1-32,-1-19 96,-20 21-64,20-2-32,-2 1 64,-18-20 32,21 20-64,-21 0 64,20 0-64,-20-1 32,0 2-64,20-2 128,0 1-128,-20 1 96,19-2-32,-19 1-32,20 19-32,-20-18 128,20-1-64,-20 19 32,20-19-64,-20 20 32,20-20 64,-20-1-64,19 1 0,1 20 0,0-20 96,-20 0-64,20 0 32,0 20 64,-20-21-63,19 22 31,-19-22 0,20 21 128,-20-20-64,20 0 160,-20 19-256,0-19 161,21 0-161,-21 0-64,20 0 64,-20-1 96,18 21-64,-18-20 96,20 0-64,-20 0 97,21 20 31,-1-21 0,0 21-160,-20-19 32,19 18 161,1-19-161,-20 20 32,20-1-32,0-19 32,0 20-64,0 0-32,-1-1 32,1 1 32,0-20-128,0 19 64,1 1 1,17 0 31,-18-20-64,1 20-32,17-1 128,-17 1-32,-1-20 0,20 20 64,-21-1-192,1-19 96,0 20 32,0-20-32,0-1-32,-1 1 0,1 1 96,0-2-160,20 1 32,-21 0 97,21 20-129,-20-20 160,19 0-96,-19 20 64,1-21 32,19 1-160,-22 0 96,23 0-64,-21 0 32,20 19-64,-21-39 96,1 20-64,20 20 32,-20-20-192,-1-1 416,21 1-192,-19 1-32,17-1-256,-18-1 480,21 1-192,-21-1-32,19 2 0,-19-21 0,20 20-32,-21 0 32,21 0 64,-20-1-96,19 1 65,-19 0-33,20 0 32,-1-20-96,1 20 96,-19 0-96,17-20 32,3 20 64,-21-20-96,19 0 32,-19 19-32,0-19 64,20 0 0,-20 20-96,-1-20 64,1 0 32,0 0 64,0 20-160,1-20 64,-3 0 0,2 0 0,-20 0 0,21 0 0,-21 0-32,20 0 0,-20 0-257,0 0-415,-20 0-481,20 0-961,0 0-2627,-21 0-7238</inkml:trace>
  <inkml:trace contextRef="#ctx0" brushRef="#br1" timeOffset="83738.7895">8614 13055 1345,'-20'0'2786,"20"0"-1248,-19 0 608,19 0 96,-20 0-576,20 0-417,0 0-256,0 0 0,0 0-32,-20-20-193,20 20-223,0 0-193,0 0-448,0 0 641,0 0-289,0 20 128,0-20-256,0 20 97,0-20-97,20 20 0,0 0 0,-20-20-96,19 19 0,1 1 32,20 0-64,-20 0 64,0 20-192,19-21 128,-19 1-32,21 20 0,-23-20-96,22 0 224,-19 20-224,-1-20 32,-2-1 0,-18 2-1,21-21 65,-21 19-128,0-19 64,0 20-64,20-20-64,-20 0-129,0 0-127,0 0-289,0 0-448,0 0-288,0-20-321,0 20-1890</inkml:trace>
  <inkml:trace contextRef="#ctx0" brushRef="#br1" timeOffset="84235.818">8932 13075 5637,'0'0'192,"0"0"288,0 0 2948,0 0-1538,0 0-1026,0 0-95,0 20 160,0-20-96,-21 0-225,21 0-63,-18 20-97,18-1-192,-20 1-95,-1 0-33,1 0 64,0 20-160,2-1 32,-23 1 0,21 0-128,0 20 128,-19-20-64,19-21-128,0 21-224,20-20-641,-20 0-1442,20 0-3074</inkml:trace>
  <inkml:trace contextRef="#ctx0" brushRef="#br1" timeOffset="95863.483">8832 12081 640,'0'0'1089,"0"0"-256,0 0 32,0-19-225,0 19-287,0 0 447,0 0 97,0 0 0,0 0-64,0 0-192,0 0-257,0 0-192,0 19-160,0-19 64,0 0 225,0 0-161,0 20-96,0 0-32,0 0 32,0 0-32,0 0 32,0-1-64,0 1 0,0 0 32,0 0-64,0 20 32,0-21-64,0 1 160,0 1-96,0-2 0,0 1 0,0 19-32,0-18-64,0 19 96,0-21 0,0 21 32,0-20-32,0 20 64,0-20-64,0-1-64,0 1 32,0 0 32,0 0 32,0 0-96,0 0 32,0-1 96,-20 1-64,20 1-64,0-1 160,0 19 32,0-20-96,0 2 0,0 19-32,0-20-32,-18-1 64,18 1-32,0 0 0,0 0 0,0-20 32,0 20 32,0 0-64,0 0 32,18-20 64,-18 19-32,0 1 0,0-20-64,0 0-64,0 20-96,0-20-224,0 0-449,0 0-1217,0 0-2050</inkml:trace>
  <inkml:trace contextRef="#ctx0" brushRef="#br1" timeOffset="97485.5758">8812 12062 1057,'0'-20'1153,"0"20"416,0 0 481,0 0-320,0 0-1090,0 0-223,0 0-65,0 0 225,0 0-289,0 20-160,0-1-64,0 1-32,0-20-32,0 40 0,0-20 0,20 0 0,-20 19 64,0 1-32,0 0-32,0-1-192,0 1-289,0-20 257,0 19 64,0 2 32,0-2 128,20 1 0,-20 0 0,0 19-32,0-19 64,0-20-32,0 20 0,0-1 0,0-18 0,0-1-32,0-1 32,0 20 0,-20-18 0,20-1 32,0 0-32,0 0 128,0-1-96,0 1 224,-20 0-63,20 0-97,0 0-32,0 0-32,0 0-64,0-20-32,20 0-225,-20 19-31,0-19-32,0 0 96,0 0 288,0 0-32,0 0 96,0 0 32,0 0-96,0 0 32,0 0 64,-20 0-128,20 0 32,0 0-64,0 0-128,0 0 32,0-19-64,0 19 95,0-20 161,0 0-64,0 0 33,0 0-33,0 0 0,0-19-33,0-1 33,0-1 33,0 2 95,0-21 64,0 21 0,0-21 256,0 20 193,0 1-193,0-21-223,0 20 63,0 1-64,0 19-160,0-40-64,0 21 0,0-21 64,0 0-64,0 20 0,0 1 0,0-1-64,0 0 128,0 21-64,0-1 0,0 0 0,20 0 0,-20 0-64,0 20 128,0-21-64,0 21 32,0-19-128,0 19 224,0 0-96,0 0 96,-20 0-160,20 0 32,0 19 0,0 2-32,20-1 32,-20 20 0,0-20 0,0-1 0,20 21 0,-20 0 0,0-1 0,0 1 0,21 20 32,-21-21-64,0 1-64,0 0-224,0 0 32,0 19 288,0 1 96,0-20 128,0 19 192,0-19 129,0 0-65,0-1-255,0 2 31,0-22-128,0 20-128,0 2 0,0-21-32,0 0-192,20-20-129,-20 19-351,0-19-225,0 0 0,0 0 32,0 0-897,0 0-4740</inkml:trace>
  <inkml:trace contextRef="#ctx0" brushRef="#br1" timeOffset="98402.6283">8873 12895 2498,'0'21'-96,"0"-21"-1410,-21 0 1795,21 0 1216,0 0 609,0 0-673,0 20-352,0 0 513,0 0-65,0-1-768,0 1-481,0 0-159,0 20 63,0 0-128,0-21-96,0 21-385,0-20-447,0 0-1026,0 0-4773</inkml:trace>
  <inkml:trace contextRef="#ctx0" brushRef="#br1" timeOffset="114049.5232">9071 12936 11050,'0'0'480,"20"0"-351,-20 0 415,39-20 353,1-20 352,19 1 449,2-41-289,38 0-480,20-19-192,19-20-33,22-1-255,-2 1-257,0 40-256,-59 0-289,-18 39 1,-22 20 192,-19 0-64,-20-1-417,-20 21-96,0 0 33,0 0-353,-20 0-160,0 21-225,-20 19-992,1-20-3716</inkml:trace>
  <inkml:trace contextRef="#ctx0" brushRef="#br1" timeOffset="114583.5538">9150 12697 6790,'20'0'673,"-20"-20"-481,0 20 1025,20 0 320,-20-20-512,0 20-320,0 0-128,0 0-1,0 0-95,0 0-289,0 20 0,0 0-64,-20 0 32,20 0 225,-40 19 223,20-19 129,1 21-161,-1-2-287,0 1-193,0-20-32,20 20 0,0-21 32,0 1 384,0-20 65,20 20-225,20-20-224,-1 0-128,21-20-256,-1 20-577,0 0-896,2-20-994,-23 20-5989</inkml:trace>
  <inkml:trace contextRef="#ctx0" brushRef="#br0" timeOffset="119754.8495">10917 9657 9737,'0'0'1825,"0"0"-1696,0 0 31,19 0 1025,-19 20 705,0-20-385,20 20-608,0-20-256,21 20-33,-3 0 129,3 0-321,18-1-256,1 21 0,-21-20-127,21 20 31,-21-21-32,1 21-128,1-20-289,-23 0 353,3-20-384,-1 20-257,-20-20-256,0 0-224,-20 0-320,-1 0-833,3 0-3524</inkml:trace>
  <inkml:trace contextRef="#ctx0" brushRef="#br0" timeOffset="120013.8644">11353 9638 11562,'-18'19'897,"-3"21"-512,21-20 864,-20 20 480,0-1-191,0 1-962,1-20-415,-1 19-65,0 1-64,0-20-32,20 0-417,0 0-768,0-20-961,0 0-1121</inkml:trace>
  <inkml:trace contextRef="#ctx0" brushRef="#br0" timeOffset="120540.8945">11671 9836 8520,'-20'0'1505,"1"0"-704,19 0 992,0 0-191,0 0-417,0 0-769,19 0 321,1 0-32,0 0-353,0 0-64,19 0-31,-19 20-193,0-20-32,0 20-64,-20-20 32,0 19-96,0 2 96,-20-2-32,0 1 160,-19 20-64,19-20 128,0-20-128,20 20 224,0-20-160,0 20 65,20-20-257,19 0 480,-19 0-288,41 0-64,-43 19-32,23-19-64,-1 0-608,-22 20-578,-18 1-2529</inkml:trace>
  <inkml:trace contextRef="#ctx0" brushRef="#br1" timeOffset="124112.0988">9071 13015 7975,'0'0'929,"0"0"-577,0 0 705,-20 0 353,20 0-225,-20-20-385,20 1-255,-20 19-129,1-20-95,-1 20 63,-20-20-96,1 20-160,-2-20-128,1 20 0,-19 0 32,19 20-64,-19-20 0,-1 20 0,1 19 32,0-19 0,18 20-32,1 0-32,1-1 64,-1 1-32,20 0 0,1 19 0,19-19 32,19 0 0,1 20 32,20-41-32,-1 21 0,22 0 0,-3 0 0,3-20-32,-2 19-32,20-19-64,2-20 32,-2 0 160,0 0 0,-20 0 32,1-20 0,-1 1 0,1-1 64,-21-20 97,1 20 159,-19-39 65,-3 19-97,2-20-128,-40 1-160,2-1 257,-23 0 255,-18 20 65,-1 1-65,-19-1-287,0 20-385,0 0 96,-2 20-192,22 0-801,0 0-1666,-1 0-2626</inkml:trace>
  <inkml:trace contextRef="#ctx0" brushRef="#br1" timeOffset="126124.2139">5935 13909 6053,'-20'21'1089,"20"-2"-672,0 1 63,0-20 1282,0 0 480,0 0-609,0 0-511,0 0-194,0 0-95,0 0-288,0-20-225,20 20-224,-20-19-64,0-2-64,18 2-128,2-1-321,-20-1-351,21 2-257,-1-1 96,-20 0-64,20 20-801,-20-19-2626</inkml:trace>
  <inkml:trace contextRef="#ctx0" brushRef="#br1" timeOffset="126412.2303">5894 13810 8936,'0'0'0,"21"0"-577,-1-20 481,-2 1 224,2 19 321,21-21-1,-21 1-63,19 1-33,-19-1 353,0 0-1,0 20-351,-1-20 31,-19 20 385,0 20-161,20-20-287,-20 20-161,20 0-96,-20-1-64,20 1 64,-20 1-64,20-2-288,1-19-833,-21 20-3844</inkml:trace>
  <inkml:trace contextRef="#ctx0" brushRef="#br1" timeOffset="126881.2572">7066 13651 12587,'0'40'577,"0"-20"-449,19-1 288,-19 1 417,0 20-256,20-20-481,-20 0-160,20-1-224,1 2-129,-21-1-63,20-1-769,-2 2-1218,-18-21-2113</inkml:trace>
  <inkml:trace contextRef="#ctx0" brushRef="#br1" timeOffset="127185.2745">6986 13890 10473,'0'0'545,"0"0"-737,0 0 384,20-20 737,-20-1-353,0 2-448,20-1-63,-20 0-1,0 1 96,0-2 352,0 1-95,0 1-321,20-1-96,-20 20 0,0 0 160,0 0 352,0 0 65,20 0-225,-1 0 1,-19 20 31,20-20-256,21 19-96,-21-19-224,-2 20-481,23-20-768,-21 0-2595</inkml:trace>
  <inkml:trace contextRef="#ctx0" brushRef="#br1" timeOffset="127834.3117">10142 13651 9352,'-20'20'4036,"20"-20"-3555,-18 0-257,18 0 448,0 0 514,0 0-738,0 20-64,0-20 321,0 0-96,18 20-129,2-1-320,0 1-64,1 1 32,-1-2-128,-2 1 0,23-20 65,-21 20-226,0-20-191,-1 19-513,1-19-928,-20 0-866,20 0-3235</inkml:trace>
  <inkml:trace contextRef="#ctx0" brushRef="#br1" timeOffset="128136.3289">10162 13810 12684,'-40'20'704,"40"-20"-736,-18 0 128,18 0 545,0 0 416,0-20-577,-21 0-255,21 1 127,0 19 160,0-21-63,21-18-161,-21 19-128,0 20-32,0-20 32,0 0-224,0 20 96,0-20-32,0 20-64,18-20 128,2 20 0,0 0 33,1 0-97,17 0 0,-17 0-64,19 0-737,-1 0-1409,1 0-1986</inkml:trace>
  <inkml:trace contextRef="#ctx0" brushRef="#br0" timeOffset="137521.8658">12703 10592 7655,'-20'0'1601,"20"0"129,-20 0 192,20 0-481,0 0-256,0 0-480,0 0-257,0 0 257,20 0 96,0 0-481,21 0-64,-2-21-256,1 21 192,19-20-256,1 1 96,-1-2 0,2 21-96,-2-19 225,-1-1-258,-17 20 65,-1 0-128,-21-20-224,1 20-161,0 0 65,-20 0-1,0 0 33,0 0 96,0 0-225,0 0-544,-20 0-641,20 0-2273</inkml:trace>
  <inkml:trace contextRef="#ctx0" brushRef="#br0" timeOffset="137810.8823">13179 10353 8776,'21'0'1217,"-21"0"-1153,20-20 641,0 20 672,19 0-128,-19 0-448,20 0-449,-1 0 257,1 0 288,-20 20 0,19-20-449,-19 19-352,-20 2-32,20-21-32,-20 19 192,-20 1 33,0 0-65,2 0-64,-3 0 64,1-1-32,-20 2-128,1 18 0,-1-18-64,1 18-768,-21 0-2115,21 2-3619</inkml:trace>
  <inkml:trace contextRef="#ctx0" brushRef="#br1" timeOffset="156303.94">10738 11704 1761,'0'0'417,"0"-20"127,0 20-416,0-20-96,0 20 32,0 0 417,0 0-129,0 0-384,0 0 0,0 0-352,0-19-161,0 19-256,0 0 385,0 0 224,0 0 352,0 0 577,0 0-1,0 0 65,0 0-32,0 0-32,0 0-257,-19 0-128,19 0-224,-20 0-63,0 0-33,20 19-64,-20 1-1,-1 0 66,21 0-66,-18 0 33,18 19 33,18-19-66,-18 0 33,21 0-32,-1-20 97,0 20 63,0-20 160,-1 0 192,21-20 161,-40 20-193,20-20-127,-20-20-1,0 21-96,0-1-128,-20 0 32,0 0-64,20 20-64,-20-20-128,20 20 32,0 0-288,0 0-161,0 20 417,0-20 128,20 40-96,-20-20 96,20-1-32,-20 21 0,20-20 0,-20 0 64,0-20 0,20 20 96,-20-20 385,0 0 416,0-20-577,0 0-160,0 0-96,0 0 32,0 0-32,19 1 65,-19-1-1,20 20 0,-20-20-128,20 20 0,-20 0 96,20 0 0,-20 0-128,20 0 64,-20 20-128,0 0-128,0-1-256,0 1-257,0 0-672,0 0-962,19-20-1632</inkml:trace>
  <inkml:trace contextRef="#ctx0" brushRef="#br1" timeOffset="156591.9565">11055 11724 7879,'-38'0'288,"38"20"-256,0 0-32,0-1-32,0 1-160,18-20-128,23 20-225,-21-20 161,0 0 352,19 0 96,-19-20 256,0 0 353,-20 1 352,0-1 320,0 0-32,-20-20-896,0 20-65,0 1-128,-19 19-192,19-20-448,20 20-1057,-21 0-1987,21 0-3649</inkml:trace>
  <inkml:trace contextRef="#ctx0" brushRef="#br1" timeOffset="156988.9792">11274 11803 2274,'0'0'1505,"0"0"-256,0-20 32,0 1-224,0-1-32,0-20-672,0 20 63,0 0 129,0 1-193,0-1-256,0 20-160,0 0-32,0 20-32,0-20 96,0 19 32,20 1-64,-20 0-128,20 0-225,1-20 129,-21 20 96,18-20 160,2 0 64,-20-20 64,20 20 96,-20-20-96,21 20 32,-21-20 64,20 0 161,-20 20 127,0-19 1,18 19-225,-18 0-256,0 0-128,21 0 64,-21 19-32,0 1-289,0 0-960,0 0-1890</inkml:trace>
  <inkml:trace contextRef="#ctx0" brushRef="#br1" timeOffset="157392.0023">11592 11664 6245,'-40'0'64,"21"20"-31,-1 0 511,0-20 545,0 20-480,20 0-449,0 0-160,20-1-224,0-19-289,19 0-128,-19 0 321,20 0 224,-20-19 192,-1-1 0,-19 0 289,20 0 287,-20 20 97,0-20 0,-20 0-33,20 20-447,0 0-289,-19 0-64,19 20 0,0-20 0,0 20 31,19-20 66,1 20-98,0-20-223,0 20-256,0-20 191,-1 0-319,1-20 31,0 20 161,-20-20-609,20 0-1506,-20 0 1538,-20 1 1409,0-21 129,20 20-385,-20-20-64,20 0-576</inkml:trace>
  <inkml:trace contextRef="#ctx0" brushRef="#br1" timeOffset="157508.0089">11731 11346 4099,'0'0'2371,"-20"20"-802,20 0-576,0 19-352,0 1-257,0 21-384,0-22-480,20 21-738,-1-21-864,1-19-1377</inkml:trace>
  <inkml:trace contextRef="#ctx0" brushRef="#br1" timeOffset="157812.0263">11930 11684 448,'0'-20'833,"0"20"-289,0-19 161,0 19 736,18 0-63,-18 0-418,21 19-543,-21-19-161,20 20 96,-20-20 225,20 20-161,0 0-320,0 0-96,-1 0-96,1 19-224,0-19-321,0 20-255,0 20-770,-20-22-96,0-17 1602,0 19 1922,-20-40 1697,0 20-736,-20-20-898,1-20-768,-1 20-96,-19-20-288,-2 0-545,2 20 96,19-21-1120,1 21-1603</inkml:trace>
  <inkml:trace contextRef="#ctx0" brushRef="#br1" timeOffset="158836.0849">17806 13730 8648,'0'0'608,"0"20"-319,0-20 1376,0 0-63,0 0-802,-20 0-319,20 21-33,0-21 161,0 19-129,0 1-127,0-20-129,0 20-128,20-1-64,-20 2 32,0-1-96,0-1-32,0 2-64,0-2-289,0-19-383,0 0-97,0 20-416,20-20-737,-20 0-3716</inkml:trace>
  <inkml:trace contextRef="#ctx0" brushRef="#br1" timeOffset="159304.1116">17627 13890 4516,'0'19'736,"0"-19"-768,0 0 32,0 0 129,0 0 319,0 0 321,0 0 64,19-19 63,-19 19 65,0-20 64,0 20-64,0 0-544,20-21-321,-20 21-64,0 0 64,20-19 64,-20 19-64,20-20-96,1 20 0,17-20-64,-17 1 96,-1 19 0,0-21 0,0 21 352,-20 0 33,19 0-193,1 0 32,0 0-96,-20 21-64,20-2-128,0-19 32,-20 20-64,19-20-352,1 20-385,0-20-1024,0 0-2211</inkml:trace>
  <inkml:trace contextRef="#ctx0" brushRef="#br1" timeOffset="162810.3122">17627 9001 960,'0'0'1762,"0"0"-224,0 0-65,0 0-32,0 0 225,0 0-385,-20-20-448,20 20-64,0 0-1,0 0-191,0 0-129,0 0-95,0 0 287,20 0 193,-20 20-256,19-20-97,-19 0-160,20 20 33,0-20-161,0 20 64,1 0-128,-3 0-64,2-1 160,1 2-191,-1 18-66,20-19 1,-21 0 32,1 0-160,0 0 32,0 0 96,-20-20-128,20 0-352,-20 0-417,0 0-385,0 0-992,0 0-6854</inkml:trace>
  <inkml:trace contextRef="#ctx0" brushRef="#br1" timeOffset="163322.3415">17646 9279 1761,'0'0'2050,"0"0"64,0 0-320,0 0-33,0 0-255,0 0-193,0 0-416,0 0-224,0 0-33,0 0 97,0 0-257,0 0 97,0 0 96,0-19-97,0 19-288,20 0 33,-20-20-97,20 0 64,21 0-224,-23 0 64,23 0-32,-1-19 33,-1-1-129,-19 20 0,20 0-609,-20 0-544,-1 0-1506,-19 20-7558</inkml:trace>
  <inkml:trace contextRef="#ctx0" brushRef="#br2" timeOffset="176401.0895">17289 11247 3427,'0'0'2338,"0"0"-1377,0 0 192,0-20 256,0 20 33,0 0-417,0 0-257,0-20-191,0 20-33,0 0-31,-20 0-129,0 0-31,1-19-1,-1 19 64,-20 0-95,1-20-1,-21 20-64,1 0-128,-20 0 64,18 0-95,2 20-33,-21-20-64,21 19 32,-20 1-96,18 0 96,23 0-96,-23 0 0,22-1 64,-1 1-33,1 0 33,-1 20 0,0-20 33,1-1-33,19 21 0,-21-19-33,23-2 33,-2 21 0,0-20-64,20 20 32,20 0 0,0-21 64,19 21-64,1-20 0,-1 20 32,21-1 64,-21-19-96,21 20 32,19-20 0,-20-1 32,22 2-32,-2-2-64,0 0 96,-20-19 0,22 0-32,18 0 32,-40 0-32,20-19 64,1 0 1,-21-2 31,0-18 64,2 19 192,-2-40-32,-19 21 129,-1-1-289,-19-19-64,20-1-32,-20 1 32,-20 19-32,0-21 225,-20 2-321,0 19 224,-20-19 192,-19 19 65,19 20-161,-19 1-384,0-1 192,-22 0-96,22 20-288,-20 0-289,19 20-448,21-20-160,-22 20-481,43-20-1024,-2 19-9674</inkml:trace>
  <inkml:trace contextRef="#ctx0" brushRef="#br2" timeOffset="178089.1861">17448 10691 6470,'0'-21'736,"0"21"-95,0 0 288,0-19 128,-19 19 0,-1 0-320,20 0-321,-20-20 128,-21 20-95,23 0 95,-23 0-255,-18 0-193,-1 0-96,1 0 64,-20 0-64,19 0-64,-19 0-96,18 0 31,2 20 97,-20-20-32,19 0-32,-19 19 0,20-19 96,-2 21 0,2-1-32,0-20 32,-1 19-32,1 1 32,-2 0 0,3 0 0,17 0-32,-18 0 64,19-1-32,1 1 64,-1 0 32,0 0-96,21 20 0,-21-20 0,20-1 0,-19 21-32,19-20 32,-21 20 32,21 0-32,2 0 0,-3-20 32,1 19 32,0 1-64,0-1 0,1 1 0,19 0-32,-20-1 64,20 1 0,-20-19-32,20 19 64,-20-1 33,20 1-1,0 0 0,0-1 64,0 1 32,0-20-32,0 19 128,0 1 33,20-20 63,0 20-32,-20 0-255,20-21-33,-1 21-128,1 0 128,0-20-64,0 0-32,1 19 0,17-19 96,3 20 0,-21-20-32,19-1-64,21 21 96,-21-20-64,21 20 0,-21-21 0,40 1 64,-18 1-32,18-2 32,0 1 96,-19 0 0,19-1-64,0-19 0,-18 21-128,-2-21 96,0 0-64,1 0-32,59 0 32,1 0-32,18-21 32,1 2 32,-1-1-128,-38 0 32,-1 1 0,0-2 32,-18 1 96,18 1-64,-20-1 64,0-20 32,0 20-32,2-19 0,-2-1 1,-20 20-33,-19-20-32,-1 1 96,1-21-32,0 20-64,-21-19 384,1-21-96,0 21 225,-20-1-321,0 1-32,-20 19-64,0-19 0,1-2 0,-1 2-96,-20-1 193,1 1-97,-21-1-96,1 1-64,-20-1 64,-2 0 32,22 0 0,-40 21 256,20-1-32,-2 0-256,22 1 32,-20 19-32,19 0-192,1 20-705,0-20-576,19 20-1154,19 20-2658</inkml:trace>
  <inkml:trace contextRef="#ctx0" brushRef="#br2" timeOffset="179603.2727">17826 10412 2114,'0'-19'1089,"20"19"-417,-20 0 161,0-21 736,0 21 417,0-19-608,0 19-385,0 0 0,0-20-193,-20 20-223,20 0-97,-20-20-191,0 20 127,-1 0-160,1-20-128,-19 20 0,19 0-64,-20-20 97,1 20 31,-1 0 96,1-20 64,-1 20 129,0 0-33,-19 0-159,18-19-161,-18 19-64,0 0-64,-21 0 32,21 0 0,-20 0 0,0 0-32,18-20 32,-18 20-32,0 0 32,-1 0-32,1 0 0,-1 0 0,1 20 0,0-20 0,-1 0 32,1 0-32,-21 0 0,21 19 0,0-19 0,19 20 0,-19 0 0,20 0-32,-2 0 0,2 0 0,-1-1 32,1 2 0,0-2 0,19 21 0,0-20 0,-19 19 0,18 1 0,3 1 0,-3-2-32,1 0 64,1 2-64,-1-2-32,20 21-32,-19-21-32,19 1-1,0 20 65,0-21 96,1 21-64,-1 0 0,20 0 32,-20-1-128,20 1 32,0-1-32,0-19 64,0 20 0,20-1 64,-20 1 0,20 0 0,-20-1-64,19 1-64,1 19 0,0-19-65,0 18 1,0-17 96,-1-2 32,1 21-64,0-21 224,0 21 32,0-20 128,-1-1 1,1 1 31,0-21-160,0 1 0,19 0-32,-19 19-64,41 1 0,-22-1-64,21 2-32,-21-22 64,21 21-64,-1-20 64,20-1-64,-18 1 64,18 0 0,0-1 0,0-19 64,20 20-96,-18-20 128,18 0-64,0-20-32,0 19 32,1-19 0,-1 0-192,20 0 32,-20 0 128,21-19-32,-2 19 32,1-20 32,0 0-32,1 0-32,18 0 0,-19 0-64,1-19 96,19 19-32,-20-20 32,-1 20 64,-19-19-96,21-1 96,-21-20 0,0 21 160,-18-2-64,-2-18 33,0-1-65,0-19 32,0-1-32,2-39 32,-22 20-64,-19-1 224,-1 1 33,-19 20-65,-20-1-224,0-19-160,0 20 384,-20-21-320,0 21 64,1-20-32,-21 19-64,-1-20 160,-18 1-64,19 0-160,-39 0 320,20 19-192,-1-19 161,-19 39 31,0-19 32,0 19-192,-2 0 64,-18 21-128,20-21-64,-21 20-224,1 20-193,-20-20 33,20 21-385,20 19-673,-21-20-511,41 20-3557</inkml:trace>
  <inkml:trace contextRef="#ctx0" brushRef="#br2" timeOffset="181537.3833">18361 9160 8520,'-19'0'3427,"-1"0"-1986,20 0 193,0 0 63,0 0-223,20-20-609,19 20-257,1 0-95,39 20 63,0-20-384,21 0-192,19 20 353,0-20-257,1 0-32,-21 0-64,-20 0-32,-20 0-128,-19 20-193,-20-20-447,0 0-610,-20 0-544,-20 0 161,0 0-642,-20 0-2017</inkml:trace>
  <inkml:trace contextRef="#ctx0" brushRef="#br2" timeOffset="181869.4023">18798 8922 11018,'0'0'1826,"-20"0"-1762,-19 0-224,-1 19 544,1 2 897,-22-2-224,3 1-544,-3 20 95,2-20 97,19 19-321,20-18-224,1-2-64,38 21 289,1-20 159,20 20-287,39-1-161,-20-19 96,22 20-256,-2-20-32,-20 0-225,-19-1-575,0 1-834,-1 1-1633</inkml:trace>
  <inkml:trace contextRef="#ctx0" brushRef="#br2" timeOffset="191504.9534">8158 12161 9416,'0'-20'801,"-20"20"192,20 0-288,0 0-385,0 0 353,0 20 63,20 0-31,0 19-32,-1-19-33,1 20 1,0-1-161,-20-19-223,20 20-129,19 0-64,-19 20 0,20 0-32,-1-1-64,1-19-32,-19 19-96,17-19 32,-18-20-33,1 19-31,-21-18-288,20-1-289,-20-1-352,0 1-833,0-20-3011</inkml:trace>
  <inkml:trace contextRef="#ctx0" brushRef="#br2" timeOffset="191822.9716">8217 12677 224,'-20'20'11883,"20"-20"-11595,0 0-96,0 20 449,20-20 416,0 20-96,0 0-385,19-1-351,-19 1-33,20 21 96,-1-22-64,1 1 161,1-1 31,-23 2 161,23-1 159,-21-20-95,0-20-64,-1 20 63,1-21-512,0-18 257,0 0-257,0-2-96,0 2 0,-20-1-128,0 20-897,19-19-641,-19 19-1921</inkml:trace>
  <inkml:trace contextRef="#ctx0" brushRef="#br2" timeOffset="196307.2281">13776 10909 3171,'0'0'1121,"0"-20"544,0 20 577,0 0-480,0 0-193,0 0-672,0 0-544,0 0 255,0 0 193,0 20-32,-20-20-225,20 40-127,0-20-129,-20 39-64,20 1 32,-20 0-64,0 19-31,1 0-129,-1 1 0,20-1 0,-20-18-96,20-22-257,-20 1-159,20 0-65,0-21-95,-21 1-257,21-20-993,0 0-2434</inkml:trace>
  <inkml:trace contextRef="#ctx0" brushRef="#br2" timeOffset="196703.2507">13438 11168 2978,'-20'20'7624,"20"-20"-6696,0 0-63,0 0 256,0-20 0,0 20-512,20-20-353,19 0-128,-19-20 64,21 21 33,17-22-1,-17 1-96,18 21-32,-19-21 224,0 0-63,-1 20-161,-19 0-64,0 20 0,1-19 0,-21 19-64,0 0-32,0 19 160,0 1-64,-21 20 0,21 0 0,21-20-32,-21 20-32,18-1-96,2 1-577,0-20-320,-20 20-384,21-20-2563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3T03:41:29.629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19116 5445 7142,'-41'0'1666,"23"0"-801,18 0 736,-20 0-127,-1 0-129,21 0-384,-20 0-289,20 0 33,0 0 128,0 19-32,0-19-129,0 0-255,0 0-1,20 0 32,-20 0-63,21 0-33,-1 0-64,-2 0 33,23 0-65,-1 0-96,19 0 32,0 0-160,21 0 96,20 0-224,-1 0 128,0 20 0,20-20 97,-1 0-129,2 0 224,-1 0 128,21 0-64,-41 0-95,0 0-33,-20 0-224,-20 0 128,1 20-32,-21-20-64,2 0 32,-1 0 0,-22 0-96,-18 20 0,0-20-289,0 0-287,0 0-866,-18 0-1601,-22 0-5861</inkml:trace>
  <inkml:trace contextRef="#ctx0" brushRef="#br0" timeOffset="23092.3208">13657 9916 11627,'-20'0'1985,"20"0"225,0 0 33,0 0-578,0 0-480,-20 0-320,20 0-192,0 0 63,0 0-63,0 0-64,0 0-129,0 0-63,0 0-65,0 0-128,0 0-32,0 0 32,0 0-31,20 0 63,-20 19-32,0-19 96,20 0-95,0 20 31,-1-20-96,21 20 96,-20 20-128,39-20 0,-19 0 65,19 19-257,2-18 96,-2-2 32,0 1-32,-19 0-64,0-20 64,-21 19-64,1-19 64,-20 0 32,20 0-128,-20 0-32,0 0 0,0 0-225,0 0-31,0 0-257,0 0-191,-20 0-706,20 0-1184,0-19-770,-20 19-6149</inkml:trace>
  <inkml:trace contextRef="#ctx0" brushRef="#br0" timeOffset="23589.3492">14113 9876 7110,'0'0'2883,"0"0"-769,20-20 1313,-20 20-1377,0 0-512,0 0-289,0 0-288,0 0-353,0 0-191,-20 20 95,20-1 1,-20 2 31,1-2-95,-1 21 255,0 0-191,-21 19-193,3-18-96,-3 18-160,3-19 64,-3-1-64,21 1 1,-19 0-65,19-20 0,0-1 32,20 2-225,-20-21-415,40 0-609,-20 0-641,20 0-1890,0-21-13068</inkml:trace>
  <inkml:trace contextRef="#ctx0" brushRef="#br0" timeOffset="26039.4894">14372 9836 1697,'-20'20'11627,"-1"-20"-10570,21 0-320,0 0-33,0-20-63,21 20-128,-1-20-161,-2 0-160,23 0-96,19-19 0,19-21-96,0 0 160,41 1 129,38-21 95,1-19-96,20 19 97,-1-19-225,-39 39-32,-19 1-128,-41-1 32,-20 40-128,1 0-32,-41 1-289,1 19-255,-20 0 287,-20 19 225,20 21 96,-19 0-32,-1 20 128,0-21-96,20 1 128,20 0-64,0-1 32,19-19 96,22-20 353,-3 0-129,21 0-32,2-20 1,-2-19 31,-20 19 0,2 0-352,-23 0-224,-18 20-577,-20 0-704,-20 0-3396</inkml:trace>
  <inkml:trace contextRef="#ctx0" brushRef="#br0" timeOffset="26595.5211">14491 9517 8391,'39'-19'2627,"-39"19"-2339,0 0-32,0 0-191,0 0 255,0 19 160,-20 2-352,1-1 33,-1 0 223,-20 19 224,19 1-31,-17 0-193,18 0 1,-21-1 31,21 1-64,20-20 1,0 0 159,0 0 1,20-1-1,21-19 97,-3 21-225,3-21-31,-1 0-257,19-21 0,-19 21-224,-1 0-673,-19 0-416,0 21-1570,0-21-3651</inkml:trace>
  <inkml:trace contextRef="#ctx0" brushRef="#br0" timeOffset="28968.6568">16992 8981 256,'0'-19'12203,"0"19"-11658,0-21 192,0 21 1216,0-19-255,0 19-737,0 0-641,-20-20-160,20 20-128,-21 20-128,3-1 64,-2 2-32,0 18 32,-1 1 0,1 0 32,0 19 0,20-19 32,20 0-96,0 0-224,1-21 576,37 1-384,-17-20 256,18 0-32,1-20 257,-21 1-129,1-21 32,0 0-96,-21 0 97,-19 0 63,0 1 64,-19-1-127,-21 0-289,0 21 64,-19-2-64,19 21-64,1 0-257,19 0-672,0 21-448,20-21-449,0 19-993,40-19-1184</inkml:trace>
  <inkml:trace contextRef="#ctx0" brushRef="#br0" timeOffset="29293.6754">17488 8862 10826,'20'0'2402,"-20"0"-2306,0 0 1345,0 0 193,0 40-577,0-20-384,0 39-33,0-19 33,0 20-193,0-1-223,0 1-161,0 0-96,0-21 0,0-19-96,20 0-33,-20 0-95,19-20-288,-19 0-481,0 0-545,20-40-2433,0 20-7368</inkml:trace>
  <inkml:trace contextRef="#ctx0" brushRef="#br0" timeOffset="29552.6902">17826 9001 16431,'20'0'1249,"-40"0"-960,0 0 543,-21 20 65,3-20-480,-3 20-257,1 0-64,-19 0 96,19-1 128,21-19 33,19 40-193,0-20-128,19 0 160,1 0 160,40 0-192,-1 0-128,0 0-32,2-1-64,-2-19 0,-19 20-224,0-20-224,-21 20-609,1-20-929,-20 20-3267</inkml:trace>
  <inkml:trace contextRef="#ctx0" brushRef="#br0" timeOffset="34434.9695">15285 11982 13548,'-20'-21'1410,"-1"21"544,21-19 352,0 19-833,0 0-384,0 0-448,0 0-1,0 0-255,0 0-1,21 19 0,-21-19-63,20 21 63,19-1-32,-19 0 1,20 0-97,19 19-320,1 1 160,-21-20-32,22 20-32,-23-21 0,3 1 0,-3-20 0,-17 20-64,-1-20 64,-20 20-128,20-20-160,-20 0-289,0 0-63,0 0-385,0-20-609,-20 20-768,20-20-769,0 0-5637</inkml:trace>
  <inkml:trace contextRef="#ctx0" brushRef="#br0" timeOffset="34766.9886">15682 11923 10762,'0'-21'2146,"0"21"-1442,0 0 1154,0 0-449,0 0-736,-20 0-545,-1 0 128,21 40 161,-38-21-65,17 22 417,-19 19-289,20-21-255,-19 21 127,-1-1-192,1-19-160,19 0 96,0-21-64,0 1 96,0 1-704,20-21-1186,0 0-1505,20 0-7207</inkml:trace>
  <inkml:trace contextRef="#ctx0" brushRef="#br0" timeOffset="38972.229">15562 12796 3843,'0'0'609,"0"0"-577,0 0 416,0 0 33,0 0-449,0 0 160,0 0 480,0 0 353,0 0-32,0 0 289,0 0 127,0 0-224,0 0-224,0 0-352,0 0-97,0 0-160,0 0 97,0 0 255,0 0-63,0 0 0,0 21-225,0-21 32,0 20-95,0-1-257,0 1 0,0 20-96,0 0-96,0-20-353,0 19-191,0-19-353,0 20-641,0-20-1344,0-20-4550</inkml:trace>
  <inkml:trace contextRef="#ctx0" brushRef="#br0" timeOffset="40076.2922">8456 12042 6245,'-21'0'1089,"21"0"-544,0 0 1601,0 0-448,0 0-97,21 0-192,17 0-159,-18 0-161,21 0-417,-2 0 97,1 0-224,20 0-385,-21 0-224,1 0-129,-1 0-735,-19 0-1154,0 0-3043</inkml:trace>
  <inkml:trace contextRef="#ctx0" brushRef="#br0" timeOffset="41581.3783">19096 5524 2178,'-21'0'1665,"3"0"33,-2 0-962,20 0-575,-21 20-129,1-20-417,20 0-704,0 20-1313</inkml:trace>
  <inkml:trace contextRef="#ctx0" brushRef="#br0" timeOffset="41883.3955">18958 5603 2562,'-21'0'480,"21"0"1346,0 0 672,0 20-576,0-20-705,0 0-288,0 0 224,21 0 161,-21 0-65,18 0-480,22-20-193,1 20-95,18 0-129,0 0-192,21 0-96,19 20 0,21-20 160,-2 20 1,21-20 95,19 20-64,-18-20-160,18 21 32,-18-21 97,-21 19-161,-20-19-64,-20 20 96,-39-20-385,-1 0-63,2 0-513,-41 0-288,0 0-1858,0 0-4099</inkml:trace>
  <inkml:trace contextRef="#ctx0" brushRef="#br0" timeOffset="43403.4826">16079 11942 17520,'-21'19'737,"21"-19"-513,-20 0 385,40-19 255,-20 19-287,21-19-353,37-2-64,3-18-32,-2-1-192,40 0 128,20-19-32,1-1-64,-1 1 129,19 19-65,2-20 96,-1 1 128,-21 19-160,-37 20-64,-22 0-320,-39 20-161,0 20 65,-20 19-257,-40-18 449,19 38 160,-17-19 128,-3 0 96,21 0 289,20-1-353,20-19 160,21 0-320,38-20 353,0 0-257,0-40 64,20 21-128,0-21-32,1 20 96,-20-20 32,-1 21-128,-40 19-96,-19-21-1025,-20 21-929,-39 21-3396</inkml:trace>
  <inkml:trace contextRef="#ctx0" brushRef="#br0" timeOffset="43952.514">16178 11704 9737,'20'-20'1505,"-20"20"-192,0 0 161,0 0-545,0 20-769,-20 0-96,0 0 160,-1 0-96,3 19 64,-2 21 1,-21-21 31,21 20-64,0-18-160,2-1 96,18-20-32,-21-1 545,21-19-97,0 0 65,0 20 95,21-20 33,17 0-257,3 0-319,17-20-33,3 20-128,-2 0-257,1 0-543,-1 0-962,-18 0-1986</inkml:trace>
  <inkml:trace contextRef="#ctx0" brushRef="#br0" timeOffset="44732.5586">18877 11287 14669,'-19'-40'1121,"-21"40"33,20-20 127,-19 20-609,-1 0-319,0 0-257,1 20-128,19 0-64,-21 19 160,21 1-64,2 0 32,18 20 0,18-20 32,2-21-224,0 2 320,21-2 32,-2-19 96,1 0 65,19-19 63,-19-21-128,0 19-95,-21-19-1,1 1-32,-20-21 32,-20 21-128,1 19-256,-1 0 32,0 0 96,0 20-128,0 20 127,20 20 33,0-1-32,0 1 32,20 0 32,0 0 0,20 0 0,19 0 32,-18-21-352,-3-19-64,3 20-577,-3-20-801,-17 0-1825,-1-20-6311</inkml:trace>
  <inkml:trace contextRef="#ctx0" brushRef="#br0" timeOffset="45048.5766">19195 11366 11178,'0'80'384,"0"-40"-319,0 0 95,0-21 993,0 1 96,-20-20-352,20 0 961,0 0-994,0-20-671,0-20-65,0 0-64,0-19-96,20 19-160,-20-20-97,20 21 97,0 19 160,0 0 96,-1 20 32,1 0 417,0 20 319,-20 0 33,20 19-160,-20 21-481,0-20-128,0 19-64,20-19-384,-20 20-641,19-20-1025,-19-20-1761,20 19-5831</inkml:trace>
  <inkml:trace contextRef="#ctx0" brushRef="#br0" timeOffset="45358.5943">19573 11346 15214,'-40'0'-192,"40"0"32,-20 0 448,20 20-320,0 20-64,0-21-96,20 21 95,0-19 1,0 19-160,19-21 352,-19-19 353,20 0 544,-21 0 608,21 0-63,-20-19-225,-20-2 0,20-19-288,-20 21-64,-20-21-353,0 0-415,0 0-193,0 20-193,1 20-63,-1 0-384,20 0-706,-20 0-800,20 20-800,0-20-3172</inkml:trace>
  <inkml:trace contextRef="#ctx0" brushRef="#br0" timeOffset="45820.6207">19889 11386 8968,'0'20'256,"0"20"-256,0-21 769,0 2-32,20 19-481,-20-40-96,0 19 1249,0-19 129,0 0 480,21-19-577,-21-2-768,0 2-33,20-21-255,0 0-385,-20 20 32,19-20-353,1 20-223,0 0 160,0 20 31,0 20 225,-20 0 128,19 20 32,-19-1 0,0 1-64,0-19 32,0-2-32,20 2 64,-20-2 0,0-19 641,20-19 160,0-2-353,0 2 1,-1-2-257,1 2-160,0-21 32,0 20 0,-20 0-224,21 20 32,-1 0 32,-20 20 128,18 0 128,-18-1 224,0 21-31,0-19-385,0 19-96,21-21-193,-21 21-1216,20-20-1122,0 0-3779</inkml:trace>
  <inkml:trace contextRef="#ctx0" brushRef="#br0" timeOffset="46195.6422">20624 11425 14862,'-39'-19'0,"-1"19"192,20 19 993,-19 2-705,19-2-448,20 21-32,0-19 0,20-2-320,-1 1 32,1 0 64,20 0 288,-1-20 192,-19-20 160,0 0 353,0 0 224,-20 1 64,0-2-256,0 2-33,0-2-415,0 2 31,-20-2-288,20 21-96,-20 0-64,20 21 0,0-2-96,0 2 128,20-2-320,0 21-193,19-20 1,-19 0-33,21 0-96,-21-20-223,-2 20 95,3-20-448,-21 0-1666,0-20-544,0 20-1282,0-40 1890</inkml:trace>
  <inkml:trace contextRef="#ctx0" brushRef="#br0" timeOffset="46417.6549">20843 10889 13837,'0'20'128,"0"0"1890,0 0 960,0 40-1376,0 0-673,0-1-64,0 20-353,0 1-320,0-1-96,0 1-288,0-21-512,0 1-642,20-20-704,0 0-256,-1-21-1089,21-19-1281</inkml:trace>
  <inkml:trace contextRef="#ctx0" brushRef="#br0" timeOffset="46844.6793">21082 11486 3939,'20'-40'6054,"-20"19"-2563,0 2-928,0 19-1154,-20 19-1185,20 2 289,0-2 320,0 21-705,0 0-32,0 0-96,20 0-385,18-20 193,-17 19 96,19-39 128,-1 0 128,-19 0 225,20-20 544,-1 1 224,-19-1-257,0-20-351,-20 0-193,0 21-192,20-2-128,-20 2-96,0 19-64,0 0-288,0 19 160,0 2 288,0 18-96,0 1 32,19 19 64,1 1-64,-20-1 0,20 1 0,0-1-65,1-19 65,-3 0 64,-18 0-64,0 0 64,-18-21 161,-23 1 351,-18 0-127,-1-20 383,-19 0-191,0-20-353,0 0-224,-22 1-288,2 19-385,20-20-736,20 20-1698,18-20-5829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3T07:45:06.391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415 3059 9064,'-79'20'1377,"59"-20"65,0 0 191,0 20-159,0-20-193,1 0-865,19 0-63,0 0 191,0 0 65,19 21-193,21-21-160,0 19-95,-1-19-97,1 20 0,19-20 32,2 0-64,-22 19-32,21-19 64,-1 0-32,-19 0 32,-1 0-224,1 0-32,-19 0-257,-21 0-159,0 0-1026,0-19-896,0 19-3108</inkml:trace>
  <inkml:trace contextRef="#ctx0" brushRef="#br0" timeOffset="325.0186">673 2980 11723,'-19'20'-161,"19"-20"290,0 0 415,19 0 737,-19 20 161,40-20-738,-20 20-447,19-1-65,1 1-64,1 0 160,-23 1-160,23 18-96,-1-20 32,-21 2-64,1-1 128,0-20 129,-20 20 159,0 0 193,0-1-97,-20 1-127,0 0-1,-19 0-160,-2 0-160,3 20-64,-3-21-256,1 21-1121,21-20-1987,-1 0-8679</inkml:trace>
  <inkml:trace contextRef="#ctx0" brushRef="#br0" timeOffset="12771.7305">355 1788 12780,'-19'0'-257,"38"0"353,21 0 353,-20 0-65,39 21 129,2-21 63,-22 0-352,21 0-191,-1 0 63,-19 0-96,-1-21 0,-19 21-161,0 0-383,1 0-33,-21 0-1312,-21 0-1827,21 0 353,-20 0-609</inkml:trace>
  <inkml:trace contextRef="#ctx0" brushRef="#br0" timeOffset="13037.7457">693 1669 1665,'-39'-40'4196,"19"40"-2498,20-20 288,-20 20-513,20 0-384,0 0-448,0 0 287,20 0-223,0 0-96,-1 20-65,21-20-320,-20 20 65,19 0-129,1 0 64,1-1-160,-3-19-32,3 20 32,-2 0-64,-19-20 128,0 20 225,-20 0 95,0 1-224,-20-2 33,-19 21-33,19-21-64,-41 2-192,43 18 0,-23-19-192,1 0-1090,21 0-992,-1 20-3459</inkml:trace>
  <inkml:trace contextRef="#ctx0" brushRef="#br0" timeOffset="28846.65">1229 5544 13100,'-20'20'32,"20"-20"-224,0 0 544,0 0 545,0 0 256,0 0-384,20 20-321,1-20-128,-1 0-127,18 0 63,3 19-160,-2-19-32,21 0-64,-21 0-32,21 0-96,-21 0-256,1 0-161,19 0-416,-39 0-128,21 0-544,-21-19-1731,-20 19-4163</inkml:trace>
  <inkml:trace contextRef="#ctx0" brushRef="#br0" timeOffset="29128.6661">1705 5464 10730,'-20'-19'352,"2"19"-160,18 0 1474,0 0-257,0 0-832,0 0 63,0 0-95,18 0-353,23 19-32,-1-19 64,-1 20 97,1 0-193,-1 0-96,1 0 64,-20 0-64,19 0 32,-19-20 64,0 19 224,-20 1 97,0 0 127,-20 0-319,0 1-129,-19-2-96,-1 1 32,-19 19-545,-2-18-992,3-1-1442,17-1-11561</inkml:trace>
  <inkml:trace contextRef="#ctx0" brushRef="#br0" timeOffset="29741.7011">1507 6717 12940,'-39'19'0,"39"1"-1313,0-20 1120,0 0 802,0 0 544,0 0-64,0 0-512,19 20-257,21-20 192,0 0 1,-1 0-353,1 0-128,-1 0-32,2 0-320,17 0-513,-17 0-64,-1 0-384,-1 0-897,-19 0-1698</inkml:trace>
  <inkml:trace contextRef="#ctx0" brushRef="#br0" timeOffset="30022.7172">1825 6637 4548,'0'0'8744,"0"0"-9224,0 19 480,20-19 256,-20 0 737,20 0 288,19 21-640,-19-21-417,20 19-32,-1 2-32,-19-21 321,0 19-321,1 1-96,-1 0 64,-20 0 64,18 0 289,-18 0-161,-18-20 64,18 19-95,-20 1-161,-21-20-64,21 20-32,0 0-641,-19 0-1377,19 0-1153,-20-1-10408</inkml:trace>
  <inkml:trace contextRef="#ctx0" brushRef="#br0" timeOffset="31248.7873">1388 7769 10826,'-39'20'3651,"19"0"-4227,20-20 63,0 0 481,0 0 64,20 20 353,19-20 255,1 0-416,19 0-192,1 20-32,19-20 0,-20 0-224,22 0 224,-22 0-384,0-20-481,-19 20-480,0 0-737,-21-20-641,1 20-1825</inkml:trace>
  <inkml:trace contextRef="#ctx0" brushRef="#br0" timeOffset="31550.8046">1805 7730 10890,'-21'0'416,"21"0"-512,0 0 480,0 0 673,0 0 449,21 0-513,-1 0-609,0 0-128,19 0 97,-19 19-1,20-19-160,-20 20-128,19 0-32,-19 0 0,-20 0 32,20 0 65,-20-1 63,0-19 64,0 20 32,-20 0 1,0 0-33,0 0-128,1 0-224,-21-20 96,0 19-256,1 2-257,-1-1-800,19-1-737,-17 1-673,18 0-5893</inkml:trace>
  <inkml:trace contextRef="#ctx0" brushRef="#br0" timeOffset="32323.8488">1229 9041 11947,'-20'20'-64,"0"-20"-289,20 20 450,0-20 863,20 0 546,0 0-481,1 0-609,17 0-128,3 19 65,-1-19 31,19 0-64,0 0-191,21 0-65,-21 0 0,0 0-64,2 0-224,-23 0-481,3 0-448,-21 0-897,0 0-3620</inkml:trace>
  <inkml:trace contextRef="#ctx0" brushRef="#br0" timeOffset="32626.8662">1626 9001 11594,'-20'20'545,"20"-20"-897,20 0 608,-20 0 705,41 0 192,-23 0-416,23 0-289,-1 0-160,-1 20 161,1-20 223,-1 20-127,1 0-321,0-1-32,-21 2-32,21-21 97,-40 19-65,20 1 160,-20 0-128,-20 0-63,-20 0-65,1 20-32,-21-21-32,-19 21-32,20-20 0,-2 20-224,2-1-609,0-18-673,-1 18-1601</inkml:trace>
  <inkml:trace contextRef="#ctx0" brushRef="#br0" timeOffset="50930.9131">8594 7789 11947,'0'0'865,"0"0"-705,0 0-160,20-20 288,0 20 641,-20 0 32,40 0-481,-20 0-288,19 0-31,1-20 159,-1 20-32,1 0-192,19 0 0,-18-19-64,-1 19-32,-1 0-64,-19-20-288,0 20-417,0 0-192,-20 0 0,0 0 161,0-20-417,0 20-481,-20 0-640,0 0-769,-20 20-737</inkml:trace>
  <inkml:trace contextRef="#ctx0" brushRef="#br0" timeOffset="51369.9382">8852 7570 6277,'0'0'2883,"21"0"-2883,-21 21-672,0-21 640,-21 0 544,1 19 33,20-19-481,-20 19-353,-19 2 65,19-21 224,-20 20 96,21-20 257,-21 20 319,20-20 417,0 20-288,0-20-257,20 20 1,-19-20-33,19 0-95,0 19-225,0-19 321,19 20-65,1 0-160,0 0 0,0 0-31,20 0-65,-1-1-96,1 1 0,-1 0-32,1 0 0,-19-20-160,17 20-288,-38-20-769,21 0-1121,-21 0-5894</inkml:trace>
  <inkml:trace contextRef="#ctx0" brushRef="#br0" timeOffset="52242.9881">10857 8962 10153,'0'0'2755,"0"0"-2339,0 0 33,0 0 640,20 0 128,0 0-192,19 19-449,1-19-223,19 0-129,2 0 160,-2 0-64,1 0-127,-21-19-1,21 19-288,-21 0 96,-19 0-96,0 0 0,1-21-97,-1 21-191,-20 0-64,0 0-609,-20 0-961,-1 0-737,-19 0-5573</inkml:trace>
  <inkml:trace contextRef="#ctx0" brushRef="#br0" timeOffset="52575.0071">11096 8783 9673,'20'0'800,"-20"0"-800,0 0 0,0 0 481,-40 20 95,19-1-319,-17 1-193,-3 0-64,1 20 96,-19-20 480,19-1 353,21 2-288,-21-2-257,20 1 97,0 0-97,20 0-96,0 0 33,0 0 95,40-1-32,0 21-127,-1-20-161,21 0-64,-1 20-289,0-20-31,2 19-1057,-22-19-1794</inkml:trace>
  <inkml:trace contextRef="#ctx0" brushRef="#br0" timeOffset="85385.8838">5239 10750 3235,'-19'0'7110,"19"0"-5732,-20 0 95,20 0 129,20 0-97,-20 0-224,19 20-384,21 0-160,-20 0-65,19 0-31,1 19-97,0-19-191,-1 20-161,2 0-96,-1 0-96,-22-1 64,23-18-160,-1 18 128,-21-19-128,1-20-96,0 20-161,-20-20-447,20 0-129,-20 20-705,0-20-191,0 0-354,-20-20-3554</inkml:trace>
  <inkml:trace contextRef="#ctx0" brushRef="#br0" timeOffset="85617.8971">5617 10730 13228,'0'-19'224,"0"38"32,-20-19 1602,0 40-160,-1 0-705,3-1-481,-2 21-191,-21 0-193,21-20-96,-19 20-32,19-21-32,20-19-449,-20 20-704,20-20-1409,20-20-2019</inkml:trace>
  <inkml:trace contextRef="#ctx0" brushRef="#br0" timeOffset="85969.9172">5935 10988 6854,'0'0'5445,"0"0"-5221,0 0 929,18 0 897,2 0-736,1 0-834,-1 0-320,0 0 0,-1-19 33,1 19-97,0 0-96,-20 0-417,20 0-512,-20 0-832,-20 0-1506,20 0-5638</inkml:trace>
  <inkml:trace contextRef="#ctx0" brushRef="#br0" timeOffset="86244.9329">5973 10988 9673,'-20'21'1089,"20"-2"672,-18 1 129,18 1-384,0-2-770,0 1-415,18 0 95,-18 0-96,20-20 65,1 20-257,-1 0-192,0-1 128,-1-19 0,-19 20-96,0-20 96,0 20 0,0-20 224,0 20 257,-19-20-33,-21 20-159,19-20-65,1 0-96,2 0-32,-2 0-128,-1 0-320,1 0-417,0 0-1121,20 0-1985</inkml:trace>
  <inkml:trace contextRef="#ctx0" brushRef="#br0" timeOffset="86923.9718">6629 10830 13132,'0'19'1025,"0"-19"-737,0 0 1154,0 0-257,20 0-641,-1 0-352,1 0-160,0 0-160,0 0-128,19 0-897,-39 0-1506,20 20-4547</inkml:trace>
  <inkml:trace contextRef="#ctx0" brushRef="#br0" timeOffset="87066.98">6629 11009 12716,'-20'19'1057,"20"1"32,0-20 1025,20 0-321,0 0-672,19 0-544,-19 0-481,21 0-288,-23 0-833,2 0-2370,1 0-8937</inkml:trace>
  <inkml:trace contextRef="#ctx0" brushRef="#br0" timeOffset="87781.0208">8257 10035 11787,'-20'-20'993,"0"0"-385,0 20 193,1 0 32,-21 0 192,20 0-193,-19 20-639,-1 0-129,-1 0-32,23 19 0,-3 1 224,1 0-64,0 0 96,20-1-95,20 1-97,0 0 0,19-20-64,2 20 192,-1-21-128,19 1 32,0-20-64,21 0-256,-21 0-673,-19 0-1056,19 0-1347</inkml:trace>
  <inkml:trace contextRef="#ctx0" brushRef="#br0" timeOffset="88199.0447">8614 10094 12619,'0'60'-96,"0"-21"0,0 2 128,20-2 321,-20 1-161,20 0-288,-20-21 128,20 2-32,-20-2 32,20 1 32,-20-20 64,0-20 1025,0 20-256,-20-40-192,20 1 95,-20-1-31,0 0-385,20 1-320,0-21-256,0 0-256,0 1 128,20 19-1,0 20 1,19 0 192,1 20 64,1 0 224,-23 20 0,2 0-128,0 0 64,-20 0 0,0 19 225,-20-19 127,0 1 129,2-2-97,-23 1-288,21-20-128,0 20-448,1-20-545,-1 0-993,20 0-993,0-20-5733</inkml:trace>
  <inkml:trace contextRef="#ctx0" brushRef="#br0" timeOffset="88589.067">9011 10015 11755,'0'20'1633,"0"0"-1505,0-1 673,0 22 704,0-22-351,0 21-962,20 0-128,0-20-160,0-1 32,0 1 64,-1 0-32,21-20 64,-20 0 64,19 0 32,-19-20 32,0 0-96,21 1 64,-41-1 64,18-20-128,-18 0 1,0 0-130,0 1-383,0-1-96,0 40 383,-18-20 161,18 20 0,0 20 321,0 20 255,0-1 65,18 1 160,-18 19 320,20-18-609,1-2-384,-1 1-96,0-20-96,-2 19-384,3-18-865,-21-21-1923,0 19-9159</inkml:trace>
  <inkml:trace contextRef="#ctx0" brushRef="#br0" timeOffset="89050.0934">10004 9895 32,'0'21'12716,"0"-2"-12332,19 1 353,-19 0 800,0 20 33,0-20-674,20 39-543,-20-19-161,0 0-160,20 0-256,0-1-577,1-19-544,-3 0-257,2 0-576,0-20-2722</inkml:trace>
  <inkml:trace contextRef="#ctx0" brushRef="#br0" timeOffset="89297.1075">10321 10193 9352,'-19'0'1378,"19"0"-1410,0 21 352,0-1 289,0-1 127,19 1-415,1-20-97,0 20 160,20-20 257,-1 0 159,-19 0 1,20-20 256,-19 20-32,-21-20-64,0 1-32,0-1-96,-21-1-417,-19 2-320,1 19-160,19-20-416,-20 20-385,20 0-1505,0 20-1794</inkml:trace>
  <inkml:trace contextRef="#ctx0" brushRef="#br0" timeOffset="90010.1483">10758 10174 10986,'-20'0'3427,"1"0"-3395,-1 0 481,0 19-33,0 2 1,-1-1-353,3-20-224,18 19 64,18 1-65,3 0-287,-1 0-32,0-20 320,19 0 192,-19 0 96,0-20 32,0 20 64,0-20 161,-20 0 288,19 1-33,-38-1 65,19 20-321,-20-21-191,0 21-225,20-19 64,-20 19-256,20 19-65,0-19-31,20 21-96,0-1-129,0-20-319,19 19-642,-19-19 33,20 20-385,-1-20-736,2 0-225,-21 0 97,-20 0 1729,18-20 737,-18 20 352,0 0 1313,-18-19 289,18 19-737,-20-20 64,20 20 576,-21 0-447,21 20-994,-20-20-224,20 19 0,0-19-64,20 20 128,1-20-160,-1 0 64,-2 0 64,2 0 160,21 0 384,-21-20 545,-1 1 481,-19-1-97,20-20-416,-20 0-352,0 0-224,0 1-161,-20-21-320,1 20-256,-1-20-65,0 21 33,-1-1-224,1 20 288,20 20-33,0 20 257,-18 20 417,36-1 31,-18 21-31,20 0-33,21-1 33,-2 1-161,1-1-96,0-18-160,-1-2 128,-19-19-224,0 0 64,0 0-320,-20 0-801,0-20-1121,-20 0-2851</inkml:trace>
  <inkml:trace contextRef="#ctx0" brushRef="#br0" timeOffset="90637.1842">7840 10730 11370,'-40'-19'929,"20"19"-448,20 0 63,0 0 353,0 0 480,0 0-480,20 19-224,40-19-257,-1 20-288,40-20 64,41 0-95,18 0 95,40 0 256,21-20 193,20 1 63,18-1-223,22 20-225,-21-21-224,-1 21 96,-18-19-128,-21 19 96,-19-20-64,-21 20 289,-18 0-353,-42 0 96,1 0-32,-38 0 0,-23 0-160,-37 0-513,-21 20-480,-21-20-128,1 0-1506,-39 0-3555</inkml:trace>
  <inkml:trace contextRef="#ctx0" brushRef="#br0" timeOffset="91236.2184">7761 11326 10762,'0'60'1089,"19"-40"-641,-19 20-128,20 19 289,-20-19-96,0 0-97,0-20-128,0 0 449,0 0 224,0-20 416,0-20-384,0 20-641,0-40-127,0 20-354,20-19 129,-20-1-192,20 0-384,0 0-385,0 20 160,19 0 545,-19 0 192,0 20 96,1 20 96,-21 0 64,18 0 64,-18-1-224,0 21-32,0-19 0,0 19-416,0-21-737,20 21-769,-20-20-3043</inkml:trace>
  <inkml:trace contextRef="#ctx0" brushRef="#br0" timeOffset="91561.237">8118 11465 13068,'0'21'32,"0"-21"-128,20 0 288,0 0 513,0 0 736,-1-21-640,21 21-513,-20-19 64,0 19 321,-1-21-193,-19 2-383,0 19-1,-19-20-321,-1 20-223,0 0-32,-20 0 95,21 20 193,-1-1 192,20 2 32,-20 19 0,40-21 0,-20 2-32,39-2-32,1 1-128,0-20-160,19 0 127,0-20-127,-19 20-609,1-19-704,-23-2-1538,-18 21-3139</inkml:trace>
  <inkml:trace contextRef="#ctx0" brushRef="#br0" timeOffset="91719.2461">8435 11425 5349,'-20'-19'4900,"20"-1"-2626,20 0-608,1 20 64,-1-20-321,18 20-480,3-20-513,18 0-63,-19 20-225,0-19-64,-21 19-385,1 0-383,-20 0-930,0 0-800,0 0-1218,-20-20-6820</inkml:trace>
  <inkml:trace contextRef="#ctx0" brushRef="#br0" timeOffset="91885.2556">8634 11148 12844,'-20'79'672,"20"-39"642,-20-1 287,20 21-864,-19-20-641,19 19-641,19-19-928,-19-19-257,20-2-480,0 1-2626</inkml:trace>
  <inkml:trace contextRef="#ctx0" brushRef="#br0" timeOffset="92116.2688">8773 11386 8488,'0'20'608,"0"-20"-352,0 19 1378,0 2-1186,0-2-448,21 2-961,-3-21-1056,2 19-97,0-19-865,21 0 2082,-23 0 865,-18 0 320,21-19 32,-21 19-256,0-21 897,-21 2 353,21 19-1475,0 0-1632,0 0-481</inkml:trace>
  <inkml:trace contextRef="#ctx0" brushRef="#br0" timeOffset="92506.2911">8911 11465 1409,'21'21'1537,"-1"-2"-416,0-19-160,0 21 641,-1-21 448,1 0 320,0-21-384,0 21-257,-20 0-383,0-19-481,0-2-385,0 2-352,-20-2-160,20 21-320,0-19-577,0 19-801,0-20-416,0 20-993,20 0-160,0 0 288,-1 0 1794,-19 20 1281,20-20 673,0 0 1345,-20 0 64,20 0-929,-20 0 160,0 0 801,0 0-864,-20 0-514,20 19-95,0-19-385,-20 21-320,20-2 0,0-19-128,20 21 0,0-21-32,0 19 128,-1-19 96,1 0 320,0-19 129,0 19 256,1 0 224,-21-21-1,-21 2-255,21-2-288,-20 2-417,-20 19-481,21-20-1120,-1 20-1891,0 0-7366</inkml:trace>
  <inkml:trace contextRef="#ctx0" brushRef="#br0" timeOffset="92765.3059">9407 11465 8295,'0'21'1474,"0"-21"704,0 0 801,0 0-929,-18 0-801,18 0-545,-20-21-255,20 21-129,0-19-224,0-2-160,0 2-32,0-1-352,0 20 352,20-20-161,-2 20 289,-18 0-288,21 0 64,-1 20-160,0-20-257,0 20-352,0-20-128,-1 0-128,-19 0-609,20 0-1057,-20 0-2530</inkml:trace>
  <inkml:trace contextRef="#ctx0" brushRef="#br0" timeOffset="92974.3178">9508 10969 13612,'19'59'225,"1"1"703,-20-20 1219,20 0-482,-20 19-1377,20-19-416,-20 19-384,0-19-545,20 19-769,-20-38-512,0 19-641,19-40-2178</inkml:trace>
  <inkml:trace contextRef="#ctx0" brushRef="#br0" timeOffset="93169.329">9687 11306 7431,'-21'20'1921,"1"-20"-1921,0 20 1954,20 0 609,0-20-898,0 20-864,0 0 128,20-20-64,0 0-513,21 19-352,-23-19-352,23 0-801,-21 0-1634,0 21-10538</inkml:trace>
  <inkml:trace contextRef="#ctx0" brushRef="#br0" timeOffset="93609.3542">10460 11247 14285,'0'0'1570,"0"0"-1570,0 0 928,20 0-95,21-20 32,-3 20-609,3-20-256,-3 1 96,3 19-448,-1-20-513,-21 20-1249,-19-20-448,0 20-2851</inkml:trace>
  <inkml:trace contextRef="#ctx0" brushRef="#br0" timeOffset="94222.3892">10539 11048 2081,'20'40'5350,"1"0"-4806,-1 0-320,0-1 65,-2 21 95,3-21-640,-1 1-1730,0-20-993,-20 20 1890,20-21 929,-1 2 128,-19-2 897,0-19 1441,20 0-288,-20 0-1474,0-19-320,0-2 289,0 2-257,0-1-320,0 0-96,0 20-32,0-20 160,0 20 160,20 0 128,-20 0 0,0 0 97,20 0 255,-20 0-159,20 0-385,-1 0 0,-19 0 160,20 0 641,0 0 64,0 0-193,-20-20-447,0 20-1,0 0-160,0 0-192,0 20 0,-20-20 0,0 20 64,20 0-64,-20 0-32,20-20 64,0 19 32,0 2 0,0-21-64,20 0-193,0 19-95,0-19 224,0-19 32,-1 19 96,-19-21 32,20 21 128,-20-19 128,0 19-96,0-20 161,0 0 95,-20 20 321,20-20-289,0 20-384,-19 0 225,19 20 351,0-20 33,19 20-385,1 0-31,0-1-97,1-19-128,-1 21-416,-2-21-353,23 19-865,-21-19-704,19 0-4292</inkml:trace>
  <inkml:trace contextRef="#ctx0" brushRef="#br0" timeOffset="94950.4309">11155 10969 12908,'-20'-20'64,"1"20"-64,-1 0 256,0 20 801,20 20-384,0-1-449,0 1-64,0 20 32,20-20-128,0 19-608,-1-19-834,1-1-383,0 1 319,0 0-575,-20-21 351,20-19 1089,-20 0 449,-20 0 0,0 0-993,0-19 0,0-1 1153,1 0 1089,-1 0 577,0 0 1249,-1 0-321,21 20-448,0 0-544,0 0-770,21-19-607,-1 19-225,19 0-385,1 0-576,0 0-352,-1 0-416,1 0-449,19 0 480,-39-20 1218,0 0-161,1 0 225,-1 0 352,-20 1 192,0-1 0,0-20-160,-20 0 0,-1 21 32,1-22 352,0 22 289,2-2 704,-3 21-95,1 0-450,0 0-95,0 40-32,20-20-257,0 20 65,0 20-33,0-20-192,0-1-192,20 1-64,0-1-160,-20 1-32,20 0-64,-20-20 96,0-1 64,0-19 96,0 0 32,-20 0 0,20 0-64,-20 0-64,20-19 64,0-1-32,0 0 64,0 0 64,0 20 256,0-20 33,20 20-65,0-20-160,19 20-128,-19 0-32,21 0-64,-21 0-320,-2 0-930,3 20-479,-1-20-1667,-20 20-1376</inkml:trace>
  <inkml:trace contextRef="#ctx0" brushRef="#br0" timeOffset="95191.4447">11473 11207 13548,'0'0'769,"0"-19"-769,0 19 737,0 0-577,0 0-705,20 19-864,-20-19-3524</inkml:trace>
  <inkml:trace contextRef="#ctx0" brushRef="#br0" timeOffset="95456.4598">11671 11326 12587,'0'20'577,"0"-20"672,0 20 737,0-20-961,20 20-705,0 0-31,0-20-97,19 0 0,-19 19-96,0-19-128,1 0 160,-3 0-128,2 0-288,-20-19-97,0 19-800,0 0-2178,-20 0-9673</inkml:trace>
  <inkml:trace contextRef="#ctx0" brushRef="#br0" timeOffset="95751.4767">11513 11366 5477,'0'0'5349,"0"20"-4452,0-20 1505,0 20-384,0-1-1089,0-19-801,0 21-160,-20-2-577,20 2-992,0-21-930,20 0-5412</inkml:trace>
  <inkml:trace contextRef="#ctx0" brushRef="#br0" timeOffset="95910.4858">11533 11088 16399,'0'-19'192,"0"19"-64,0 0 705,0-21-833,0 21-1922,0 21-2754</inkml:trace>
  <inkml:trace contextRef="#ctx0" brushRef="#br0" timeOffset="96393.5134">11831 11326 672,'18'0'3684,"-18"0"-1474,20-20 961,-20 20-897,21-19-897,-21 19-224,0 0 96,-21-20-160,1 20-512,2 0-321,-3 0 97,-19 20-225,20-1-96,-19-19 32,19 20-833,0 0-672,0 20-1154,1-20-5348</inkml:trace>
  <inkml:trace contextRef="#ctx0" brushRef="#br0" timeOffset="116111.6412">5160 12042 11723,'-21'20'352,"21"-20"64,0-20-544,0 20 224,0 0 353,0 0-161,21 0-96,-21 0-64,40 0 32,-20 0-63,-1 0 63,21 0-64,0 0-32,19 0-64,2 0 32,-2 0-64,-1 0 64,23 0 0,-2 0-32,0 0 0,20 0 32,21 0-128,-1 0 96,1-20 32,18 20-64,-19 0 32,20 0 0,-1 0 0,2 0-32,18 0 64,22 0-96,-22-20 0,20 20 64,-18 0-32,18-20 64,1 20-32,-1 0 0,2-21 64,-2 21-64,0 0 32,1 0 0,0 0-32,0 0 0,-1 0 0,0 21 32,2-21 0,-2 0-32,1 0 0,-1 0 0,2 0 32,-22 0-32,20 0 256,1-21-32,-20 21 257,-1 0-161,-18-19-160,-21 19-64,1-19 0,-21 19-96,-20 0 0,0 0-96,-39 0-480,-20 0-673,-20 0-2050</inkml:trace>
  <inkml:trace contextRef="#ctx0" brushRef="#br0" timeOffset="120822.9107">15305 10353 15310,'-40'-20'1473,"19"20"-191,21 0-97,0 0 0,0 0-320,21 0-353,-1 20-95,19-1-161,21 21-128,-1-20-32,1 20 0,19-1-96,1 1 0,-22-20 0,3 20 0,-2-20-32,-19 0-32,-1-20-64,-19 19-128,0-19-1,0 0-223,-20 21-257,0-21-224,-20-21-960,0 21-834,0-19-416</inkml:trace>
  <inkml:trace contextRef="#ctx0" brushRef="#br0" timeOffset="121044.9234">15880 10253 480,'0'-19'12812,"0"19"-11659,-20 0-576,20 0 448,-20 39 320,-19 1-224,19 0-576,-20 39-353,1-19-64,-22 19-32,23-19-96,-3 0-32,21-1-128,0-39-289,20 0-512,0 0-672,0 0-705,20-20-3364</inkml:trace>
  <inkml:trace contextRef="#ctx0" brushRef="#br0" timeOffset="121456.947">16297 10571 7975,'20'-20'3427,"-20"20"-3202,0 0 1152,0 0 128,-20 20-864,0-20-481,0 21-96,0 18-32,1 0 0,19 2 64,-20-2 0,20 1 64,0 0 33,20-21 191,-1 1 0,21 0 225,-20-20 96,19 0 31,-19 0-223,-20 0-1,20-20 65,-20 0-225,-20 1-32,-19-1-95,19 20-225,-20-20-257,1 20-127,-1 0-577,20 0-1473,-1 0-2723</inkml:trace>
  <inkml:trace contextRef="#ctx0" brushRef="#br0" timeOffset="122033.98">16913 10293 14061,'-20'20'2562,"20"-20"-1184,0 0 415,0 0-319,20 0-33,0 0-576,-2 0-257,23 0-512,-1 0 1,-1-20-65,-19 20-161,20 0-639,-21 0-610,1 20-960,-20-20-1473,0 0-2820</inkml:trace>
  <inkml:trace contextRef="#ctx0" brushRef="#br0" timeOffset="122169.9877">16972 10412 13869,'-21'20'1249,"21"-20"-160,21 0 608,-1 0-351,20 0-610,-1 0-543,1 0-706,-1 0-928,-19 0-1410,0 0-6470</inkml:trace>
  <inkml:trace contextRef="#ctx0" brushRef="#br0" timeOffset="123036.0373">18877 9478 11947,'-19'-20'1121,"-1"1"-256,-20 19 64,1 0-161,-1 0 321,0 19-224,-19 21-224,18-21-449,3 42-128,17-22 160,1 21 129,20 0-65,0-21 96,20 1-128,19-20-63,1 20 95,21-21-64,18-19-192,-20 0-32,1 0 64,-1 0-416,-18 0-353,-3 0-896,-18 0-1090,-20-19-1793</inkml:trace>
  <inkml:trace contextRef="#ctx0" brushRef="#br0" timeOffset="123483.0628">19235 9558 10025,'-20'20'4420,"20"-20"-4388,0 39 32,20-18 128,-20 18-95,0 21-33,20-1-225,-20-19-607,19 19-161,-19-38 897,20-2 288,-20 1 289,0-20 768,0-20 0,0 1-224,-20-21-224,1 0 0,19 0-353,-20-19-288,20-1-160,0 0-128,0 1-224,20 18-160,-1 2 256,1 19-129,20 20 193,-1 0 128,-19 20-128,21 0 128,-41-1 96,0 2 32,0 19 32,-21-20 33,1-1 95,0 2-96,-19-2 64,19-19-320,-20 20-320,21-20-65,-1 0-1088,0 0-1186,20 0-2722</inkml:trace>
  <inkml:trace contextRef="#ctx0" brushRef="#br0" timeOffset="123880.0856">19652 9478 12075,'-20'0'1409,"0"20"-1152,0-20 960,20 40 224,0-20-320,0 20-705,0 19-287,0-19-1,0 0-96,20 19-32,20-39 32,-20 0-64,19 0-96,1 0 192,-20-20 0,19-20 0,2 20 0,-21-40 160,-2 20-128,-18-19 96,0 19-192,0-40-192,0 21-224,-18-1-577,18 0 128,-20 20 673,-1-1 288,21 21 64,0 21 385,0-1 383,0 20-351,0 19 352,0-19-96,21 20-353,-1-21-352,-2 21-352,2-21-609,1 1-224,-1-20-1057,0 0-1345</inkml:trace>
  <inkml:trace contextRef="#ctx0" brushRef="#br0" timeOffset="125409.173">20942 9439 9160,'-20'-60'577,"20"40"1377,0 0 320,0 20-384,-20 0-1026,20 40-95,0-1 64,0 1-64,0 19-353,0 2-128,20-1-192,-20-1-32,0 1-192,0-1-256,20-19-257,0-20-544,-20 20-1281,20-40-2211</inkml:trace>
  <inkml:trace contextRef="#ctx0" brushRef="#br0" timeOffset="125683.1887">21181 9697 15246,'0'0'673,"0"0"-930,0 20 257,0 0 257,0 0 415,0-1-384,20 1-191,-1 0 63,1-20 256,0 20 97,20-20-1,-21 0 97,1-20-65,0 0-191,-20 0-1,0 1-32,0-1-96,-20 0-224,0 0 0,1 0-128,-1 20-352,-20-20-449,20 20-673,1 20-1408,19-20-3140</inkml:trace>
  <inkml:trace contextRef="#ctx0" brushRef="#br0" timeOffset="126037.2089">21637 9677 15214,'-39'0'641,"-2"0"255,21 20 289,-18 0-544,17 0-353,21 0-224,0-1-32,0 1-64,21 0 129,-3-20-33,22 20 0,1-20 128,-23 0-192,23-20 32,-21 20 64,0-20-32,-1 0 128,-19-19 0,0 19 65,-19 0-65,19 0-32,-20 20 0,20-20 0,-20 20-160,20 0-96,-20 20 96,20 0-96,0 0-96,20 0-385,0 0-352,0 19-544,19-19-865,-19-20-577,20 20-2434</inkml:trace>
  <inkml:trace contextRef="#ctx0" brushRef="#br0" timeOffset="126441.232">21855 9836 2049,'0'-40'5510,"0"20"-3396,0 20 512,-20-19-544,20 19-897,-20 0-768,20 0-289,-19 0-192,19 19-161,0 1-223,0 0-32,19 0-1,1 0-95,20-20 223,-20 20 257,1-20 320,17-20 353,-17 20 448,-1-40 320,-20 20-64,20-19-192,-20-1-192,0 0-224,-20-20-321,20 21-160,0-22-192,-20 2 64,-1-1-224,1 21-96,2 19 96,-3 0 96,21 20-160,0 20 192,0 20 192,0-1 32,0 21 32,21 0 225,-3 19-193,23-19 32,-21 0-192,18-1-64,3-19 32,-1-20-32,-1 19 0,-19-39-192,0 21-384,-20-21-225,0 0-640,0 0-2595,-20-21-10057</inkml:trace>
  <inkml:trace contextRef="#ctx0" brushRef="#br0" timeOffset="126910.2589">18162 9379 11883,'-18'-20'2818,"18"0"-1440,-21 20-642,21 20-191,-20 0 224,0 19 63,20 1-287,-20 19-257,20 22 33,0-2-193,20-19-96,0 19-32,21-19-321,-3-1-543,23-19-834,18 0-1505,-20 0-7463</inkml:trace>
  <inkml:trace contextRef="#ctx0" brushRef="#br0" timeOffset="127436.289">22371 9180 14445,'0'0'1506,"21"0"-1506,-21 20 640,20 0 481,18 20-320,-17-1 128,19 1-481,-21 19-127,21 1 127,-20-20-256,-20 20-32,20-1-224,-20 1 64,0-20-160,0 0-256,-20-21-193,0 1-288,20 0-448,-20-20-961,0 0-385,20-20-5028</inkml:trace>
  <inkml:trace contextRef="#ctx0" brushRef="#br0" timeOffset="127840.3121">22530 8981 10441,'20'-40'1089,"-20"21"0,20 19 641,0-20-160,-20 20-33,20 0-672,-1 0-321,21 20-223,-20-20-257,0 19 0,1 2 64,-3-2-224,-18-19 0,20 20 64,-20 0 0,-20 0 32,20 0 64,-18-20-64,-3 20 160,21-1 224,-20-19 97,20 21-97,0-21-96,0 19 1,20 1-65,1-20-64,17 20-96,3-20 96,-3 0-64,3 20-64,18-20 0,-39 0-64,0 0-224,0 0-513,-20 0-576,-20 0-1378,0 0-2529</inkml:trace>
  <inkml:trace contextRef="#ctx0" brushRef="#br0" timeOffset="128619.3566">17984 10412 13196,'-39'0'1377,"19"-19"-864,20 19 223,0 0-223,0 0 320,0 0-545,20 0-192,19 0-64,21 0 0,-21 0 64,40 0-64,2 0 257,18 0-193,19 0 64,21-21-128,1 21 96,18 0 0,20 0 0,21-19-32,1 19-96,17 0 64,22 0-64,18 0 64,-18-20-128,38 20 64,-18 0 32,-1 0-32,0 20 32,0-20 0,21 0 33,-42 19-33,2-19-129,0 21 194,-22-21 159,-19 0 160,-18 0-256,-81 19-64,-20-19-64,-20 0 33,22 0-290,-43 0-543,3 0-1250,-21 0-2499</inkml:trace>
  <inkml:trace contextRef="#ctx0" brushRef="#br0" timeOffset="129268.3937">18381 10909 10185,'0'0'1954,"0"0"-1249,0 0 224,20 20 96,0 0-289,-20 19-544,20 1-128,-1 1-32,1 18-64,-20-19-224,20-1 128,-20-19 64,0 0 96,0 0 128,0-20 353,0 0 800,0-20-801,0 0 1,0 0-65,0-19 33,0-1-321,20 0-96,1 0-192,-3 1-64,2 18 32,0 2 31,1 19 33,-1 0-128,-20 19 192,20 2 64,-20-2-64,0 22 160,0-2-288,0 1 224,0 0-288,0-1-257,0 1-672,0-20-640,19 19-257,-19-39-2499</inkml:trace>
  <inkml:trace contextRef="#ctx0" brushRef="#br0" timeOffset="129614.4135">18858 11088 12908,'19'40'1505,"-19"-40"-1249,0 0 321,20 20 96,0-20 384,0 0-481,1-20-416,-3 0 97,2 0-1,0 1-96,-20-2-128,0 21-64,0-20-64,-20 1-321,0 19 193,2 0 128,-23 19 64,21 1 64,0 1-64,1-2 96,19 1 224,19 20 1,1-20-1,0 0-96,21-1-160,-3 1-32,3-20-96,-3 0-160,3 0-545,-1 0-1025,-21 0-1152,1-20-6055</inkml:trace>
  <inkml:trace contextRef="#ctx0" brushRef="#br0" timeOffset="129773.4226">19175 11069 13260,'0'-21'1986,"20"21"-705,0 0 577,0 0-801,0 0-224,19 0-449,1-20-192,-1 20-192,-19 0-96,0-19-705,1 19-864,-21 0-930,0 0-1633</inkml:trace>
  <inkml:trace contextRef="#ctx0" brushRef="#br0" timeOffset="129952.4329">19274 10790 5637,'20'40'7303,"-20"-1"-6502,-20 1-1,20 20 930,0-20-769,0 20-833,0-21-673,20 21-736,-20-21 64,20-19 32,0 0-2178</inkml:trace>
  <inkml:trace contextRef="#ctx0" brushRef="#br0" timeOffset="130587.4692">19492 11069 11883,'-18'39'256,"18"1"-160,0-20-32,18 0 64,3 19-32,-1-39-416,0 20 64,0-20 256,-1 0 96,1 0 32,-20 0 64,0-20-64,20 0-96,-20 20-32,0-19-96,0-1-1505,0 0-2307,0 20-384,0 0 2402,0 0 2627,20 20 736,-20-20-896,0 20-641,20-1-128,-1-19-929,-19 20 224,20-20 1121,-20 0 1409,20 0 1026,-20-20-769,0 20-449,0-19-352,0-1-128,0 20-480,20-20-321,-20 0-288,0 20-65,20-20 161,-20 20 32,19 0 0,-19 0 0,20 0 64,0 0 129,1 0 63,-1 20-256,-2-20 0,2 0 0,-20 0-64,0 0-160,0 20-1,0 0 33,-20 0 256,20-1 64,0 1-64,0 0-32,0 0-32,0-20 129,20 20 511,1-20 353,-1 0 96,0-20 256,-1 20-31,1-20-257,-20 0-64,0-19-161,0 19-383,-20 0-321,20 0-256,-19 0-449,-1 20-352,20-20-1697,-20 20-1122,20 20-6277</inkml:trace>
  <inkml:trace contextRef="#ctx0" brushRef="#br0" timeOffset="130833.4833">20108 11207 6726,'0'40'1025,"0"-40"1377,0 0 705,0 0-609,0 0-992,0 0-481,0-20-224,0 0-353,0-19 0,0 19-255,20 0-97,-20 0-96,0 0-32,20 1-32,0 19-65,-20 0-191,19 0-352,1 19-225,0-19-160,0 20-449,1 0-159,-21-20-1058,0 20-3875</inkml:trace>
  <inkml:trace contextRef="#ctx0" brushRef="#br0" timeOffset="131063.4964">20306 10631 11434,'0'60'2082,"0"-21"-1313,21 21 1345,-21-1 128,20 1-1025,-20 0-960,20-1-225,-20 1-193,0 0-191,20-20-545,-20-21-448,19 1-705,-19 0-480,20-20-4037</inkml:trace>
  <inkml:trace contextRef="#ctx0" brushRef="#br0" timeOffset="131266.508">20505 11009 9865,'-39'19'1986,"19"-19"-1570,20 20 1762,-20 1 256,20-2-1344,20 1-514,0 0-192,0 0-95,19-20-193,1 20 0,-1-20-64,-19 0-416,20 0-673,-40 0-1057,21 0-2243</inkml:trace>
  <inkml:trace contextRef="#ctx0" brushRef="#br0" timeOffset="131836.5406">21240 11009 12043,'0'0'2050,"0"-21"-737,0 21 385,20 0-385,0-19 0,19 19-576,1-20-353,19 20-256,1-20 33,-1 20-97,-18-20-417,-3 20-704,-17 0-1089,-1-20-1729,-20 20-8137</inkml:trace>
  <inkml:trace contextRef="#ctx0" brushRef="#br0" timeOffset="132001.5501">21379 10730 12107,'0'40'865,"20"0"-609,-1-20 224,1 39-31,0-19-129,0 19-128,1 1-576,-3-20-737,2 20-673,-20-40-1185,20 19-1217</inkml:trace>
  <inkml:trace contextRef="#ctx0" brushRef="#br0" timeOffset="132477.5773">21697 11108 1217,'0'0'4740,"0"0"-2370,0 0-288,0-20 0,0 20-897,19-19-640,-19 19-129,20-21-159,20 21-193,-20 0-96,-1-20-129,21 20-31,-20 0 128,0 20-128,-20-20-224,0 21 223,0-21 226,-20 19 159,0 1 0,0 0-128,0 0-32,20 0-96,-19-20-128,38 20 0,-19-1-193,20-19-31,20 0 224,-20 0 96,1 0 160,17-19 128,-38-1 192,21 0 193,-21 0-97,0 0 289,0 0 128,0 20-257,0 0-544,-21 0-96,21 0-64,0 20 32,0 0 32,0 0-192,21 0-352,19 0-289,-22-1-512,23-19-801,-21 20-1378,19-20-3715</inkml:trace>
  <inkml:trace contextRef="#ctx0" brushRef="#br0" timeOffset="132702.5902">22232 10631 10249,'-19'-20'2595,"19"40"-2499,-20 19 64,0 2 641,20-2-33,0 21-543,0-1-193,0 1-257,20-1-319,-20-19-609,20 20-1281,-1-20-1762,-19-20-1858</inkml:trace>
  <inkml:trace contextRef="#ctx0" brushRef="#br0" timeOffset="132868.5997">22213 11168 6213,'-40'-40'3267,"20"20"-1569,20 0 416,-20 1 96,20 19-544,0-21-898,20 21-511,0-20-257,0 20 32,19 0-256,1 0-481,-20 0-769,19 0-575,1 0-962,1 0-2210,-23 0-319</inkml:trace>
  <inkml:trace contextRef="#ctx0" brushRef="#br0" timeOffset="133292.6239">22491 10849 5797,'0'-79'3363,"0"59"-1729,0-19-1,0-2-544,-20 22-544,20 19-193,-21 0-288,1 0 128,20 19-63,-18 22-33,-2-2 128,20 21 384,0-1 65,20 1-289,-20-1-159,18 1-225,-18-20-193,20 0-31,1 0 128,-21-20 32,0-20 32,20 0 64,-20 0 128,-20 0-192,20-20 64,0 0-32,-21 0 32,21-20 32,0 21 0,0-2 97,0 21 95,21-20-256,-1 20 0,0 0-96,-1 0-32,1 0-1,0 0 33,0 20-160,0-20 32,-20 0 160,0 21 0,0-21 32,0 19-192,0-19-1,0 20 33,0 0-416,0-20-193,0 20-288,19-20-321,-19 0-287,20 0-994,-20 0-3330</inkml:trace>
  <inkml:trace contextRef="#ctx0" brushRef="#br0" timeOffset="133423.6314">22689 10929 10473,'-20'-40'2531,"20"40"-545,0-20 352,0 20-1569,0 0-1026,0 0-1376,0 20-866,20-20-6853</inkml:trace>
  <inkml:trace contextRef="#ctx0" brushRef="#br0" timeOffset="133646.6442">22888 11009 13805,'-20'19'896,"-1"1"-383,3 1 2209,18-21-1280,0 19-834,0 1-608,18 0 193,3 0-97,19 0 32,-1-20-96,1 20 0,0-20-96,-1 0 32,-39 0-224,20 0-769,-20 0-705,0-20-1505,-20 20-7143</inkml:trace>
  <inkml:trace contextRef="#ctx0" brushRef="#br0" timeOffset="151281.6528">15224 12101 864,'-20'20'9802,"2"-20"-9162,-3 0 65,21-20-321,-20 20-95,20 0 319,0 0-31,0 0-161,0 0-256,0 0 32,41 0 33,-23 0 63,22-20-128,1 20-128,18 0-32,1 0-128,-1 0-224,20 0 159,0-19 65,20 19-32,1 0-64,19 0 96,21 0 32,-1-20 64,-1 20 64,22 0-32,-2-20 0,20 20 0,2 0 0,-2-20 256,1 20-480,-1-20 448,20 20-352,1 0 448,-1-21-256,21 21 353,-21 0-449,21 0 352,-21-19-224,21 19-96,0-19 96,-1 19 0,19 0-64,2-21 64,-20 21 64,38-19 1,-18 19-65,0-20 32,-2 20-32,-19-20 32,21 20 32,0-20 32,-22 20-128,-19 0-64,1 0 64,-19 0 0,-2-20-64,-20 20-96,-18 0-128,-41 0-352,-40 0-321,1 0-1089,-20 0-4644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3T06:28:10.599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FF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6311 12360 2370,'-20'19'2754,"0"-19"-544,2 0-64,18 0-544,-21 0-161,21 0-416,0 0-608,0 0 63,0 0 481,0 20-256,21-20-225,-3 0-256,2 0-63,21 0-65,-3 0-32,3 0 0,-1 0-32,-1 0 0,1 0-96,-1 0-192,-19 0-385,20-20-416,-20 20-224,-20 0-161,19 0-351,-19 0-1699,0 0-3394</inkml:trace>
  <inkml:trace contextRef="#ctx0" brushRef="#br0" timeOffset="289.0165">6569 12280 3235,'-19'-20'2210,"19"20"-577,0 0-255,0 0-674,0 0 65,19 0-225,-19 20-191,20-20 223,0 0-31,0 20-193,-20-20-32,20 0-95,-1 19-1,1-19 0,0 20-128,0-20 32,1 21-32,-3-21 161,-18 19 223,0 1-64,-18-20 33,18 20-129,-41-1-192,21 2-64,-19-1-64,19-20-384,-20 20-737,1-1-481,19 2-2145</inkml:trace>
  <inkml:trace contextRef="#ctx0" brushRef="#br0" timeOffset="1352.0773">991 9379 5605,'0'0'1697,"0"0"-223,0 0 896,0 0-576,0 0-545,-20 0-480,20 0-321,0 0-64,0 19-191,0 1-129,0 1 0,20 18-64,-20 0 0,0 2-128,0-1-33,0 0 33,0-1-160,0 1-160,0-20 31,0 0-159,0-1-673,0-19-1602,0 0-2915</inkml:trace>
  <inkml:trace contextRef="#ctx0" brushRef="#br0" timeOffset="1698.0971">871 9598 9480,'-38'0'1506,"38"19"-1186,-21-19 33,21 0 992,-20 0 0,20 0-576,0 0-513,0-19-64,0 19 0,20-20-95,-20 0-33,21 0-64,-21-1 32,20 2-64,-2-21 0,2 21-33,1-2 65,-1-18 0,-20 19-32,20 20 32,-1-20 32,-19 20-32,0 0-32,20 0 32,-20 0 0,20 20-64,-20 0 64,20-1-288,-20 1-673,20 1-897,-1-2-4419</inkml:trace>
  <inkml:trace contextRef="#ctx0" brushRef="#br0" timeOffset="9266.53">20227 7769 6886,'-20'0'1890,"20"0"-1602,0 0 641,0 0 512,0 0 257,20 0-449,0 0-576,1 0-289,-1 0-96,19 0-95,1 0-129,-1 0 64,21 0-128,-21 0 0,21 0 0,-1 0-64,-19 0-257,-1 0-640,2 0-800,-21 0-1698,-20 0-6085</inkml:trace>
  <inkml:trace contextRef="#ctx0" brushRef="#br0" timeOffset="9640.5514">20426 7650 896,'20'0'7976,"-20"0"-7464,0 0-191,0 0 608,-20 0-385,0 0-192,1 0-288,-21 20-64,20-20 33,-19 20-1,19-20 288,-21 0 256,21 20-127,-19-20-289,19 20-64,0-20-64,0 19-32,20 1 0,0 0 0,0-20 0,20 20 0,0 20 0,19-21 32,1 1-32,1 0-256,-3 0-769,3 0-2146</inkml:trace>
  <inkml:trace contextRef="#ctx0" brushRef="#br0" timeOffset="11204.6409">20883 13333 5829,'0'20'1762,"19"-20"-481,-19 0 481,20 0-545,0 0-224,0 0-449,19 0-95,1 0 31,-20 0-64,21 0-127,-3 0-257,3 0 0,-2 0-32,-19 0-417,20 0-511,-20 0-290,-1 0-351,-19 0-513,0 0-2210</inkml:trace>
  <inkml:trace contextRef="#ctx0" brushRef="#br0" timeOffset="11564.6615">21102 13214 4131,'18'0'2467,"2"0"-2307,-20 0 641,0 0 480,0 0-1153,-20 0-160,20 20 64,-18-20 192,-2 19 417,-21 1 256,1-20-193,21 21-223,-21-2 31,0-19-288,1 20-191,19-20-1,0 20 0,-1-20 160,21 19 352,0-19-255,21 21-1,-1-1-224,0-1-288,19 2-577,1-2-1057,-20 1-4132</inkml:trace>
  <inkml:trace contextRef="#ctx0" brushRef="#br0" timeOffset="17923.0252">13776 6577 4900,'19'0'737,"-19"0"-289,0 0-159,20-20 479,-20 20 578,20 0-354,-20 0-415,0 0 64,20 0-97,-20 0 1,21 0-129,-21 0-320,18 0 32,2 0-64,0 0-32,1 0-32,17 0 0,-17-20 32,19 20-64,-20 0 32,19 0 32,-19 0-64,20 0 32,-21 0 0,1 0 0,0 0 0,0 0 0,0 0 0,-1 0 0,1 0 0,0 0 32,1 0 0,-21-20-32,20 20 32,-20 0 33,18 0-65,2 0 0,-20 0 32,21 0-32,-21 0-32,20 0 64,0-19-32,-20 19 0,20 0 64,-1 0 224,-19-20 192,0 20-191,20 0-97,-20-20-128,0 20-96,20-20 0,-20 20-96,20 0 0,-20-20 96,20 20 32,-20 0-33,19-20 98,1 20-65,-20-19 96,20 19 0,0-20 0,0-1-96,19 2 0,-19-1 0,21 0 0,-23 1 32,23-2-64,-1 1 32,-1 1 0,1-2 32,-1 2-64,1-1 32,0 0 32,-1 0-32,-19 0 0,21 0 32,-3 0-64,-18 1 32,21-1 64,-21-20-64,19 20 32,-19 0 0,20 1 64,-21-1 32,1-1 96,0 2-128,0-1 1,0 1 63,-1-1 32,21-21-64,-20 22-128,1-1 64,-3 1 32,2-2 0,-20-19 128,21 20-63,-1 1 95,0-21-96,-2 20-128,-18 0 32,21-20-64,-1 21 0,0-1 32,0-21-32,-1 2 0,1 20 64,0-22 64,0 2 32,-20 0-31,20 18 31,-1-18 0,1-1-32,-20 20-128,20-20-64,0 0 160,-20 1-96,21-1-160,-21 0 384,18 1-160,-18 19-64,20-20-32,0 0 64,-20-1-64,21 2 96,-1 0-64,0-1-32,-20 0 32,18 0 32,3 1 0,-1-1-96,-20 0 128,20 1-96,0-1 128,-20 0-32,19 0-32,-19 0 32,20 1-32,-20 18 1,0-18-66,0 0-63,0-2 128,20 22 32,-20-21-96,0 0 64,0 20-32,20-20 97,-20 1-194,0 19 65,20-20 0,-20 0 32,19 21 0,1-22-32,-20 2 32,20 0-96,0-2 288,1 2-224,-21-1-32,18 0 128,2 1-32,-20-1-64,20 0 0,1 20 32,-21-19-32,20-1 32,-2 0-32,3 20 32,-21-20 32,20 0-32,0 1-128,0-1 160,-1 20-96,1-19 128,0 19-96,0 0 32,0-20 32,-1 19-160,-19 2 64,20-20 128,0 19-96,0 20 0,-20-21 0,20 2 64,-1-1-96,1 0 96,0 20-96,1-19 96,-1-2-32,0 21 64,-2-20-96,23 1 64,-21 19-32,19-20 64,-19 20-96,0-20 64,20 20-32,-21 0-64,1 0 128,0 0-64,0 0 96,19 0-192,-19 0 224,0 0-192,21 0 192,-23 0-256,2 0 160,21 0-32,-21 0 128,19 0-224,1 20 96,-1-20-32,1 0 160,19 20-128,-19-1 0,19-19 0,-18 20 32,19 1-64,-21-2 32,1 1-96,19 0 160,1-1-32,-21 2-32,22 19 0,-23-21 32,3 21 32,-3-20-64,23 20-32,-22-1 64,1 1-32,-20 0-128,19-1 256,1 1-128,1 0 33,-3-1-33,-18 22 64,21-22 0,-2 1 32,-19 20-128,20-21 96,-20 21-64,-1-1 0,21-18 32,-20 18-32,19 1 32,1-1-32,-20 1 32,19 0 32,1-1-32,1 20 64,-2-38 64,1 18-64,-1 0 64,1 1-63,0-1-33,-21 2-64,21-2 64,0 1 32,-1-1 96,2 20-96,-21-19 0,18 0 0,3 0-32,-1 0-32,-1-1-64,1 1 128,-1-21-160,1 21 32,0-1 192,-1 1-31,2 0 31,-3 0-96,23-21 32,-22 21-32,21-1 32,-21-19 32,1 20-32,0-21 0,-1 21-32,1-20 32,1-1-96,-2 2 32,21-2 33,-21 0-98,1 2 66,-1-2-33,1 1 0,0-20 96,-1 19-96,-19-19 64,21 20 128,-23-20 0,23 20-160,-21-21 32,18 21-32,-17-20-96,19 1 160,-20 18-64,19-19-32,-19-1 32,20 2 32,-1-1 32,1-1-128,1 1 64,-3 0 97,3 0-65,-21 0-32,39 0 0,-19-1-32,-1 1 64,1 0-64,-1 0-32,1 0 96,1 1-160,-3-2 288,23 0-256,-2 2 160,-19-2-160,19 2 96,20-2-32,-19 1 0,20 0 96,-22 0-96,3 0 0,-2 0 96,1-20 32,-1 19 0,0 1 64,-19-20-128,1 20 33,-3-20-65,3 20-32,-2-20-96,-19 0-1,20 20-95,-20-20-96,-20 0-321,0 0-416,0 0-768,0 0-1635,-20-20-6149</inkml:trace>
  <inkml:trace contextRef="#ctx0" brushRef="#br0" timeOffset="19169.0964">20088 3556 6854,'0'0'288,"0"21"545,0-2 288,0 40-128,0 1 32,20 20-512,-20 0-289,0-1-192,20-20 64,-20 1-32,20-20 320,-20-21 545,0 2 96,20-21 801,-20-21-321,0 2-1216,-20-21-354,20-20 65,0 1 65,-20-1-130,20 1-255,0-1-865,0 0-705,20 0-544,0 1 1121,-1 19 1185,1 20 288,20 20 64,-19 0 0,17 20 161,-17 1 95,-21 18 129,0-19-161,0 20-256,0-20-64,-21 19 64,3-19-31,-2 0 63,-1-20-32,1 20-192,0-20-609,0 0-864,20-20-2371</inkml:trace>
  <inkml:trace contextRef="#ctx0" brushRef="#br0" timeOffset="19478.1141">20565 3338 6566,'0'-40'64,"0"20"1281,0 1 737,0 19-897,-20 0-704,0 19 191,20 1 321,-20 20-128,1 20-224,-1-21-129,20 21-288,-20-1-64,20 1-63,0 0-65,20-21 32,-20 1 0,20 0-385,-1-20-351,1 0-193,20-1-640,-20-19-1699,-1 0-6244</inkml:trace>
  <inkml:trace contextRef="#ctx0" brushRef="#br0" timeOffset="19680.1257">20685 3556 14061,'0'21'897,"0"-21"-1186,0 19 674,18 1 95,2 0 257,21-1-225,-3 22-416,-17-22-224,19 1-192,-1 20-353,-19-20-223,0 0-514,0-20-1088,0 0-2211</inkml:trace>
  <inkml:trace contextRef="#ctx0" brushRef="#br0" timeOffset="19861.136">20962 3596 8327,'-20'20'1410,"20"-20"-1058,-20 20 801,0 20 224,1-20-191,-1-1-418,0 21-576,0-20-224,20 20-480,0-20-705,0-1-865,20 2-3588</inkml:trace>
  <inkml:trace contextRef="#ctx0" brushRef="#br0" timeOffset="20042.1464">21120 3775 10537,'20'20'673,"-20"0"160,0 19 64,0-18-481,21-2-256,-21 21-128,0-20-192,20 0-769,-20-20-1697</inkml:trace>
  <inkml:trace contextRef="#ctx0" brushRef="#br0" timeOffset="20273.1596">21379 3536 12523,'0'-19'1954,"0"19"-1730,0-20-256,0 20-448,0 0-1762,0 20-2627</inkml:trace>
  <inkml:trace contextRef="#ctx0" brushRef="#br0" timeOffset="20433.1687">21458 3775 9673,'0'40'1793,"0"-20"-127,0-1 320,0-19-385,-20 21-896,20-2-641,-20 1-833,1 0-1793,-1 20-4485</inkml:trace>
  <inkml:trace contextRef="#ctx0" brushRef="#br0" timeOffset="21245.2152">21616 4391 12427,'21'0'513,"-21"-20"-321,20 1 1025,0-21 0,0 0-32,-1-20-320,1 1-545,0-1 225,0-20-353,0 21-192,-1-41-544,-19 21-706,0 0-287,20 19 672,-20 1 833,0 38 96,0 1 128,0 20-448,-20 20 224,20 1 160,0 38-128,0 1 32,20-21-96,0 21-160,0-40 96,0 19 64,19-39 128,-19 0 256,21 0 65,-21-19-1,19-1-192,-19 0 32,-20-20 1,20 0-1,-20 1-128,20-1-32,-20 0-384,0 21 191,0-2 226,0 1 127,0 20 64,0 0-352,0 20 288,0 1 353,0 18-193,19 0 0,-19 2-255,20-2-65,-20 1-64,20-20-481,-20 20-576,20-21-1089,-20 21-2626</inkml:trace>
  <inkml:trace contextRef="#ctx0" brushRef="#br0" timeOffset="21542.2322">22371 3854 14349,'21'21'0,"-1"-21"1185,-20 19 225,0-19-898,0 20-256,0 0-160,0 0-352,0 0-1217,0 19-1890</inkml:trace>
  <inkml:trace contextRef="#ctx0" brushRef="#br0" timeOffset="22083.2631">22629 3934 2562,'0'0'993,"20"0"897,-20 0 1121,0 0-769,0 0-353,0 0-383,0 0-65,20 20-192,-20 0-224,0 0-352,-20-1-353,20 1-224,-20 1-384,1 18-1057,-1-19-2050,0-1-8168</inkml:trace>
  <inkml:trace contextRef="#ctx0" brushRef="#br0" timeOffset="22711.299">23305 3655 12491,'20'-19'705,"-20"19"160,0 0 929,-20-20-1346,0 20-480,-1 0-96,-17 20 64,-3-1 32,1 22 32,21-2-96,-1-19-33,20 20-127,0 0 96,0-21 96,0 2 64,20-2 0,-1 1 160,1-20 417,0 0-33,0 0 1,1 0-1,-21 0 129,0-20-193,-21 1-255,1-2-257,0 2-225,0-1-511,1 20-578,-1 0-1280,20 0-4901</inkml:trace>
  <inkml:trace contextRef="#ctx0" brushRef="#br0" timeOffset="23179.3258">23463 3477 8712,'0'-20'4804,"0"20"-4644,0-20 641,0 20 128,0 0-545,20 0-255,0 0-129,0 0-97,0 0 1,-1 20 64,-19 0 32,20 0 0,-20 0 64,-20-20 0,20 19 1,0 1 95,-19-20-96,19 21-32,0-21-32,0 0-32,0 19-32,0-19-32,19 0 192,-19 0-96,40 20-160,-19-20-481,-1 0-1057,-2 20-1505</inkml:trace>
  <inkml:trace contextRef="#ctx0" brushRef="#br0" timeOffset="23742.358">23483 3894 12299,'0'0'288,"0"0"-31,20 0 1600,-20 0-1472,20 0-321,0 0-64,-1 20-64,-19-20-160,0 20 63,0 0 129,0 0 32,-19 0 96,19-20 1,-20 19 95,20-19 0,0 0-64,0 20 32,0-20 32,20 0-96,-1 0-672,1 0-769,0 0-2851</inkml:trace>
  <inkml:trace contextRef="#ctx0" brushRef="#br0" timeOffset="25003.4301">23742 3259 5445,'0'0'1601,"0"-20"-127,0 20 576,-20-20-193,20 20-223,0 0-481,0 0-320,0 0-289,0 0-256,0 0 161,20 0 127,-1 0-95,1 20-1,0 0-287,0 19-65,0-19-32,-1 40-32,21-21 0,-20 21 0,0-20-192,-1 20-321,-19-1-383,20 1-642,-20-21-352,0 1-480,-20 0-4740</inkml:trace>
  <inkml:trace contextRef="#ctx0" brushRef="#br0" timeOffset="25718.471">23463 3954 8007,'0'-20'609,"0"20"320,0 0 1409,0 0-705,0-20-672,0 20-224,0 0-193,0 0-319,0 0-161,0 0 96,20 0 64,-20 20 32,0-20 33,20 20 95,-20 0-224,20 0-64,-20-1-64,20 1 32,-20 1-96,19-2 64,-19 1-32,0 0-64,0-20 32,0 0 0,0 19 32,0-19-128,0-19 32,-19 19-160,19-20-385,-20 0 0,20 1-159,0-22-449,-20 22-321,20-21 609,0 0 769,-20 20 448,20 1 481,0 19 288,0-21-897,0 21-96,0 0 96,0 21-96,0-2 32,20-19-32,-20 20 0,0 20-32,0-20 0,0 0 0,0-1 0,20 1-128,-20 1 0,0-2-224,0 1-65,0-20-159,20 20-353,-20-20-224,0 0-1986</inkml:trace>
  <inkml:trace contextRef="#ctx0" brushRef="#br0" timeOffset="26375.5086">23940 3815 2049,'19'0'2179,"-19"-20"63,0 20 704,0 0-1536,0 0 127,0 20 193,0-20-609,0 20-416,0-1-417,0 2-192,0-2-480,-19 1-1282,19 20-2530</inkml:trace>
  <inkml:trace contextRef="#ctx0" brushRef="#br0" timeOffset="30786.7609">13795 12161 4420,'0'0'2818,"20"20"-2978,-20-20 192,20 0-64,0 0 32,-20 0 0,21 0 0,-3 0 288,2 19 321,0-19 96,1 0-129,-1 0-127,-2 0-289,3 20 32,19-20-192,-20 0 0,-1 0 96,1 0-96,20 0 192,-1 0 33,1 0-65,0 0 192,-1 0-128,2 0-96,-3-20-128,23 20 0,-2 0-64,-19-19-192,19 19-32,1-20 96,-1 0 128,-18 0 64,17 0 64,3 0 128,-22 1 288,21-1-95,-1 0-129,0 0-64,1-21-224,-21 22 32,22 0 32,-21-21-32,-1 20 0,-19 0 32,20-20 0,-1 20-64,1-19 64,-1 19-32,1-20-96,1 1 0,-3 19-64,3-20 32,-3 20 96,3-19 64,-1-1-32,-1 0 64,1 0 32,-1 20-32,1-20-64,1 0 32,-3 1-32,3-1-32,-1 1 32,-1-1 32,-19-20-64,20 20 64,-21 1 64,21-1 128,-20 0 193,0 0-65,19 0-64,-19-19 32,0 19-127,1 1 31,-3-21 0,22 20-128,-40 0-64,21-20 96,-1 21 64,-2-1-31,3-20 31,-21 21-64,20-21-32,0 21-32,0-2-64,-1-18 32,-19 19-32,20-19 64,0 19-64,0-20 64,0 20 0,-1-19 64,-19 19 65,20-19-97,0-1-96,0 21 0,0-21 0,-1-1 0,1 22 0,0 0 0,1-2 0,-1 2 0,0-1 0,-2 0 0,3 1-64,19 19 64,-1-20-32,-19 20 0,20-19 32,-1 18 32,1-18 0,-20 19-32,19 0 0,1 0 64,1-19-64,-3 18 0,3 2 32,-2 19-32,1-20-32,-20 0 32,19 20 32,1-20-64,-20 20 32,19 0 32,-19 0 0,0-20 0,21 20 32,-23 0-64,23 20 64,-21-20-32,0 0 32,19 0 32,-19 20 0,20 0 0,-1-20-32,1 20-32,0-1-32,-1 2 0,1-2 32,-1 1-32,-19 0-32,21 0 32,-3 20 32,3-21 64,-1 2 65,-1 18-1,1-19-128,-1 20 64,-19 0-96,20-1 32,-1-19-64,1 20-32,-19-1 96,19 2-32,-21-2 64,21 0-64,-20 2 64,0-1-32,19 19-288,-19-19 544,0 20-256,19-21 0,-19 21-64,0 0 64,21-21 64,-23 21-96,2-1 160,0 1-96,21-1 97,-23-18-65,3 18 96,19 1 0,-20-1 32,19 1 0,-19 0-95,20 0-65,-1-1 32,-19 1-64,20-1-64,-1 20 160,-19-19-64,21 0-64,-3-1 0,3-18 128,-1 18 128,-1 1-192,1-1 193,-1-19-193,1 19 0,0-19-32,-1 20-64,22-20 64,-23 0-32,23-1 0,-22 1 0,21 0 64,-1-1-160,0 1 128,1 0 0,-1-1-32,2-19-32,-2 20 64,1-20 96,-1 20-160,0-21-64,22 21 224,-22-20-384,20 0 320,0 0-64,20 0 0,-18-1 0,-2 1-64,0 0 32,0 0 64,20 0-64,-39 0 32,19-20 64,1 19-64,-20 1-64,19 0 96,-20-20-64,22 20 0,-22-20-97,20 0-159,-19 0 0,-21 20 192,21-20-96,-21 0-1,1 0 129,-20 0-352,-1 0-705,1 0-1185,-20 0-2595</inkml:trace>
  <inkml:trace contextRef="#ctx0" brushRef="#br0" timeOffset="31789.8183">20723 9558 13292,'-38'-41'-64,"38"41"32,-21 0-224,21 21 224,0 19 320,21 20 0,-3-1-160,2 1-96,1-1-32,-1 20 32,0-19 0,-20 0-64,18-40 64,-18 0 353,21-1 223,-21-38 417,-21-1-704,21-20-225,-18 0-32,18-20 224,-20 1-160,0-20-192,20-1-801,0 1-1185,20-2-1089,0 22 2179,19 19 1248,1 20 449,19 1-161,-39 19 353,20 19-64,-40 1-289,19 1 1,-19-2-193,-19 1-224,-1 19-64,-20-18-64,20 19-64,-19-40-384,19 20-289,0-20-736,-1 0-1794</inkml:trace>
  <inkml:trace contextRef="#ctx0" brushRef="#br0" timeOffset="32012.831">21260 9100 14253,'0'21'1249,"-20"-2"-1249,0 21 64,1 0 641,-1 0 32,20 19-545,0 1-224,-20 0-32,20-1-161,20-19-511,0 20-289,-1-20-192,1-21-289,0 1-448,20 0-1953</inkml:trace>
  <inkml:trace contextRef="#ctx0" brushRef="#br0" timeOffset="32178.8405">21339 9398 13196,'20'0'320,"0"20"-224,0 1-32,-1-2 1,1 1-33,0 0-289,21 20-832,-3-20-32,-18-20-192,1 20-1730,-1-20-3906</inkml:trace>
  <inkml:trace contextRef="#ctx0" brushRef="#br0" timeOffset="32308.848">21578 9458 5188,'-41'0'1538,"21"0"-1,20 20 257,-18 0-737,-3-1-160,1 2-289,0 19-287,20-1-321,0-18-1378,0 18-2369</inkml:trace>
  <inkml:trace contextRef="#ctx0" brushRef="#br0" timeOffset="32569.8629">21677 9517 10698,'39'21'2242,"-19"-21"-2082,0 0 609,-20 0 480,20 0-737,-20 20-320,-20 0-95,0 0-65,0 20-32,1-1 0,-1-19-129,20 0 33,0 0 64,0 0-32,20-1 96,-1-19-64,1 0-256,20-19-865,-20 19-1442,19-20-5252</inkml:trace>
  <inkml:trace contextRef="#ctx0" brushRef="#br0" timeOffset="32827.8777">22114 9359 13965,'19'-20'416,"-19"20"-448,20 0 0,-20 0-32,0 20-609,0-20-3330</inkml:trace>
  <inkml:trace contextRef="#ctx0" brushRef="#br0" timeOffset="32965.8856">22232 9638 11723,'0'59'2370,"0"-39"-2018,0 0-352,-19 0 32,-1-1-640,0 1-3524</inkml:trace>
  <inkml:trace contextRef="#ctx0" brushRef="#br0" timeOffset="33628.9235">22351 10214 1345,'0'0'16015,"20"0"-16175,-20-40 128,21 20 416,-1-19 353,-2-21-257,23 0-191,-21 0-97,0-19 96,-1 19-224,-19-19-128,0 0-545,0-1-480,0 0 64,0 20 353,0 21 384,0 19 63,0 0 97,0 20-160,0 20 480,0 0 289,20 19-257,-20 1-160,20 0-32,0 0-64,0 0-160,-1-1 31,1-39 129,0 0 97,20 0-33,-40-19 32,21-1 32,-21-20-96,18 0 32,-18 0 0,0 0-32,0 1-32,0 19 0,0-20-128,0 20 95,20 20 226,-20 20-33,0 0 320,0 20 65,0-1-129,0 1 32,0 19-223,0-18-129,20 18-192,1-19-609,-1 0-801,19-20-1088,-19 0-8809</inkml:trace>
  <inkml:trace contextRef="#ctx0" brushRef="#br0" timeOffset="33917.94">22947 9538 15983,'20'0'608,"20"0"-576,-20 0 737,19 0 448,-19 0-865,0 20-352,0 0-64,-20 0 96,0-1 0,-20 2-128,0-2 128,0 1-256,0 0 641,1-20-161,19 0 64,-20 20-32,40-20-256,-1 0 0,1 0-256,20 0-544,-1 0-514,1 0-287,-20 20-193,19-20 97,-19 0-1090,1 0-5477</inkml:trace>
  <inkml:trace contextRef="#ctx0" brushRef="#br0" timeOffset="34083.9495">23404 9717 15758,'0'20'-288,"0"-20"192,0 20 609,-20-1-97,0 1-320,-1 0-288,3 0-673,-2-20-1377,20 20-8072</inkml:trace>
  <inkml:trace contextRef="#ctx0" brushRef="#br0" timeOffset="34400.9676">23841 9458 16719,'39'-19'1314,"-19"19"-1891,-20 0 321,0 0 576,-20 0-128,0 19-192,1 1 32,-1 19 32,0 2-160,0-1-352,20 0-129,0-21 225,20 21 256,0-20 160,0 0 32,19-20 224,-19 0 129,0 0 31,-20 0-95,20-40-161,-20 20-128,-20 0-160,0 1-353,0-2-1024,0 2-1025,1-1-3940</inkml:trace>
  <inkml:trace contextRef="#ctx0" brushRef="#br0" timeOffset="34725.9862">24098 9240 14445,'0'-20'224,"0"20"-224,21-20 1826,-1 20-513,19 0-704,-19 0-513,0 0-96,0 20-96,-1-20-32,-19 20-160,0 0-33,0-1 257,-19-19 0,-1 20 96,20 0-96,-20-20 160,20 20-96,0-20 96,0 0 0,0 20 0,20-20-96,0 0-32,-1 0-128,1 20-224,0-20-737,-20 0-1025,20 0-2050</inkml:trace>
  <inkml:trace contextRef="#ctx0" brushRef="#br0" timeOffset="35086.0068">24157 9657 9224,'-18'0'2082,"18"0"-2082,0 0 2274,18 0-32,-18 0-960,21 0-770,-1 0-288,0 0-128,-20 20-31,20 0-33,-20-20 32,0 20-32,0 0-32,0 0 64,0-20-32,-20 19 64,20 1 160,0-20 32,0 0-63,0 20-97,0-20-32,20 0-128,-1 0-96,1 0-225,0 0-447,0 20-1443,0-20-3010</inkml:trace>
  <inkml:trace contextRef="#ctx0" brushRef="#br0" timeOffset="36304.0765">24615 9260 12299,'-20'-20'609,"20"20"-513,-21 0 865,21 0 1281,0 0-929,0 20-608,21-1-289,-1 21 1,0 0-33,19-1 0,1 2-224,-20 18-63,19-19-97,-19 20 0,0-20-193,0-1-191,-20 1-833,-20 0-1378,0-1-1729</inkml:trace>
  <inkml:trace contextRef="#ctx0" brushRef="#br0" timeOffset="37885.1669">24953 9796 5605,'18'0'1601,"-18"0"-768,0 0 961,0 0 0,-18 0-802,18 0-159,0 0 96,0 0 32,0 0 0,0 0-96,0 0-64,0 0-97,0 0-31,0 20-225,-20-20-288,20 20-64,-21 0-96,1 0-160,0-1-544,2 2-161,-3-2-128,-19 1-1473,40 0-3268</inkml:trace>
  <inkml:trace contextRef="#ctx0" brushRef="#br0" timeOffset="39451.2565">24872 9757 2626,'0'0'1185,"0"-20"1570,0 20 63,20 0-960,-20 0-384,0 0-321,0 0 32,0-20-32,0 20-416,0 0-353,0 0 0,0 20-160,0-20-159,0 20-1,0-20-32,0 19 0,-20 21-32,20-20 0,-18 20-193,-3-21-95,21 2 64,-20 18 0,0-19 192,0 0 64,20 0 0,-19-20 0,19 0 0,-20 0 0,20 0-96,0 0 32,0 0-32,0 0-225,0-20-159,0 20 224,0 0 96,0 0 96,20 0 32,-20 0-64,0 0 0,0 0-353,19 0-159,1 0-161,-20 0 289,20 0 223,-20 0 65,20 0 32,-20-20 96,0 20 64,21-20 64,-21 20 96,18-20 65,-18 1-65,0 19 128,0-21-64,0 2 161,0 19-129,0-20 96,0 0 33,20 0-193,-20 0-128,-20 0-32,20 20 0,0-19-64,0-21 0,-18 20 0,18 0 0,-21-19 0,21 18-160,-20-18-224,20-1-802,-20 19-3714</inkml:trace>
  <inkml:trace contextRef="#ctx0" brushRef="#br1" timeOffset="58352.3376">4147 5266 6117,'-20'0'1538,"20"0"-353,0 0 96,-19 0 128,19 0-127,0 0-225,0 0-257,0 0-383,0 0-161,0 0 96,0 0 193,19 0-97,-19 19-63,20-19-97,0 21 64,0-21-192,1 20 129,17-1-161,3 1 32,-3 20 64,3-20-128,-1 0-64,19-1 64,-19 1-64,-1 0 0,-19-20-96,0 20 257,1-20-418,-1 0-95,-20 20-289,0-20-95,18 0-321,-18 0-288,-18 0-962,18 0-7045</inkml:trace>
  <inkml:trace contextRef="#ctx0" brushRef="#br1" timeOffset="58944.3714">4307 5643 1761,'0'20'-32,"0"-20"-96,0 0 160,-20 0 769,20 0 2146,0 0-801,0 0-545,0 0-159,0 0-385,0 0-257,-20 0-159,20 0-97,0 0-255,0 0-65,0 0-96,0 0 0,0 0-32,0 0 96,0 0-128,-21-20 65,21 20 31,0 0-64,0 0-32,0 0 0,0 0 64,0 0 96,0 0-96,-20 0-32,20 0-96,0 0 33,0 0 31,0 0 0,0 0 128,0 0-32,0 0 0,20-20-64,-20 20 96,0-20 1,0 20-33,21-19-64,-21-1 0,20 0-64,0 0-32,19-20-32,-19 20 64,20-19 0,-1-2 0,1 2-64,-20 0 96,19-1 64,1 20-128,-19-19 64,-1 18-96,-2 21-64,-18-20-192,0 20-641,0 0-1121,-18 20-4100</inkml:trace>
  <inkml:trace contextRef="#ctx0" brushRef="#br1" timeOffset="63337.6227">4386 11346 1601,'0'0'1505,"0"0"-255,0 0-97,0 0 96,0-20-128,0 20-544,0 0-65,0 0 0,0 0 193,0 0 256,0 0-64,0-20 0,0 20-64,0 0-65,0 0-159,0 0-65,0 0-31,0 20 31,0-20-127,0 20-33,0-20-32,0 20-127,0 0 127,0 0 32,0 20 97,0-21-385,0 42 32,0-2-64,0 1-64,20-21 0,-20 21-32,0-1-192,0-19 480,19-20-352,-19 0-96,0-1-193,0-19-415,0 0-578,0 0-415,0 0-1891</inkml:trace>
  <inkml:trace contextRef="#ctx0" brushRef="#br1" timeOffset="63971.659">4187 11645 6342,'-20'19'1217,"20"-19"-801,0 0 1282,0 0 159,0 0-287,-20 0-417,20 0-448,0 0 159,0 0 1,0 0-288,0 0-257,0-19 225,20 19-289,-20-20 32,20 0-96,-20 0 97,21 0-225,17 0 64,-17-20 64,-1 21 0,18-21 64,-17 0-159,19 0 63,-20 20-64,-1 0 0,1 0-64,0 1-32,-20 19 64,0 0-96,0 0 0,0 19 32,0-19 0,20 20 64,-20 0 64,0 0-32,20 0-32,-1 0-128,-19-1 0,20 2-352,0-2-609,0 2-641,1 19-1537</inkml:trace>
  <inkml:trace contextRef="#ctx0" brushRef="#br1" timeOffset="66277.7909">1626 5484 1953,'0'0'1474,"-20"0"351,20 0 257,-20 0-64,20 0-480,-19 0-481,19 0-224,-20 0 63,0 0 193,0 0-192,20 0-256,-20 0-193,20 0-127,0 0-225,0 0 192,20 0-64,-20 0-64,20 0 1,20 0-65,-1 0 96,1 0-96,-1 0 0,22 20-32,-2-20-32,1 0 0,-1 0 32,-19 0 0,-1 0-64,1 0-64,1 0-224,-23 0-257,2 0-319,-20 0-161,0-20 64,0 20-224,0 0-33,0 0-639,0-20-866,0 20-4420</inkml:trace>
  <inkml:trace contextRef="#ctx0" brushRef="#br1" timeOffset="66651.8123">1983 5405 6790,'-19'0'1153,"19"0"0,0 0 801,0 0-224,0 0-641,0 0-481,0 0-255,0 0-129,19 0 96,1 0 128,0 0-63,0 20-65,21-20-96,-3 20 1,3-1-129,-21 1 0,19-20-32,-19 20-32,0-20-32,-20 0 32,20 20-32,-20-20 160,-20 0 96,20 20-224,-40 0 193,19-20-65,-17 20 0,18-1-128,-21 1-32,41 0 64,-18 0-128,-2 1-417,20-21-544,-21 39-544,-19-20-641</inkml:trace>
  <inkml:trace contextRef="#ctx0" brushRef="#br0" timeOffset="86680.9579">10539 3934 2370,'20'0'192,"-20"0"-32,0 0-320,0 0-609,21 20 705,-21-20 64,0 0 0,0 0 64,0 0 577,0 0 63,0 0-575,0 0-129,0 0-96,0 0 256,0 0 32,0 0 577,0 0 288,0 0-257,0 0-223,0-20-129,0 20 1,0 0 31,0 0 65,0 0-97,0 0 129,0 0 223,0 0 129,0-20-320,-21 20-65,21 0-95,-20 0-321,2 0-96,18 0-32,-21 0 0,1 0 0,0 0 32,0 0-32,1 0 0,-1 0 0,-20 20 32,20-20-64,0 0 64,-19 0-32,-1 20 32,19-20 0,-17 0 0,-3 20 32,3-20-64,-3 20 64,1-1-32,21-19-64,-21 20 64,0 1-32,1-21 32,-21 19-32,21 1 0,-22 0 0,23-1 0,-23-19 0,2 40 0,0-20-128,-1 0 64,1 0-32,-2 0 64,2 0 64,-1-1-32,1 21 32,0-19 64,-1-2 32,1 1-96,-2 20 0,2-20-32,1 19-32,-3-19 32,2 20 0,-1-20 0,-19 19 0,20-18 0,-2 18 64,-18 0-32,0-18 0,19 18 32,-19 1-64,20 1 0,-20-22 0,-2 21-32,22 0 32,-20-1-64,-2 1 0,2 0 64,0 0 32,0 19-32,0-18 0,-20 18 32,18 1-32,2-21 0,0 21 0,0-1 0,-2 1 0,2-20 32,0 19 0,0-18 0,19 17-32,-19 3 0,0-3 0,0-17-32,0 18 64,-2 1 65,2-1-33,0-19-64,18 19 0,-18 1 0,20 0 0,-1-21 32,-19 21-32,20-20 0,-2 20-32,-18-1 64,0 2-32,0-2 0,-1 0 0,1-19 0,-1 20 0,22-1 32,-23 1-64,22-1 32,0 1-32,-22-1 32,43 1-96,-23-20 96,2 19 0,19 1 0,-19-1 0,19 1 32,1-1 0,-21 2-64,21-2 64,-1 1-32,19-1-32,-17-19 0,17 19-65,-19 1 65,1-1 32,19 1 0,0 0 0,-20-20 0,21 20 32,-21-1-32,20 1 0,0 0 0,1-1 0,-21 1 0,19-1 0,21 0 0,-20 2 32,2-2-32,18 1 0,-20-1-32,20 1 32,-21-1 0,21 1 32,0-1-64,0 1 32,0 0 0,0-20 0,0 19 32,0 1-32,0 0 97,21-1-65,-21 1-32,20-1 0,-20 1 32,18 0 0,2-21 32,1 21 0,-21-20-32,20 0 0,0 19-32,-1-19 32,1 0 64,0-1-32,0 21 32,0-40-32,-1 20-64,21-1 64,-20-19 96,0 20-64,19-20-31,1 0-33,-1 20-32,2-21 0,-1 1 32,19 0-32,-19-20 0,-1 20 64,21 0-32,-21-20 96,22 19-96,-23-19 0,3 0 0,17 0-32,3 0 32,-22 21 32,21-21-64,-1 0 32,2 19 0,-3-19 96,1 0 0,2-19-32,-2 19-64,20-21 0,-19 21-32,-1-19 32,22-1-32,-22 0 33,0 0-66,21-19 66,-1 18-1,-20 2-32,20-21 0,2 0 32,-22 1-64,20-2 32,2 2 0,-23 0 32,22-2-32,-1 2 0,1-21 0,-21 20 0,20-19 0,0-1 0,2 1 0,-2-1-32,20 1 32,-20-1 0,20-1 0,-20 2-32,21-20 64,-20 19-32,20-19 0,-21 19-32,20 1-1,-20-21 33,0 1-64,20 19 64,-18-20 0,18 1-32,0-1 64,-20 21-64,0-21 32,0 1 0,21-1 0,-20 1 0,-21 0 32,20-1-32,0 0 0,2 1 0,-2-1 0,-20 1-96,20 0-32,2 19 32,-22-19 128,20-2-32,-19 2 0,-1 0 0,1 19 32,-1-19-32,0-1 0,2 1 0,-2-1-32,-19 1 32,-1 20 32,21-21 0,-21 20 0,1-18 96,1 17 0,-3-18-95,23 19-1,-22-20 0,1 21 0,-1-20 0,1 19 32,0-20-64,-20 21 64,19-21-64,-19 20 0,0 2 0,19-22 0,-19 20-64,1 0 64,-1 1 32,0-1 0,19 1 0,-19-1-32,0 1 32,19-1 0,-19 0-32,0 0 96,0 1-32,0-1-32,-1 21 0,1-21-192,0 1 576,-20 18-224,20-18 1,-20 18 63,20-18-96,-20 19-96,19-19-96,-19 19 64,20-19-64,-20 19 32,0-19 32,0 19-32,0 0 32,-20 0 64,1 0-32,-1 1 0,0-1-32,-20 20 0,21-19 32,-21 18 1,0 1-130,1 1-63,-22-1 0,3 20-384,-1 0-289,-2-20 0,2 20-32,-21 0-1761</inkml:trace>
  <inkml:trace contextRef="#ctx0" brushRef="#br0" timeOffset="100092.725">7125 12717 1665,'0'0'865,"0"0"416,0 0 128,0 0-287,0 0-1,0 0-128,0 0-321,-20 0 33,20 20 128,0-20-65,-20 0-223,20 0-385,0 0-96,0 0-32,0 0 0,0 0 0,0 0 64,0 0-64,20 0 64,0 0-96,1 0 64,-1 0-32,-2 0-32,23 0 32,-1 0-32,19 0 0,0 0 0,1 0 33,-1 0-1,20-20-32,-18 20 128,18 0 0,20 0 0,-20 0 128,20-20 32,-18 20-191,18 0-65,0 0-32,0 0-32,-19 0-193,-1 0 65,0-20-192,1 20-1,-1 0 129,0 0 160,1 0 224,-1 0 65,1 0 127,-1 0 256,20 0-191,-19 0-97,-1 0-96,-19 0-63,19 0-1,-20 0 32,2 0 64,-3 0-64,3 0 0,-2 20 33,-19-20 31,-1 0-160,1 0-32,-1 0-32,-19 0 32,0 0-64,-20 0 32,0 0-320,0 0-577,0 0-288,0 0-577,-20 0-2081</inkml:trace>
  <inkml:trace contextRef="#ctx0" brushRef="#br0" timeOffset="101632.8131">1270 9279 7046,'18'-19'1634,"-18"19"-1186,0 0 705,0 0 929,-18 0-929,18 0-800,0 0 63,0 19 161,0 1-193,0 0 32,0 0-95,18 20-97,-18-21-128,20 41 0,-20-20-96,21 0 0,-21 0-128,20-1-353,0-18-287,-20-2-353,19 1-1025,1-20-3556</inkml:trace>
  <inkml:trace contextRef="#ctx0" brushRef="#br0" timeOffset="101956.8316">1130 9498 14573,'0'19'-1825,"0"-19"287,20-19 1826,-20-1 385,0 0-417,19-20-256,1 20-128,-20-19 192,20 19-64,-20-20 0,20 1 64,1 19 160,-21 0 673,20 20-160,-20-20-385,0 20 97,18 0 159,2 0-191,-20 20-129,21 0-192,-1-20-32,0 20-32,-1-1-352,-19 1-993,20 0-961,0 0-6663</inkml:trace>
  <inkml:trace contextRef="#ctx0" brushRef="#br1" timeOffset="112968.4614">4505 4908 9416,'0'0'1121,"0"0"-544,0 0 288,0 0 128,0-20 0,19 0-481,1-19-224,0-1-127,0-20-33,1 0 64,17 0 96,3 1 0,-21-20 1,18 19 31,3-20-128,-21 21-128,19-1-32,-19 20-64,0 21-32,-20-2 32,20 21-64,-20-19-96,0 38 0,0-19 64,20 40 32,-20 0-33,19 0-95,-19-1 0,20 1 64,0 0 0,0-20 128,-20 0 32,21 0-32,-3 0 64,2-20 160,-20 0 545,20-20-129,21-20-320,-23 20-31,23-20-129,-21 0 0,0 1-64,-1 19-96,1 0-288,-20 20-801,0 0-737,0 0-1762</inkml:trace>
  <inkml:trace contextRef="#ctx0" brushRef="#br1" timeOffset="113569.4958">4386 4808 3459,'20'0'5061,"-20"-19"-4933,0 19 320,0 0 481,19 0 224,-19 0-160,0 0-256,20 0-129,-20 0-223,20 19-1,-20 2-160,20-1 32,-20-20-95,20 19-33,-20 1 64,19 0 32,-19-20 96,0 0-31,20 0 127,-20 0 161,20 0-33,0-20-95,1 0-193,-1 1-96,-2-1-160,2-1-32,1 2-352,19 19-930,-22-21-1472,23 2-6279</inkml:trace>
  <inkml:trace contextRef="#ctx0" brushRef="#br1" timeOffset="125723.191">15682 7133 416,'-20'0'2210,"20"0"-1057,0-19-833,0 19 353,0 0 640,0 0 257,0 0-289,0 0-192,0 0-128,0 0-32,0 0-225,0 0-223,0 0-129,0 0 65,0 0 95,0 19 33,20 2-97,-20-2 129,0 21 255,0 0 65,20 19-320,-20 1-289,0-1-160,0 20-32,0-38 0,0 18-64,0-40-32,0 22 64,0-41-160,0 20-96,0-20-352,0 0-577,0-20-1698,0 0-1857</inkml:trace>
  <inkml:trace contextRef="#ctx0" brushRef="#br1" timeOffset="126293.2236">15522 7253 6181,'-19'19'1250,"-1"-19"479,20 0 1,0 0-97,-20 0-351,20 0-322,0 0-63,0 0 64,0 0-224,20-19-353,-20 19 1,20-20-33,-1 0-256,1 0 32,20 0-32,-19 1 193,-3-2-129,2 2 64,1-2-256,19 2 64,-22-1 32,-18 0-64,21 20 0,-21 0-32,0 0 64,20 0-32,-20 0-128,0 0 224,0 20 0,20-20 32,-20 39-128,20-18 96,-1-2-128,-19 2-32,20-21-32,0 19-512,0 1-898,0-20-1152,-20 20-1474</inkml:trace>
  <inkml:trace contextRef="#ctx0" brushRef="#br1" timeOffset="128175.3312">15641 5902 1057,'21'0'576,"-21"0"385,0 0 705,0 0 608,0 0-320,0 0-737,0 0 32,0 19-288,20 1-257,-20 0-127,0 20-65,0 19 33,0 1-33,0-1-63,0 22-257,0 18-96,0-20-32,-20 0-96,20-19-64,0 0 96,0-20-64,20 0-64,-20-1-192,0-19-289,20 0-96,-20 0-223,0-20-674,0 0-1697</inkml:trace>
  <inkml:trace contextRef="#ctx0" brushRef="#br1" timeOffset="128435.3461">15522 6537 6342,'0'40'5092,"20"-20"-4964,0 1-31,0-2-33,1 0 0,-3 21 160,2-19 160,1-2-63,-1-19 63,0 20 160,-2-20 1,-18 20-193,21-20-128,-21 0-191,20 0-130,-20 0-127,0 0-32,0 0-289,0-20-447,0 0-33,0-20-673,0 0-929,0 2-2241</inkml:trace>
  <inkml:trace contextRef="#ctx0" brushRef="#br1" timeOffset="128882.3717">15562 6140 5957,'0'0'-32,"0"0"833,0 0 384,0 0 641,20 0-513,-20 0-704,21-20-129,-21 20-192,0-20-96,18 0-95,-18 0-33,20 0-32,-20 1 0,21-1 32,-21 0-160,20-20 32,-20 20 64,20 1 96,-2-1-96,-18-1 64,21 2-32,-1-1-32,-20 1 0,20-1 0,-20-1-32,0 21 32,20 0 0,-20 0 0,0 0 96,0 0 128,19 21 160,-19-21-288,0 20-31,20-1-386,-20 1-832,20-1-1569,0 2-4934</inkml:trace>
  <inkml:trace contextRef="#ctx0" brushRef="#br1" timeOffset="136122.7858">4524 11346 2530,'0'0'224,"0"0"417,0-20 1441,0 20-545,0 0-512,0 0-192,0 0-32,0 0-161,0-20 1,0 20-129,0 0-127,0 0-225,0 0-96,0 0 64,0 0 224,0 0-95,0 20-97,0-20 64,0 0 64,0 0-31,0 0 95,0 20 0,-19-20 65,19 0-97,0 20 0,0 0 0,0 0-95,0 20 63,0 0 0,0 0-160,0 19 33,0 1 95,19 19 64,1-20-192,-20-19-64,20 20-64,-20-20 160,20-21-160,-20 0 0,0-19-32,0 0-256,0 0-256,0 0-674,0-19-575,21 0-1090,-21-2-5445</inkml:trace>
  <inkml:trace contextRef="#ctx0" brushRef="#br1" timeOffset="136670.8171">4325 11625 8423,'-18'0'993,"-2"20"-704,20-20 1536,0 0 450,0 0-386,0-20-1376,20 0-161,19 0 225,-19 0-97,20 0-63,-1-20 127,-19 0-63,20 21-97,-21-21-96,21 20-32,-20 0-224,1 0 33,-1 20 31,-20 0 0,0 0-224,18 0 64,-18 0 64,0 20 32,20 0-32,-20 0 256,0-1-128,21 2-64,-1-2-64,0 2-32,-2-2 64,3-19-32,-1 21-416,0-2-1122,0-19-1697,-20 20-3331</inkml:trace>
  <inkml:trace contextRef="#ctx0" brushRef="#br1" timeOffset="140041.0099">20108 12677 6854,'-20'-20'1634,"20"20"768,0 0-224,0 0-513,0 0-479,0 0-97,0-19-32,0 19-96,0 0-321,0 0-320,0 0-223,0 0 63,0 19 64,-19 1 160,19 20-63,0 0-97,0 20-224,0-21 96,0 0-96,0 22-32,0-22 64,0-19-128,0 20 64,19-20-192,-19-20-193,0 20-512,0-20-384,0 0-481,0 0-960,-19 0-2019</inkml:trace>
  <inkml:trace contextRef="#ctx0" brushRef="#br1" timeOffset="140437.0326">19889 12936 11434,'-18'20'353,"-2"-20"159,-1 20 962,21-20-33,-20 0-480,20 0-513,0 0 65,0-20 191,0 20-255,20-20-289,-20 0 64,21-20-32,-1 20 1,-20 1-290,18-22 194,-18 2-129,20 19 32,1-20 32,-21 0-129,20 21 162,0-1-162,-1 0 65,1 0 0,0 0 32,0 20 193,-20 20-97,20 0 96,-20 0-160,19 0 64,-19 19-32,0 1-64,20-20 32,0 0-64,-20-20-96,20 19-513,0-19-608,-20 0-769,19 0-768,-19 0-5414</inkml:trace>
  <inkml:trace contextRef="#ctx0" brushRef="#br1" timeOffset="144010.2369">19989 12399 2274,'0'-20'576,"-19"20"225,19-19 672,0 19-352,0 0-640,0-21-289,0 21-192,0 0-416,0 0-834,0 0-703,0-20-546</inkml:trace>
  <inkml:trace contextRef="#ctx0" brushRef="#br1" timeOffset="144320.2547">19950 12319 1345,'-20'0'1217,"-1"0"-512,21-19-97,-20 19 513,20-20 609,0 20 320,0-20-577,0 0-224,0 0-31,0 20-161,20-20-97,-20 20-63,0 0-160,0 0-32,0-19-161,0 19-95,0 0-353,0 19 160,0 1 64,21 0 1,-1 20-129,0-20 32,-1 19-160,21 1-64,-20 0 64,0-21-96,-1 2 96,1-1-96,0 0 64,-20-1-64,20 2-64,0-2-64,-20 1-353,0-20-223,0 0-321,0 0-353,-20 0-832,0 0-2466</inkml:trace>
  <inkml:trace contextRef="#ctx0" brushRef="#br1" timeOffset="144624.272">20128 12220 10345,'0'-20'1602,"0"20"-930,0 0 738,0 0 191,0 20-480,0 0-352,0 20-32,-20-1 288,0 2-257,1-2-255,19-19-193,-20 20-96,0-20-63,0 0-65,0 20 0,1-21 32,-1 1-128,20 0 64,-20 0-128,20-20-288,0 0-641,0 20-769,0-20-1665,0 0-4228</inkml:trace>
  <inkml:trace contextRef="#ctx0" brushRef="#br1" timeOffset="145453.3195">15443 6816 8936,'-20'-20'2723,"1"0"-417,19 20-513,-20 0-127,20-20 160,-20 20-321,20 0-768,0 20-225,20-20 1,0 20 127,-1 0-127,41 0-193,-21 19-64,21 1-159,-1-20 95,2 19-32,-2 1-128,0 0 128,1-20-128,-21-1-96,1 2 96,-20-21-128,1 19 32,-21-19-288,0 0-65,0 0-63,-21 0-673,21-19-609,-40 19-832,20-21-1859</inkml:trace>
  <inkml:trace contextRef="#ctx0" brushRef="#br1" timeOffset="145812.34">15860 6717 11659,'20'-21'1281,"-20"21"320,20 0-448,-20 0-64,0 0 161,0 21-450,-20-2-287,20 1 31,-20 0 225,-20 20 64,21-1-225,-21 1 97,-1 0-96,23-1-321,-2 1-128,0 0-64,-1-1 0,21-18 0,0-2-32,-20-19-32,20 21 33,0-21-33,0 0-64,0 0-193,0 0-159,0 0-161,20 0 129,-20 0-321,0 0-800,0-21-1218,0 21-2722</inkml:trace>
  <inkml:trace contextRef="#ctx0" brushRef="#br1" timeOffset="153042.7536">20207 4391 3171,'0'0'-225,"0"0"-31,0 0 256,0 0 288,0 20 481,0-20-449,0 0 449,0 0 737,0 0 351,-20 0-640,20 0-288,0 0-96,0 0-64,0 0-289,20-20-320,0 20-31,0 0-129,21 0 32,-2 0-32,1 0 0,19 0 0,1 0-32,-1 20-65,0-20-31,22 0-160,-2 0-128,0 20-1,20-20 1,0 0 288,21 0 0,-21 0 32,20 0-1,1 0 65,-3 0 64,23 0 225,-21 0 95,21 0 32,-22 20 65,1-20-161,21 0 96,-41 0-31,20 0-65,1 20-32,18-20-31,-19 0 127,0 0-160,1 0-32,-41 0 96,0 0 33,-20 19 127,1-19 161,19 0-1,0 0-95,-18 0-225,-2 0-192,-19 0-64,-20 0-769,-20 0-2114,0 0-7975</inkml:trace>
  <inkml:trace contextRef="#ctx0" brushRef="#br1" timeOffset="154955.863">20685 10372 8456,'-21'21'864,"21"-21"-543,0 0-129,0 0 320,0 0 289,21 0 0,-21 0-321,18 0-256,23 0-63,-21-21 31,18 21-64,3 0 32,18 0 32,1 0-32,-1 0 65,22-19 31,-2 19-64,0 0-64,0 0 64,0 0-64,2 0 65,18 0-97,0 0-32,0 0-96,0 0 96,1 0-64,19 0 0,-20 0-32,-20 0-128,0 0 64,0 0 64,-18 0 32,18 0-32,0 0-1,0 0 33,20 19 33,1-19-1,-20 0 0,19 0 96,-20 0 0,1 0 0,-40 21-32,-1-21 0,1 0-96,19 0 32,1 0 0,19 19-32,21-19 0,-21 0 32,20 20-32,0-20 0,-20 0 96,41 20 96,-21-20 193,0 0-129,0 0 225,0 20-33,1-20-256,-20 0-192,-1 0-32,-20 0-769,2 0-512,-43 0-224,2 0-1891</inkml:trace>
  <inkml:trace contextRef="#ctx0" brushRef="#br1" timeOffset="158382.059">14491 6677 1473,'0'-21'2242,"0"21"-128,0 0-32,0 0-384,-20 0-321,20-19-384,-20 19-128,20 0-97,-20 0-127,-1-19-32,1 19-321,2 0-128,-23 0-128,1-21 0,1 21 32,-40 0 32,19 0-64,-19 0 32,0 21-64,0-2 0,18 0 0,-18 2-64,20-2-32,-22 2 0,23-2 64,17 1-64,3 20 64,-3-20 64,1 0-64,1 19-32,19-19-128,0 20 32,0-1 127,1-19 33,19 20-64,-20-20 64,20 19-32,0-18 32,20 19-128,-1-21 96,1 21 0,0-20 64,20 0 0,19-1 0,-18 1-32,17 0 96,1 0-96,22-20 64,-2 20-32,0-20 65,20 20 95,-20-1-64,21-19-128,-1 20 0,0 0 32,0-20-32,21 20 32,-21 0-32,0-20 0,20 20 0,1-20-32,-1 19 64,1-19 64,18 0-96,-19 20 32,20-20-32,-19 21 64,18-21-32,1 0 0,19 19 0,-18-19-32,0 21 0,-2-21 0,21 0 0,-1 19 0,-18-19 0,18 0 32,2 0-32,-22 0 32,21 0 0,20 0-32,-21 0 0,1 0 32,20 0-64,-21 0 32,2 0-32,-2 0-32,22 0 32,-22-19 64,0 19-64,-19-21 64,21 21 0,-22 0-32,22-19 32,-2-2-32,-19 21 32,-1-20-64,2 20 0,-1-19 0,20 19-160,-20-20 0,-1 0 96,2 0 96,-21 20 0,0-20 32,-1 0 96,2 20 96,-1-19-192,0 19 0,1-20 0,-21 0 0,0 0 0,0 0 0,-40 0 0,20 1 0,-38-1 96,18 0 33,-39-20 63,0 21-128,0-2 0,-20-19-32,-20 21-128,0-1-224,0 0-225,-19-20 65,-22 20 63,-18 1 289,0-1 0,-20 0 160,-20 0-128,-19 0 64,-2 0 96,1 1-96,-20-1 32,20 0 0,-19 20-64,-2-20 64,-18 0-64,20 0 96,-22 1-64,2 19 0,-1-21 0,1 2 0,-2-2-32,2 2 32,0 19 0,18-19 0,-18-2 0,-1 1 32,1 20-32,-2-20-32,2 0 64,0 0-32,-21 20 0,21-19 161,-21 19-65,20-20 32,0 20-32,-19-20-32,40 20 64,-22-20 64,22 20-32,0-20-31,-2 20 95,2 0 32,18-20-96,-18 20-32,19 0-32,-1 0-96,2 0-32,-2 0-128,1 0-160,1 0 32,-2 20-65,21 0-191,20-20-257,0 20-480,-1 0-1474</inkml:trace>
  <inkml:trace contextRef="#ctx0" brushRef="#br1" timeOffset="159334.1134">15463 7014 3427,'-20'-40'1345,"20"21"-832,-20-1-257,20 0 801,0 0 1281,-19 0-192,19 0-801,0 1-512,-20 19-160,20-20 256,0 20-33,0 0-351,0 0-449,0 0-32,0 20 96,20-20-32,-1 19 97,21 1-129,0 0 0,-1 20-64,22-20 32,-2 19-64,-19 1 64,19-20-64,0 19-32,1-18 64,-21 19-96,1-21-64,1 1 64,-23-20 64,-18 0 32,0 0 128,0 0-96,-18-20-128,-3 20-32,-19-19 96,1-21 0,-21 19 0,21 2-32,-21-21 32,21 20 32,-22-20-64,2 21-32,19-1-32,-19-20 96,19 40-32,20-20-33,1 0 65,-1 20 0,0 0 0,20 0-128,20 0-32,-20 0 160,20 0 32,-1 0 96,21 20 65,0 0 31,-1 0-128,1 0-64,19 19 32,-18 1-64,18-20-64,-19 20-128,-1-21-97,1 2-127,-20-2-193,0-19 65,-1 0-129,-19 0-192,0 0-1601,0-19-7111</inkml:trace>
  <inkml:trace contextRef="#ctx0" brushRef="#br1" timeOffset="159890.1452">15979 6717 864,'21'0'10282,"-21"0"-10186,0 0-192,0 0 0,-21 19 256,21 1 64,-40 0-128,20 20-96,-19 19 417,-1-19 191,1 19 97,-1 1 0,-1-20-161,3 0 65,-3 0-193,3-21-31,17 1-97,1 0-160,0 0-96,0-20-128,20 0-128,0 0-97,0 0-63,0 0 0,20-20-1,-20 0 97,20 0 64,0 1 32,1-21-1,-3 0-159,2 0 64,1 0 224,19 1 0,-22-1 160,23 0 288,-21 1 257,19-1 95,-19 20-543,0 20 95,-20-20 64,20 20-160,-20 0-320,-20 0 160,20 20-32,-20 0 0,-19 20 32,19-1-32,-20 1 0,-19 19 32,18 1-64,-18 20 32,19-40 32,20-1 0,1 1-32,-1-20-32,20-20 32,0 0-224,0 0-577,20 0-1216,-1 0-9354</inkml:trace>
  <inkml:trace contextRef="#ctx0" brushRef="#br1" timeOffset="162758.3093">20069 12200 8968,'-40'-19'384,"20"19"-159,-19-20 864,-1 20-96,-1-20 96,-18 0-257,0 20-575,-21-20-225,1 0 0,0 1 32,-20-1 96,-1 0-128,-19 20-32,0-20-64,-40 20 32,20 0 32,-19-20-32,-2 20-128,-18 0 224,-21 20-321,1-20 386,-21 20-322,21 0-223,-1 0-193,1-1-63,0 21 255,-1-20 225,21 0 256,-2 0 0,2-1 257,-1 1 63,20 0-64,-20 0 33,41 0-97,-21 0-160,19 19-96,2-18 0,19-2-64,-1 21-128,1-21-193,20 2 225,20-1 96,20 0 128,-2-20 0,3 19-32,-22 2 96,0-2-64,1 21-31,0-20-1,0 0-129,18-1 129,22 1-64,-21 20 0,21-20 0,19 0 32,-20-1-32,21 1 32,-1-20 0,20 21 0,-20-21-64,20 0-32,0 20-96,0-20 64,20 19 96,0-19 0,-1 0 64,21 0-32,-20 0 32,19 0-32,1 20 0,1-20-32,17 0 0,1 0 0,2 0 32,18 0 0,0 0 32,0 0 32,20 0 0,-18 0-32,38 0-32,-20 0-32,19 0 96,22 0-32,-21 0-32,39 0 0,-18 0 32,18 19 0,2-19 0,-2 0-32,2 0 0,18 0 0,-20 0 0,22 0 0,-22 0 0,20 0-64,-18 0 64,18 21-32,-20-21-32,22 0-32,-22 20 64,21-20-64,-20 0-160,20 20 31,-1-20 161,0 20 96,2-20 96,-2 0 289,1 0-65,-1 0-32,-18 0-223,18 0-97,0 19 0,2-19 0,-2 0-129,1 0 1,-1 0-160,-19 0 32,20 0 64,-1 20 224,-18-20 160,-2 0 256,2-20 97,-2 20-97,-19 0-128,19-19-95,-18-1-97,18 0-128,-18 0 32,-21-1 0,-1 2-64,1-1 0,1-19 64,-1-2-32,-20 22 0,0-21 32,-20 0-32,-18 20-32,-22-19 32,1 19 0,-20-20 0,-20 21 0,0-21 0,-40 0 0,-19 19 0,-40-18 0,-61 19 32,-18-20 160,-1 1 64,20-1 225,-20 20 191,1-20-63,0 1-161,-22 19-223,1-20-65,21 20 32,-20 1-96,-1-1-128,1 0-32,40 20-320,-2-20-321,22 0-512,-2 20-96,41-21-193,0 21 353,20-19-833,18 19-3939</inkml:trace>
  <inkml:trace contextRef="#ctx0" brushRef="#br1" timeOffset="163709.3637">19790 12339 7014,'-19'-39'1858,"19"19"192,-20 0-449,20 0-736,-20 20-384,20 0-33,0 0-192,0 0-96,20 20 65,0 0-33,19 0 192,2 19-31,17-18 31,-17 18-160,-2-19-96,1-1 0,-20 2-64,19-1 0,1 0 1,-20-1-33,0 2-32,-1-2 32,-19 1-64,0-20-32,0 0 31,-39 0 33,19-20 33,-20 1-33,-19-2 64,0-38-64,-22 19-32,22-19-97,19-1 97,1 20 32,19 20 32,20 0-32,0 20 97,0 0 31,0 0-96,20 20 32,0 0-64,19 0 64,2 19 96,-3 2-64,23-2-96,-22-19 64,1 20-64,0-40 32,-21 20-32,1 0 0,0-1 0,20 2 32,-40-2 0,19-19-32,-19 0-64,-19 0 64,-1-19-96,0-2 160,-20 2-64,-19-21-64,0 0 64,-2 20-32,41 0 160,2 1-64,18 19-128,18 0 192,2 19 32,41 1-128,-22 0-32,1-1-32,-1-19 96,-19 21-128,20-1 64,-1 0-128,1 20-64,-20-21-64,1 1-225,-1 0-191,-20-20-225,-20 0-416,-1 0-545,1 0-2178</inkml:trace>
  <inkml:trace contextRef="#ctx0" brushRef="#br1" timeOffset="164142.3884">20247 12141 11947,'0'0'801,"-20"20"-321,20 0 577,-20-1-480,0 21-1,1 0-192,-1-1-223,0 2 63,-20-2 32,21 21-128,-1-40-32,0 19-96,0 1 64,-19-20-128,19 20 64,0-1-64,-1-19 32,1 0-128,20-20-96,0 0 64,0 0 256,0-20-128,20 0 64,1-19 0,19 19 64,-1-39-385,21-1-63,-21-20 288,21 20 160,-41 21-32,1-1 352,-20 20 33,-20 40 31,1 0-288,-1 0 65,-20 19 63,20 21-32,-19-21-64,19-18 97,-20 19-386,21 0 418,-21-1-321,-1 1-353,23-1-543,-2-19-1122,20 20-2979</inkml:trace>
  <inkml:trace contextRef="#ctx0" brushRef="#br2" timeOffset="168736.6512">21557 12280 5925,'-20'-20'288,"20"20"-224,0 0 193,-20-20 447,20 20-63,-18 0-449,-3-20-96,1 20 513,0-20-33,-19 20-351,-1-19-129,0 19-96,-19-20 0,0 20 0,-2 0 0,3 0 0,-23 0 0,22 0 32,0 0-64,-1 0 64,21 0 0,19 0 0,-21 0 32,21 0-64,-19 0 0,19 20 0,0-20 0,0 0 0,1 0 0,-21 19 128,20 1-32,-19-20-160,19 20 128,-20-20 96,20 20-32,-19-20 97,19 20 287,0 0 193,-19-20-97,19 19-159,-1-19-161,1 20-64,0-20 0,0 21 33,1-2-1,19 1-128,0-20 0,0 20 32,0-20 64,0 0-95,0 19-33,19-19 0,-19 21 0,0-1 64,20-20 32,-20 20-32,20-1 0,0-19 1,1 21-1,-1-2-96,19-19 0,-19 20-64,20-20 32,-1 20 0,1-20-32,-1 20 64,1-20-64,19 20 0,-19-20-128,1 19 128,18-19-160,-19 20 32,19-20 64,0 0 0,1 20 31,19-20 66,-18 0-33,-2 0 0,0 20 64,1-20-64,-21 0 32,21 0-32,-1 20 32,-19-20-64,19 0 64,2 0-32,-22 0-32,21 20 32,-1-20 96,0 0-96,1 0 0,19 0 96,-18-20 64,-2 20-128,20-20 128,-19 20-96,-1-20 0,0 20 0,-19-20-64,1 0 0,-3 1 32,-17-1-64,-1 0 0,-20 0-32,0 0-32,0 1 96,0-21 0,-20 20-32,-1 0 256,-17-1-32,-23-18-31,-18 19-97,-20-20-32,0 1 0,20 19-288,-21 20-545,20-20-320,1 20-193,0 0-1792</inkml:trace>
  <inkml:trace contextRef="#ctx0" brushRef="#br2" timeOffset="170278.7394">15086 6816 3299,'0'0'160,"19"0"480,-19 0-479,20 0 127,-20 0 897,20 0-448,-20 0-577,20 0-64,-20 0 128,0 0 737,0 0 96,0 0-288,0 0 64,0 0-129,0 0-127,-20 0-193,20-20-128,-20 20-192,-19 0-32,19 0 0,-20-20-32,-19 20 0,-20 0-128,-2 0-288,2 0-32,-20 0 95,0 0 161,20 0 128,-20 0 32,19 0 128,0 0 0,1 20-64,0-20-64,0 0 32,18 20 32,2 0-64,19-20 32,-19 19 0,19 1 32,1-20-32,-1 20 32,-19 0 96,39 0-128,-21-20 0,21 20 0,-19-1 0,19 1-64,20-20 128,-20 20-64,20 0 128,0-20 129,0 20-1,0-20-96,20 20-32,0-20-64,1 19 0,-3 2-64,2-2 32,21-19-32,-3 21-96,3-2-128,-1 1 32,19 0-32,1-20 63,19 20-31,-20 0-192,20-1-257,2 1-224,18 0 33,-20 0 351,0 0 65,0 0-97,2-20-159,-2 19 159,0 1 129,-20-20 128,22 0 192,-22 0 160,0 0 961,1-20 640,19 1-127,-20-1-33,1 0-159,-1 0-33,2-20-224,-22 21-545,1-21-159,-20 20-161,-20-19-64,0-1-32,0 19-96,-20-18 97,-20-1-65,21 20 0,-1-19 0,0 19-64,-21-20 0,21 20-64,-19 0 32,-21 1 64,1-1-96,0 20 0,-21-20-64,-20 40-1121,1-20-993,0 20-5734</inkml:trace>
  <inkml:trace contextRef="#ctx0" brushRef="#br2" timeOffset="198518.3546">7265 5902 5028,'0'0'1474,"18"0"-129,-18 0 160,0 0 97,0-20-353,-18 20-256,18 0-32,0-21-160,-20 21-257,0-19-127,-1 19-33,1-20-128,2 20-64,-2-19 65,-21 19 95,21-20-96,-19 20 32,-1-21 1,0 1-1,21 20-96,-21-19 161,-1 19-193,3-20-64,-3 20-32,3-19 64,-3 19-160,21-21 0,-19 21 64,-1 0-32,20-20 0,-19 20-64,-1 0 64,0-20-96,1 20 128,-22 0-192,23 0 96,-3 20-161,-18-20-95,19 0 96,-19 0 64,19 20-65,0-20 97,-19 21 32,18-2 96,-18-19 0,19 20 0,1-1 0,-21 1 0,21 1-32,-1-1-32,1-1 64,-1 20-64,-1-18 32,23 18-64,-22-19-160,19 0 160,-17 20 64,17-20 0,-19 19 0,20 1 32,-19 0-32,19-1-97,-20 1 1,20 1-64,-19 18 0,19-19 64,0-1 32,-1 21 0,3-20 160,-2-1-128,-1 21 32,21-20 32,-20 0-32,0 19 32,20 1 0,-18-20 32,18 19-32,-21-19 32,21 19-32,-20 1 128,20 0-128,0-20 32,0 19-32,0-19-32,0 19 32,0 1 0,0-21 32,0 21 96,0-1 0,20 2-32,-20-2-64,21-19 32,-3 19-64,-18-19 32,20 20-32,21-1-32,-21-19 32,-2-1 0,23 21 0,-21-20 0,0 20 0,19-21 0,1 21 0,-20-20 0,19 0 0,21 20 0,-21-21-32,2 0 32,-1 2-32,-1-22 32,21 21 0,-21-20 32,21 19 0,-21-18 0,21 19-32,-1-21 32,0 21 0,-18-20-32,18 0 0,21 0 0,-21-1 0,2 1 0,18 0 0,0-20 32,-20 0 32,21 20-32,-1-20 65,0 0-97,0 0 96,0 0-32,2-20-64,-2 20 0,0-20 0,0 0-96,2 1 96,18-1-97,-20-20 33,0 20 0,-20-19 64,22 18 32,-2-19-64,-20 1 32,1-1 32,-1 20-32,2-19-32,-2-21 32,-1 21 32,-17-2-64,-1-18 64,19-1-64,-19 1-32,-1-1-128,1 0 32,-1 0 128,-19 1 32,0-1 32,1-19 32,-21 20-32,20-1 128,-20-19-64,0 18-64,0-18 32,-20 0-64,20-1 96,-21 1-96,1-1 0,0 1 0,1-20 0,-21 19 0,20 1 33,-19 19 31,-1-20 128,-19 1 96,19 19-64,-19 1 193,-2-20-193,-18 19-64,20 1-160,-21-1 64,1 0-96,0 0 0,0 20 64,-2 1 0,22 19 0,-20-20-96,0 20-64,18 1-224,3 19-802,-3-20-1248,2 20-9929</inkml:trace>
  <inkml:trace contextRef="#ctx0" brushRef="#br2" timeOffset="202110.5601">6708 4331 2274,'0'0'1569,"0"0"-544,0 0-160,0 0 64,0 0-225,0 0-415,0-19-289,0 19 128,0 0 160,0 0 417,-20 0-1,20 0-223,0 0-33,0-21-31,-20 21 31,20 0 33,0 0-1,-19 0 1,-1 0 31,20-19 1,-20 19 95,0 0-63,0-20-1,1 20-256,-21 0-31,20 0-193,-19 0 0,19 0-64,-20 0 0,1 0-32,-2 0 0,21-20-96,-18 20 31,-3 0 1,1 0 128,1 0 0,-1 0 0,0 0 65,1 0-33,-22 0 64,23 0-96,-3 0 0,2 0 32,-21 20-32,21-20-32,-1 0 32,0 0-32,1 20 0,-1-20 0,1 0 0,-1 0 0,-19 19 32,18-19-32,1 21 0,-19-21 32,19 19-64,-19 2 32,19-21 32,1 19-96,-22 1 96,23 0-64,-3 0 32,-18 0-32,-1 19 32,21-19 0,-21 0 0,1 20-32,18-20 32,-17 20 0,17-1 0,-18-19 0,19 20 0,-19-1 0,19-18-32,-19 19 32,19-1 0,-19 1-64,18 0 64,1-1 32,1-19-224,19 20 256,-20 0-160,21-1 96,-1 1-32,-20 1 32,20-2-32,1 0-33,-1 2 33,0-2-32,20 1 64,-21 19 0,1-19 0,2 20 0,-2-21-64,20 21 128,-21 0-64,1 0 0,0-1 0,20 1 0,0-1 0,-20 1 0,20-1 0,0 21-64,0-21 128,-19 21-96,19-20 32,0 19 32,0 0-32,0-19 193,19 19-33,-19 1-64,0 0 0,0-21-96,20 21 0,-20-1 32,20 1-32,0-1 32,-20-19-32,21 19 0,-1 0 64,-2 1-64,-18-20 96,20 18-32,1 3 64,-21-22-32,20 21 0,0-21 1,-1 20-65,1-19 96,-20 0-96,20 19 0,0 1 0,-20-20 0,20 0-32,19 18 0,-19-18 0,0 0 0,0 0 0,19-1 32,1 1 32,-1-1-32,2 1-32,-1-20 96,-1 19-64,1 1 0,19-20 32,-19 0 0,-1 19-32,21-19 0,-19 0-64,-3-1 128,23 1-64,-22 0 64,21-1-192,-1-18 192,-19 18-192,19 0 128,0-18-64,2 19 96,-2-1-32,1-18-32,19 18 33,-20 1-33,22-20-33,-2 0 33,0-1-32,-20 21 64,21-20-32,-1 0 0,0 0 33,0-1-33,1 2 0,0-2 32,-1 1-32,20 0 32,-19-20 32,19 20-96,0 0 32,-20-20 64,20 20-353,-18-20 578,18 0-225,0 0 32,1 0 0,-1 0-64,0 0 0,0-20-32,0 20 0,1-20 0,-1 0 0,20 0 32,-20 0 64,1 1-224,-1-21 32,20 20 32,-20-20 0,1 0-32,-1 1 32,-20-1 32,20 0-32,-20 0 64,0 1 32,2-1 0,-2-20 32,0 21-64,-20-21 64,22 20 32,-22-20-64,-1 1-96,3-1 0,-21-19 96,19 19-96,-19-20 96,19 21-32,-18-20 32,-3-1 0,3 1-32,18 19 32,-19-19-288,-20-1 512,19 0-256,1-19 0,-20 20 64,-1-1-96,1 1 64,0-1 32,0 1 32,-20-1 64,21 1 0,-21-1-32,0 0-96,18 1 33,-18 0-33,0-1-64,0 1 96,0-1-96,-18 1-65,18-1 97,-21 1 0,1 0 0,20-1-32,-20 0 64,-19 21-32,19-21-32,0 1 129,0 0-65,-19 19-32,-1-20 96,20 21-64,-19-21 32,-1 21 96,-19-21-256,18 21 64,1-20-96,-19 18 128,19 3-64,1-23 32,-21 22 64,21-1-32,-22-19-32,2 19 0,-1-19 64,1 20-32,0-1 64,-1 0-96,21 20 0,-21-20-65,-20 1 1,22-1-160,-23 0 608,22 20-416,-20-20 128,-2 21 1,-18 0 31,0-1-64,0 0 128,-1 0-32,1 20-160,0-19 64,0 19-32,0 0-224,-21 0-129,21 0-351,0-20-289,-1 21-417,1-2 225,20 2-865,-20-1-7719</inkml:trace>
  <inkml:trace contextRef="#ctx0" brushRef="#br2" timeOffset="205520.7551">5180 3457 7238,'-41'-20'225,"41"20"287,-18 0-512,-2 0 96,-1 0 128,1 0 225,0-20-257,-19 20 32,19 0 321,0 0 320,-19 0 192,-1 0-513,0 0-96,1 0-159,-1 0-193,1 0 32,-1 0-96,-1 20-32,-18-20-32,19 20 64,-19-20 0,-1 20-32,21-20 0,-22 20 0,3 0 0,-1-20 64,-2 19-64,22 1 0,-21 1-32,1 18 32,-1-19 0,21-1 0,-22 2 0,2 18-32,-1-19 32,21 20-32,-21 0 32,21-1-32,-1 1 0,-19 0-32,18 20 32,-17-21 32,17 1 0,-18 0 0,19 19 0,1-19 0,-1 20-32,0-20 32,1 19 0,-1 1-64,1-20 96,-2 19-32,1 1-32,22-1 64,-3 0 32,1 1 0,0 1 64,0-2-96,20 1 0,-20-1 0,1 21-160,-1-20 160,20 0-32,-20-1 0,0 20 32,20-19 32,-20-1 128,20 21 32,0-1-127,-19-18-1,19 17 32,-20 2-64,20-20 32,-20 19 0,20 0 96,-20-19-128,20 20 64,0-1-32,-21 1 65,3-1-33,18 0-32,0 1-96,-20 0 192,-1-1-96,21 1-96,0-1 64,0 0 128,0 1 97,0-21-65,0 21-32,21-1-128,-21 1-32,0-1-32,20 0 0,-20 1 32,18 0 0,-18-21 0,21 21 32,-1-1 0,0 0 96,0 1-127,-20 0 31,19-1 0,1 1-32,0 0 32,0-21-32,-20 20-32,20 1 0,-1 0 0,1-1 0,0-20 32,0 21 0,0-20 32,1-1 32,-3 20-64,22-19 64,-19 0-96,17-1 96,3 1-192,-1-1 192,-1 1 0,1-1-160,-1 2 256,21-22-192,-21 21 0,22 0 96,-3-21-96,-17 21 65,18-20-65,1 0 32,-21-1 64,21 1-96,-1 0 0,2-1 0,-2 2 64,20-2-64,-19 0 32,19 2-32,-20-22-224,20 1 480,2 20-192,-2-20-96,0 19 32,-20-18 32,22-2 32,-2 1-32,-21 20 32,23-20-160,-2-1 128,-20 21-32,20-20 32,2 1 0,-22-2-32,20 21 0,0-21-32,1 2 96,-21 18 0,2-19 0,18 20-160,-20-20 96,1 0 64,19-1-128,-20 1 128,2 0 0,-2 0-96,20 0-32,-19-20 128,-1 20-32,20 0-32,-18-1 0,18-19 0,-20 21 32,21-21 32,-21 19 32,20-19-64,0 0 0,2 0 0,-2 0 33,0 0-1,0 0-64,20 0 0,-18 0-32,-2-19 64,20 19-32,-20-21-32,20 2-65,-19-1 65,19 0 32,-19 20-32,-1-20 64,21 0 0,-21 0-32,20 0 0,0-19-32,-20 19 0,20 0 225,1-20-257,-20 1 96,20-1-64,-1 0 64,-20 0-129,20-20 194,-20 21-194,20-1 97,-20-20-32,21 21-64,-1-21 128,-19 21-192,20-21 32,-21 1 32,20-1-32,-20-20 64,0 21 64,0-1 0,-18-20-64,18 21 128,-20-1-32,1-19-32,-1-1 0,1 0 0,-21 1 64,22-20-192,-23 19 64,23-39-96,-22 19-1,1 1-31,0 0 128,-1 0 64,1-1 0,-20 1 0,-1-20 0,1 19 32,0-19 160,-20 20 1,0-21-1,21 21-64,-21-20 64,0 19-160,0-19 32,0 0-96,-21 0 64,21 20-96,-20-21 160,0 1 0,1 20-96,-1-21 0,-20 21 0,20 0 64,1-21 0,-21 21-128,0-20 96,21 20-96,-21-20 128,-19 20-96,19-1 64,-19-19-32,18 19-32,-18 0 32,-1 1-32,-19 21-96,18-22 128,-18 20-96,20 1 96,-20-1-288,19 1 736,-19-2-544,20 22 128,-22-20 0,2 19 128,0 1-224,0-1 160,-2 0 33,-18 1-129,20-1 0,0 20-65,-20-19 130,20 19-130,0-20 162,-2 21-194,2-1 97,0 0 0,0 0-32,-2 1 129,2-1-162,0 0 162,0 20-97,0-19 128,-2 18-224,2-18 96,0 19-32,-20-20-65,20 20 162,-20-19-130,18 19 65,-18 0 0,0 0 0,-19 0 0,19 1-32,-1-1 0,-19 0-96,20 0 128,-21 20-96,-19-20 0,1 0 96,-2 20 0,1 0-32,-19 0 64,-2 0-64,2 0-128,0 20-96,-22 20-769,-18 0-1153,-1-1-2755</inkml:trace>
  <inkml:trace contextRef="#ctx0" brushRef="#br3" timeOffset="234601.4184">6966 4352 320,'0'0'1505,"0"0"-800,0 0-705,0 0 32,0 0 96,0 0 320,0 0 129,20 0 160,-20 0-225,0 0 1,0 0 63,20-21-255,-20 21-65,0 0 32,0 0-32,0 0 129,0 0 95,0 0 1,0 0-129,0 0 128,0 0 97,0 0-33,0 0-95,0 0-161,0 0-192,0 0-32,0 0 128,0 0 193,0-19-193,20 19-128,-20 0-32,0 0 128,0 0 64,0 0 97,0 0-257,0 0 32,0 0-96,0 0 64,0 0 160,0 0 64,0 0-223,0 0-130,0 0-159,0 0-256,0 0 127,0 0 33,0 19 128,0-19-64,0 0 32,0 0-417,0 0-2882</inkml:trace>
  <inkml:trace contextRef="#ctx0" brushRef="#br2" timeOffset="240385.7493">7304 4391 4228,'0'-20'2722,"0"20"-544,0 0-352,-21 0-385,21 0-63,0 0-193,-18 0-160,18 0 32,0 0-161,0 0-31,-20 0-160,20-19-257,-20 19-31,-1-21-33,21 21-96,-38-19-31,18-2-1,-21 21-32,2-19-32,-21 19-128,20-20 32,-19 20 33,-20-20 31,18 20-160,2-20 64,-20 20-32,19-20 0,-19 20 0,0 0-32,-21 0 64,21 0-96,-1 0 128,-19 0-256,19 0 224,-19 0-96,20 0 160,0 20-224,0-20 96,-2 0 0,-18 20 0,40-20 0,-20 20 32,-1-20-32,21 20 32,-20-20 0,18 19-128,2-19 96,-20 21 0,19-2-32,1 2 32,0-2 0,-2 21 96,3-20-192,17 0 128,1 0-128,-19-1 128,19 1-32,-19 0 32,18 0-64,3 0 0,-3 0 32,3-1 32,-3 2-128,1 18 160,21-19-96,-21-1 64,20 2-128,-19-1 32,19-1 64,0 21-32,0-19 32,0-1-64,1 19 32,-1-19 32,0 0 256,-1 0-865,21 19 994,-20-19-546,2 20 97,-2-20 96,20 20-32,-21 0-32,1-1 64,20-18-96,0 18 128,-20 0-96,0 2 64,20-2-64,-19 1 64,19 0 32,-20-1-160,20 1 128,-20 0-64,20-1 32,-20 1 0,20 1 0,0-2-32,0-20 64,0 22 32,0-2-128,0-19 64,20 20 0,-20-20 32,0 19-64,0 1 225,0 0-290,0-1 97,0 1 0,0 0 0,0-1 0,0-18 32,0 18 33,0 1-130,0 0 98,0 0-66,0-1 33,0-19-32,0 20 64,0 19 33,0-19-97,0 0 32,20 0 96,-20 0-192,0 0 160,0-1-96,0 1-33,0 0 194,20-1-161,-20 1 0,0 0 32,0-1 32,19 1-32,-19 19 32,0-19-64,20 0 96,-20 0 0,0 0-128,0-1 64,20 1 0,-20 19 32,0-19 0,0 0-64,20-1 160,-20 2-256,21-1 192,-21-2-64,20 3 32,-20-1 0,0-1 0,18-19-32,-18 20 0,0 0 0,20-1 0,-20-19 0,21 20 0,-21-1 64,20 2-32,0-22-64,-20 21 64,19 0-32,1 0 0,-20 0 64,20-1-64,-20 1 0,20-20 32,-20 19-32,20 2 0,-20-2 64,0 0-128,19 2 96,-19-22-64,20 21 96,0 0-96,-20-21 64,20 21-96,0-19 160,-20 18-96,19-19 0,1 0 0,0 20 0,0-21-64,1 1 128,-3 0-64,2 20 32,1-20 0,-1-1-32,0 2 96,-2-2-160,3 1 32,-1 0 32,0 0 96,0 0-128,-1 0 0,1-1 32,20 2-32,-20-2 64,-1 1-32,21 0 32,-20 0-32,1 20 0,-1-20 128,-2-1-224,2 1 96,21 0 64,-21 0-32,-2 0 64,3 0-192,19-20 128,-20 19-32,-1 22 64,21-22-32,0 1 33,-21 0-98,21-1 33,1-19 33,-3 21-33,3-1 96,-3 0-192,3 0 128,-1-1 32,19 2 0,-19-21-32,-1 19 0,21 1 32,-21 0-32,2 0 0,17-20-320,-17 20 640,18 0-512,-19-20 256,19 19-96,-19-19-32,19 20 64,2-20-32,-23 20 0,3-20 64,18 20-128,-19 0 64,0-20 64,-1 20-64,1-20 32,19 19-32,-19-19-96,1 21 224,-2-2-128,1-19 0,-20 20 0,19-20 0,-19 20 0,20-20 0,-21 20 0,1 0 32,20-20 0,-20 20-64,-1-20 64,1 0 0,20 20-128,-19-20 128,-3 0 0,23 19-32,-21-19-256,0 0 544,19 0-192,-19 0-224,0 0 160,19 0-32,-19 20 0,0-20 0,20 0 32,-20 0-64,-1 0 32,21 0 32,-19 0 32,17 0-64,-18 0-32,21 0 64,-21 0-96,19 0 160,-19 0-192,20 0 160,-1 0-64,-19 0 0,20 0-224,-21-20 576,21 20-448,1 0 64,-3-19 96,-18 19-128,21-20 128,-2 20-64,1 0-32,-1-20 32,1 20 32,-20-20-96,20 20 64,-1-20 96,1 20-128,-1-20 64,2 20-64,-21-20 64,18 20-128,3-19 128,-1 19-32,-1-21 32,1 21-64,-1-19 64,21 19-32,-21-20-64,1 20 160,1-20-192,-3 20 128,-17-20-96,19 20 128,-1-20-64,1 0 32,-20 20 0,19-19-64,1-1 64,-20 20-32,19-20-64,1 0 64,1 0-32,-23 0 64,23 1-32,-1-2-64,-1 2 96,-19-1-32,20 0 32,-1 0-64,-19-1-32,20 2 96,-1-1-96,-19 0 64,21 1 0,-3-2 0,-17 1 0,19-19 0,-22 19 0,3 0-32,-1 0 64,20-19 32,-20 19-224,-1 0 256,1 0-128,0-20-224,0 20 544,0 1-288,-1-2-32,1-18 64,0 19-128,1 0 96,-1 0 0,-2 0-64,2 1 0,1-2 288,-1-18-576,0 19 704,-1 0-448,-19 0 96,20 0 64,0 1-64,-20-1 0,20 0-32,-20 0 96,20 0-96,-20 0 64,19 1-64,-19-2 32,20 2 32,0-2-32,-20 2 0,20-1 64,-20 0-128,20 0 64,-20 0 0,19 1 0,-19-22 0,0 22 0,20-1 0,-20 0 32,0 1-32,20-2 32,-20-18 32,0 19-160,0 0 96,20 0 32,-20 0-64,0 0 96,0 1-64,0-2 0,0-18-32,0 19 64,0 0-32,0 0 96,0-20-192,0 21 192,0-1-192,0-20 96,0 20 0,0-20 0,0 20 32,0-19-64,0 19 32,0-20 0,0 20 0,0-19 64,0 19-96,-20 0 0,20-20 0,0 19 32,0-17-64,0-2 128,0 19-64,0-18 32,0 19-32,0-20 0,0 0-32,0 21-32,-20-21 160,20 20-96,0-20 0,0 21 32,0-21-32,0 20-32,-20-19 224,20 18-320,0-19 64,0 1 96,0 19-32,0-20 0,0 1-32,0-1 96,0 20-32,-19-20-64,19 21 96,0-21-32,-20 20-96,20-20 128,0 21 0,-20-21-192,20 19 128,0-17 0,-20 17 0,20-19 32,0 20-32,-20-19 32,20 19-64,-19-20 64,19 20-32,-20 0 32,20-19-32,-20 18 0,20-18 64,0 19-64,-20-20-96,20 20 128,-20-20-32,20 1-64,-19 19 128,19-20-64,-20 20 0,0-19 0,20 19 64,-21 0-160,1-20 128,2 20 32,-2-19-96,20 18 0,-21 2 32,1-20 32,0 19-64,1-21 32,19 22 0,-20-1 0,0-20 0,0 20 32,0 0-64,1 0 64,-1-19-64,20 19 96,-20 0-32,0-20-128,0 20 128,-1 1-64,21-21 64,-18 19 0,-2 2-96,0-20 128,-1 19-128,1-1 96,2-18-64,-3 19 128,1 1-160,0-22 32,0 22 64,1-2-64,-1 2 0,0-21 0,0 20 160,0 0-160,1 0 32,-1 0-32,0 1 32,0-1-288,0 0 192,1 0 833,-21 0-1378,20 0 1025,-19 1-320,19-1-128,-21-1 64,21 2 64,-19-2-96,19 21 64,-20-19-32,21-1 33,-21-1-33,0 2 0,20 19-33,-19-20 1,19 0 161,-21 20-226,3-19 130,17-2-66,-19 21 33,1-19 0,-1 19 33,20-20 31,-19 0-64,-1 20-32,20-20 0,-19 0 32,19 20-33,-21-20 98,23 1-65,-22-1 0,-1 20-32,23-20 32,-23 20 0,21-20 32,-19 0-32,-1 20-32,0-20 32,1 20 0,-1-19 0,-1-2 0,23 21 0,-43-19 96,23-2-128,-3 21 32,1-19 0,1-1-32,-21 20 32,1-20-65,18 20 130,-17-20-97,-1 20-1,18 0 66,-18-20-98,-21 20 65,21 0-32,-2 0-256,-18 0 32,0 0-160,0 0-609,19 0-673,-19 20-1633,0-20-5702</inkml:trace>
  <inkml:trace contextRef="#ctx0" brushRef="#br2" timeOffset="241236.798">7680 4570 6374,'-38'-20'1825,"17"20"-1152,21-20-417,-20 20-288,20-20 128,0 20 417,-20 0-193,20-20-224,0 20-64,0 0 64,0-19-96,-18 19-64,18 0-64,0 0 128,0 0 0,0-20 96,-21 20 160,21 0 33,0 0 383,0-20-127,-20 20-65,20 0 65,0 0 95,0-20-127,-20 20-353,20 0-64,-20-20 96,20 20 129,-19-20-1,-1 20 32,0-19 97,-20 19-65,21 0-64,-1-21-63,-20 21-97,19-19-64,-17 19-96,-3-21 96,3 21 64,-3 0-64,1-19-64,1 19-32,-1-20 32,-19 20 32,19-20 64,-19 20 0,-2-20-192,2 20 161,19-20-33,-19 20-64,-1 0 0,-19 0-32,20 0 64,-20 0-32,-2 0 0,-18 0 32,20 0-64,0 0 96,0 20-64,-2-20 0,2 0-32,0 0 32,0 0-32,0 0-97,-2 0-191,2 0-96,0 20-1,-20-20-960,20 20-1954,18 0-6310</inkml:trace>
  <inkml:trace contextRef="#ctx0" brushRef="#br2" timeOffset="241683.8235">5637 4212 10922,'19'-20'0,"-19"20"32,0 0 192,-19 0 128,-1 0 898,0 0 31,0 0-384,-19 0-321,19 0 97,-41 0-193,2 20-191,-1 0-97,1 0-96,0 0-64,-22-1 32,22 2-64,-20-2 0,19 21 0,-19-20-32,20 20 0,-20 0 0,18-1-64,3-19-64,-3 40-65,2-20-127,-1-1-833,1 0-1410,18 2-4804</inkml:trace>
  <inkml:trace contextRef="#ctx0" brushRef="#br1" timeOffset="248760.2283">8972 9319 9673,'-61'0'3267,"43"-20"-1922,-2 20 192,-1 0 97,21 0 192,-20 0-577,20 0-256,0 0-449,0 0-287,0 0 63,20 20 32,21 0 1,-2 0-129,1 0 96,19 19-128,1-18-64,-1-2-64,20 1-31,-18 0-1,-2-1 0,-19-19-32,-1 21 0,1-21-97,-20 0-287,0 0-32,-20 0-65,0 0-191,0-21-97,0 21-608,-20-19-737,-20 19-1057,20-20-3684</inkml:trace>
  <inkml:trace contextRef="#ctx0" brushRef="#br1" timeOffset="249048.2448">9229 9100 13708,'0'0'1057,"0"0"-864,0 0 768,0 0 1056,-20 21-383,20 18-513,-19 1-352,-1 20 0,20-1-1,-40 1-415,20 19-97,1-20-128,-1 22-64,0-22 0,20 1-96,0-20-64,0-1-192,0-19-257,20-20-320,-20 20-480,0-20-1634,20 0-2850</inkml:trace>
  <inkml:trace contextRef="#ctx0" brushRef="#br1" timeOffset="250851.3479">8972 5147 2530,'20'-21'0,"-20"21"-769</inkml:trace>
  <inkml:trace contextRef="#ctx0" brushRef="#br1" timeOffset="251219.3689">8893 5067 2306,'-20'0'3747,"-1"0"-544,1 0-512,0 0-769,20 0-129,-18 0-191,18 0-385,0 0-160,0 0-384,0 0-193,18-20 65,2 20-33,21 0-224,-3 20 1,3-20-97,-1 20 32,19 0 0,0-20-224,1 19 32,-21 2 0,21-21 0,-21 19 0,-19-19-64,1 0 32,-1 0-160,-20 20-64,0-20-289,0 0-31,0 0-417,-20-20-1153,-1 20-352,1-19-2051</inkml:trace>
  <inkml:trace contextRef="#ctx0" brushRef="#br1" timeOffset="251501.3851">9170 4868 11947,'-20'-19'769,"20"38"95,-20 1 129,20 0 801,-20 20 32,1-1-929,-1 1-225,-20 20 33,20 0 64,1 0-289,-1-1-224,0-19-128,0 19-128,20-40-32,0 22-480,0-21-193,0-20-352,0 19-1025,0-19-2018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3T06:32:39.784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456 2921 7174,'-61'0'1602,"41"19"-898,0-19 546,1 0 319,-1 0-95,20 0-385,0 0-737,0 0 160,0 0 257,20 0-224,-1 0-321,21 0-128,1 20-32,-3-20-32,3 0-32,18 0 0,-19 0-192,19 0-289,-39 0-480,20 0-672,-20 0-641,-1 0-1378,-19 0-3619</inkml:trace>
  <inkml:trace contextRef="#ctx0" brushRef="#br0" timeOffset="338.0194">614 2782 11723,'-40'0'128,"40"0"-32,-19 0 512,19 0 289,0 0 96,0 0-320,19 0-321,21 0 0,-20 0 193,19 0-129,1 19-159,0-19-129,-1 19-32,2 2 0,-21-21-96,-2 20 96,2 0-64,1 0 128,-21-20 96,0 20-63,0-1-65,-21 21 0,1-20-64,2 0 32,-23 0-96,1-1 64,1 21-256,-1-19-257,20-2-800,1 1-737,-21-1-2081</inkml:trace>
  <inkml:trace contextRef="#ctx0" brushRef="#br0" timeOffset="2957.1692">10043 3577 2434,'-20'0'1794,"1"0"159,19 0 33,0 0 96,0 0-576,0 0-674,0 0-575,19 0-97,-19 0 0,0 0-32,0 0-32,20 0 32,-20 0 32,20 19-63,0-19 159,19 0 0,1 0-96,1 0-64,-2 0 32,21 0 1,-21 0-33,1 0 32,19 0-64,1 0 0,-21 0-64,22 0 32,-2 0 0,1 0 0,-1 0-32,0 0 0,-19 0 0,19 0 0,-19 0 0,1 0 64,-3 0-64,23 0 32,-22 0-64,1 0 32,19 0 0,-19 0 32,1 0-32,17 0 0,-17 0-32,-2 0 32,21 0-64,-21 0 64,21 20 0,-21-20-32,1 0 32,19 0 0,-19 0 32,-1 0-128,22 0 32,-23 0 64,3 0-32,19 0 32,-1 0 0,0 0 0,2 20 0,-3-20 0,3 0 32,-2 0-32,0-20 32,-19 20-32,19 0 32,1 0-32,-1 0 0,2 0-32,-2 0 64,1 0-32,-1 0 0,0-20 0,1 20 64,20 0 160,-22 0 64,3 0-95,-2 0-65,1 0-192,-1 0 160,0 0-64,2 0-64,-23 0 32,23 0-32,18 0 32,-19 0 32,19 0-32,0 0 32,1 0-32,19 0 64,-20 0 224,20-19 32,-18 19-127,-2-21-1,0 21-64,-19 0-64,-1-20-64,-19 20-481,-21 0-576,1 0-576,-20 20-1442,0-20-6886</inkml:trace>
  <inkml:trace contextRef="#ctx0" brushRef="#br0" timeOffset="5105.292">4267 4729 11146,'-41'0'705,"41"0"-577,20 0-192,-20 0 320,41 20 673,-3-20-128,23 0-481,18 0-224,0 0-32,2 0 0,18 0 64,19 0 161,1 0 63,0 0-64,1-20-64,-1 20-31,1 0 159,-21 0-32,-20 0-96,-20 0 33,1 0-161,-41-21-64,1 21-320,-20 21-1666,-20-21-3267</inkml:trace>
  <inkml:trace contextRef="#ctx0" brushRef="#br0" timeOffset="14364.8217">6271 5961 1633,'0'0'1922,"0"0"-801,0 0-64,0 0 769,0 0-193,0 0-672,0 0-160,0 0 288,0 0 64,0 0-96,0 0-352,0 0-161,0 0 1,0 0-97,0 0-224,0 0-128,0 0 33,0 0-97,20 0 32,0 0-32,-20 0-32,41 0 0,-23 0 32,3 0-32,19 0 32,19-20 0,-19 20-32,19 0-32,1 0 32,19 0-96,1 0 64,19-20 32,0 20-32,0 0 32,0-19 32,1 19 0,19 0-32,-20-20 0,0 20 0,1 0 0,-1 0 0,0 0 32,0 0-64,1 0 64,-1 0-32,-20-21 32,20 21 32,-18 0-32,-2 0 32,-20 0 0,-19 0-32,19 0-32,-39 0 0,0 0 0,0 0-32,1 0-224,-21 0-65,0 0-127,0 0-161,18 0-255,-18 0-225,0 21-289,0-21-1152,-18 0-4965</inkml:trace>
  <inkml:trace contextRef="#ctx0" brushRef="#br0" timeOffset="15944.912">9745 5981 5637,'-20'0'256,"20"0"0,0 0 321,0 0 1825,0 0-480,0 0-1089,0 0-577,0 0-96,0 0 449,0 0 95,0 0-383,20 0-161,-20 0-32,21 0-64,-1 0 0,0 0-32,-1 0 0,1 0 32,0 0-64,0 0 64,0 0 64,19 0-64,1 0 65,-1 0-33,1 0 0,1-20-64,-3 20 0,23 0-64,-22 0 32,1 0 0,19 0-32,-19 0 32,19 0-32,-19 20-32,19-20 64,2 0 0,18 0 0,-20 0 0,21 0 32,-1 0 0,0 0 96,0 0 32,21 0 64,-20-20-64,-1 20-160,-20 0 32,20 0-32,-18 0-96,-2 0-64,1 0-96,19 0 192,-20 0 0,20 0 32,2 0 32,-22 0 0,20 0 64,20 0 128,-18 0 64,18 0 129,-20 0 63,0 0-96,0 0-127,20 0-65,-20 0-128,22 0 64,-22 0 96,20 0-128,-19 0 160,19 0 1,0 20-1,-20-20-224,0 0 32,2 0-32,18 20-96,-20-20 96,0 0-96,-18 0 96,-3 20-161,-17-20-447,-2 0-385,-39 0-1409,0 0-4101</inkml:trace>
  <inkml:trace contextRef="#ctx0" brushRef="#br0" timeOffset="30451.7418">2817 7868 13068,'0'0'160,"0"0"-544,0 20 352,0 20 384,0 0 673,20 20 0,-20 19-192,20 0-289,0 21-63,1 0-225,-21-1-32,0-20-160,18-20 160,-18-19 225,0 0-161,0-20 353,0-20-193,-18 0 257,18 0-161,-21-20-223,1-20-289,20-19 64,-20-1-64,0-20 32,20 2-160,-20-22 96,20 0-224,0 21 63,0-20 33,0 39 64,20 0 128,20 21-96,1 19 96,-3 20 64,23 0-64,-2 0-96,-19 20 32,19 19 32,-19 1-128,-21 0-32,1 20-32,0-21 128,-20 1-64,-20-20 256,-19 20-32,-1-21 32,0 2-31,1-21-129,-22 19 64,23-19-417,-3 0-512,21 0-608,20-19-705,0 19-4100</inkml:trace>
  <inkml:trace contextRef="#ctx0" brushRef="#br0" timeOffset="30934.7694">3691 7451 10153,'0'-40'801,"0"20"224,0 20 704,-20 0-319,20 0-257,-20 0-545,0 20-159,0 20 63,1 0 161,-1 20-225,20 18-95,-20-17-129,0 18-96,20 1 32,0-1 0,0-20-63,0 21-97,20-40 32,0 20-161,0-20-223,-1-1-321,1-19-352,0 0-416,-20 0-961,0-20-1826</inkml:trace>
  <inkml:trace contextRef="#ctx0" brushRef="#br0" timeOffset="32622.866">3969 7888 11627,'0'-20'1377,"-20"20"96,20 0 321,0 0-449,20 0-192,-20 20-192,20 0-224,0 0-64,19 0-1,1 19-287,-1-18 31,21-1-256,-1 19-32,-18-19 32,18 0-192,1-20 96,-21 20-64,-19-20-128,20 0-256,-40 0-417,19 0-128,-19 0-128,-19 0-352,19 0-1250,-20 0-2882</inkml:trace>
  <inkml:trace contextRef="#ctx0" brushRef="#br0" timeOffset="32831.8779">4307 7829 13356,'0'39'1794,"-20"-39"-1218,20 40 770,-20-20 608,-1 20-321,-17 0-1024,17 19-545,-19-19 0,1 0-160,19-1-385,0 1-704,0-20-1217,20 0-3748</inkml:trace>
  <inkml:trace contextRef="#ctx0" brushRef="#br1" timeOffset="45722.6152">4803 7670 13324,'0'-20'1377,"0"20"-736,20 0 608,-20 0-224,0 0-320,0 0-481,0 0-192,0 20-160,0 0-481,0 0-1569,-20 0-2594</inkml:trace>
  <inkml:trace contextRef="#ctx0" brushRef="#br1" timeOffset="45873.6239">4902 7948 15246,'0'39'576,"0"-18"-31,0-1 896,-20-1-288,0 1-544,-19 20-449,19-20-1537,-20 0-1250,19 0-3426</inkml:trace>
  <inkml:trace contextRef="#ctx0" brushRef="#br1" timeOffset="46487.659">5060 8743 13708,'0'20'2435,"0"-20"-2371,0 0 224,0 0 833,0-20 64,20 0-704,1-19-321,-1-1-224,-2-20 128,3 0 0,-1 0-128,0-18-160,0-2-193,-20-19 225,19 19-64,-19 0 192,0 1-32,0 39 96,0 0 128,0 40 0,-19 0-96,19 20 64,0 0-160,0 39 128,19-18 0,1-2-96,0 1 160,0-20-288,19 0 224,1 0-128,0-20 160,-19-20 32,17 0 0,-17 0-96,19-20 97,-40 20-65,18-19 64,-18-1-64,0 20-32,0 0 32,-18 0-128,18 0 96,0 20 32,-20 0-32,20 20 32,0 0 160,0 20 161,0-21-97,20 22-192,-2-2-96,3-19-224,-1 20-673,0-20-416,19 0-994,-19-20-1985</inkml:trace>
  <inkml:trace contextRef="#ctx0" brushRef="#br1" timeOffset="46696.6709">5935 8087 15182,'18'40'2050,"-18"-20"-1666,-18 0 449,18-1 192,-20 2-416,-1-2-609,1 1-513,0 0-768,20 0-961,-19-20-4325</inkml:trace>
  <inkml:trace contextRef="#ctx0" brushRef="#br1" timeOffset="47187.699">6470 7610 13260,'99'-19'2402,"-59"-21"-2145,0 19 383,-1 21 1026,-39-20-353,0 20-993,-39 0-320,-1 20-32,-19 1 32,-21 19 0,1-21 160,20 21-160,-2-20 64,22 0-31,19 0-1,20 0-32,0-1 64,20-19 128,19 20 0,22 0-64,-2-20-64,-19 20-64,19-20 32,-19 20-32,-20 0-32,-1-1-128,-19 1 64,-19 20 0,-21-20 128,20 0-128,-19-1 224,19 2-96,-20-1 0,19-1 256,21-19-64,0 0-63,21 0-290,-1 20 610,20-20-449,19 0 0,-19 0-64,-1 0-32,1 0-288,-20 0-609,-1 0-705,1 0-1409,-20 0-8232</inkml:trace>
  <inkml:trace contextRef="#ctx0" brushRef="#br0" timeOffset="49459.829">6866 7253 12203,'-18'0'1666,"18"0"-1154,0 0-256,18 0 1026,-18 19 223,21 1-608,-1 0-321,20 20-95,-21 19-65,21 1-31,-20-1 191,20 2-288,-21-2 65,21 21-161,-40-1 0,21 0-128,-21 1 32,-21-20-96,21-1-224,-20 1 448,-19 0-448,19-21-545,-20 1-480,0 0-609,21-21-1601</inkml:trace>
  <inkml:trace contextRef="#ctx0" brushRef="#br0" timeOffset="49886.8534">7621 7789 14541,'0'0'993,"0"0"-993,21 20 1057,-1-20 705,19 0-129,1 0-960,19 0-481,-19 0-96,0 0-576,-21 0-897,1 0-1826</inkml:trace>
  <inkml:trace contextRef="#ctx0" brushRef="#br0" timeOffset="50042.8623">7701 7968 15374,'20'40'352,"20"-40"641,-1 20 417,1-20 95,0 0-800,19 0-577,-18-20-833,-23 20-1473,-18 0-4676</inkml:trace>
  <inkml:trace contextRef="#ctx0" brushRef="#br0" timeOffset="51997.9742">5597 9279 9032,'0'20'577,"-20"0"384,20 0 960,0 0-351,0 19-161,-21 2-160,21-2-512,0 21-128,0 0-417,0-20 224,0 19-320,0-19 0,21-1-96,-1 1-224,-20-20-416,20 0-834,-20-20-1825,0 20-4484</inkml:trace>
  <inkml:trace contextRef="#ctx0" brushRef="#br0" timeOffset="52820.0212">3115 10313 10826,'0'0'929,"20"0"-577,0 0 513,0 0-257,0 0 97,-1 0-257,21 0-351,0 0 31,-1 20 256,22-20 96,-2 0-31,0 0-193,21 20-192,-1-20 32,0 0-32,20 19-32,21-19-32,-1 21 32,39-21-32,2 19 64,-2-19-64,20 0 33,21 20-1,-1-20 0,21 20-32,0-20 32,19 20 0,-19-20-32,38 20 32,-18-20-32,-2 19 32,2-19 128,-20 0 288,-1 21 225,1-2-161,-41-19-255,-20 20-65,-18-20-160,-21 21-128,-40-2-353,-20 1-704,-19 0-993,-40-1-2434</inkml:trace>
  <inkml:trace contextRef="#ctx0" brushRef="#br0" timeOffset="53478.0588">3611 10869 12523,'-19'0'321,"19"0"-353,-20 0 128,0 40 833,20 0 288,-20-1-609,0 21-63,1 0 31,-1 0-31,20 19-353,0-20-64,0 1-64,20-20-32,-1 0 64,1 0-96,0 0-224,20-21-224,-21-19-513,21 20-577,0-20-1761,-21-20-7815</inkml:trace>
  <inkml:trace contextRef="#ctx0" brushRef="#br0" timeOffset="53830.0789">3811 11108 12908,'-20'0'96,"40"0"0,-2 0 1377,2 0-224,1 20-576,19-20-417,-21 20-128,1 0-63,0 0-33,0-1-32,-20 1 64,0 0-32,0 20 128,-20-21 160,0 1 64,0-20 225,20 20-193,-19 0-63,19 0-161,0-20-128,0 20 32,39-20 64,-19 19-160,0-19-32,19 21-512,-19-21-321,20 0-384,-20 0-1250,-1 0-2401</inkml:trace>
  <inkml:trace contextRef="#ctx0" brushRef="#br0" timeOffset="54033.0906">4226 11168 14477,'20'0'513,"1"0"576,-1 0 897,0 0-417,19 0-832,1 0-289,-1-20-160,1 20-95,0-20-161,-21 20-289,1 0-832,0 0-928,-20 0-1475,0 0-4067</inkml:trace>
  <inkml:trace contextRef="#ctx0" brushRef="#br0" timeOffset="54220.1013">4366 11188 10505,'0'39'1282,"0"-19"415,0 0 33,0 0-769,0 19-737,0-19-224,0 20-192,0-20-225,0-1-575,0 2-514,20-21-640,-20 19-3876</inkml:trace>
  <inkml:trace contextRef="#ctx0" brushRef="#br0" timeOffset="54415.1124">4465 11227 11402,'0'20'737,"0"0"-257,0 0 2115,0-1-769,0 1-1058,0 20-415,20-20-321,-20 0-64,0-1-160,20 2-898,-20-2-1888,0-19-5158</inkml:trace>
  <inkml:trace contextRef="#ctx0" brushRef="#br0" timeOffset="54725.1301">4625 10969 13228,'-20'-20'2530,"20"20"-2241,0 0 127,20 0 833,-2 20-32,23 20-608,-1-1-417,-1 1-128,-19 20 96,20-20-160,-21 19 32,1 0-192,0-19-32,0 20-384,-20-41-97,0 21 321,0-19-65,-20-2-480,20 2-1121,-20-21-2338</inkml:trace>
  <inkml:trace contextRef="#ctx0" brushRef="#br0" timeOffset="55194.157">4902 10750 8872,'20'0'-256,"-20"0"416,0 20 1409,0-20-223,19 20-834,-19 20-96,0-21-31,0 1-289,0-20-64,0 20 32,0-20 128,0 0 385,0 0-1,0-20-223,0 0-33,0 1 64,0-1-160,0 0-127,20-20-33,-20 20 128,20 1-32,0-1-32,-20 20 192,21-21 353,-3 21-32,-18 21-161,20-21-128,-20 20-31,20-1 31,-20 1-224,0 0-64,0 0-96,0 0-128,0-20-481,21 20-319,-21-1-610,0-19-1217,0 20-1921</inkml:trace>
  <inkml:trace contextRef="#ctx0" brushRef="#br0" timeOffset="55786.1908">5378 10670 9480,'0'0'865,"0"0"256,-20 21 2050,20-1-1313,-20 19-769,1-19-160,-1 20 0,0-1-545,0 21-192,0-20-160,1-1-128,-1 1-32,20-20-608,-20 1-514,20-2-479,20-19-1570,-20 0-5990</inkml:trace>
  <inkml:trace contextRef="#ctx0" brushRef="#br0" timeOffset="56118.2098">5439 10849 7719,'18'0'5381,"23"0"-4388,-21 0 801,0 0-1,-2 0-608,-18 20-992,0 0-290,0 0 1,0 0 0,-18 0-160,-2 19 128,0-18 32,-1-2 192,21-19-64,-20 20 288,20-20-31,20 21 31,-20-21 160,21 0-63,19 0-129,-22 0 0,3 0-256,-1 0-128,0 0-288,0 19-737,-1-19-1250,-19 0-3586</inkml:trace>
  <inkml:trace contextRef="#ctx0" brushRef="#br0" timeOffset="56687.2424">6411 10889 7206,'20'0'1666,"-20"0"192,20 0 256,-1 20-193,-19 0-447,20 20-193,-20 19-192,20 1-32,-20 0-512,0-1-257,0 1-32,0-21-352,0 21 0,0-20 32,0 0-256,20-21-481,-20-19-320,0 21-449,20-21-1312,-20 0-1987</inkml:trace>
  <inkml:trace contextRef="#ctx0" brushRef="#br0" timeOffset="57126.2675">7105 11009 13196,'41'-21'2338,"-41"21"-2242,-21 0 161,1 0 639,0 0-319,-39 21-385,19-2-64,-19 22 64,19-22 417,1 1-257,19 0-256,0 0-96,20-20-64,20 20 96,18-20 32,3 20-96,-1-20 32,-1 19-32,1-19 64,0 20-64,-21-20 32,1 20-128,-20 0 288,-20-20-128,1 20 33,-21-1-33,0 1-32,1 0 0,-1-20 64,20 20 32,20-20-96,0 20 160,40-20-96,-20 0 0,39 0 0,1 0 96,-21 0-256,22-20-192,-23 20-481,3 0-448,-21 0-1378,-2 0-2337</inkml:trace>
  <inkml:trace contextRef="#ctx0" brushRef="#br0" timeOffset="57394.2828">7502 10810 13708,'-20'39'385,"20"-19"31,0 20 1570,0-20-448,0 20-898,0 19-159,0-18 31,0 18-160,0 1-191,0-1-193,0 0-481,0-19-608,0 0-32,20-20-288,0-1-609,-20-19-737,20 0-5925</inkml:trace>
  <inkml:trace contextRef="#ctx0" brushRef="#br0" timeOffset="57618.2956">7680 10730 14958,'21'0'512,"-1"0"-352,-20 20 705,0 0-609,-20 0-320,20 20-961,-21-21-320,21 21-577,0-20-1985,0 0-3012</inkml:trace>
  <inkml:trace contextRef="#ctx0" brushRef="#br0" timeOffset="57812.3067">7581 10988 10441,'20'21'1410,"21"-21"447,-21-21 514,39 21-994,-19-19-864,19-1-257,1 0-64,-21 0-160,-19 20-545,0 0-736,-20 0-2178,0 0-6246</inkml:trace>
  <inkml:trace contextRef="#ctx0" brushRef="#br0" timeOffset="58158.3265">7721 11069 4612,'20'19'3619,"0"-19"-2177,-1 0 832,1 20-128,0-20-929,0 0-865,0 20-256,-20-20-32,0 20 33,0 0-33,-20-20 64,0 20 32,20-1 256,-20 1 65,0-20-65,20 20 65,0-20-97,0 20 32,0-20 33,40 0-225,-20 0-160,20 0-64,-21-20-128,1 20-256,0 0-577,0 0-577,-20 0-1473,0 0-4420</inkml:trace>
  <inkml:trace contextRef="#ctx0" brushRef="#br0" timeOffset="59788.4197">9428 10571 13484,'-21'21'1506,"3"-21"-770,18 0 289,0 0 513,0 0-97,18-21-704,3 1-161,-1 1-383,20-2 31,-20-18-32,-20-1-96,0 20-96,-20-20-64,0 21-64,0 19-32,-21 0 0,23 0 96,-22 40-1,19-21 33,1 21-64,2 0 32,36 0 32,-18-1-32,41 1 96,-1-20-96,-1 19 32,1-18 96,19-21-96,-19 20 0,-20-20 64,19-20-32,-19 20 0,-20-21 0,0 2 32,0-1-64,0 0 96,0 1 32,0-2-192,0 21 96,0 0-96,20 0 32,1 0 160,17 0-32,3 21 0,-1-2 32,19 1-64,-19 0-64,-1-1 96,1 2-288,-1-1-641,-19-20-768,0 0-385,0 0-1409,-20 0-5286</inkml:trace>
  <inkml:trace contextRef="#ctx0" brushRef="#br0" timeOffset="59919.4272">10043 10511 1505,'-20'0'11499,"1"21"-11147,-1-2-320,0 1 673,0 20 352,0-20-833,1 19-833,19 2-1921,19-22-2723</inkml:trace>
  <inkml:trace contextRef="#ctx0" brushRef="#br0" timeOffset="60315.4499">10203 10631 13356,'18'20'801,"-18"-1"-929,0 22 288,-18 18 1185,18 1 129,0-1-1218,0 21-384,18-21-225,-18 1-31,21-20 192,-21-20 192,20 0 64,-20-20 192,20 0 96,-20-40 65,0 0 95,0-20 417,0 1 0,0-21-512,0 1-321,0-1-257,20 1-415,-1-1 448,21 41 192,-20 18 64,20 21-192,-1 0 64,1 21 64,-19-2 64,-21 22-128,0-2 32,0-19 64,-21 20 0,1-20 161,-20-20-129,1 19-32,-1-19-160,20 0-385,-19-19-608,39-1-160,-20-1-737,20 2-2114,20-21-4484</inkml:trace>
  <inkml:trace contextRef="#ctx0" brushRef="#br0" timeOffset="60553.4635">10897 9975 352,'-20'-20'15086,"0"40"-14317,-19 0 64,19 20 960,-20 19-95,20 1-609,20 20-512,-19-1-33,19 1-224,0-1-127,19 0-65,1 1-96,0-20-160,20-1-129,-21-19-287,21-20-417,0 0-448,-1-1-65,-19-19-544,1-19-2594</inkml:trace>
  <inkml:trace contextRef="#ctx0" brushRef="#br0" timeOffset="60720.4731">11096 10432 13580,'39'20'1890,"-19"-20"-1794,20 0 1282,0 0 896,-1-20-641,-19 20-1248,0 0-514,1-20-415,-21 20-865,0 0-2883</inkml:trace>
  <inkml:trace contextRef="#ctx0" brushRef="#br0" timeOffset="61131.4966">11810 9955 11306,'-40'-39'929,"20"39"577,1 0-289,-1 0 192,20 19-96,0 21-64,0 0-384,0 19-416,0-18-257,20 18-160,-1 1-352,-19-1-545,20-19-481,0-1-607,-20 1-1923,0 0-7431</inkml:trace>
  <inkml:trace contextRef="#ctx0" brushRef="#br0" timeOffset="61289.5056">11572 10492 15246,'0'19'2082,"20"-38"-1698,0 19 513,19-20-64,21 0 128,19 20-513,-20-20-320,22 0-320,-22 20-320,1-19-866,-21 19-1440,-19 0-6375</inkml:trace>
  <inkml:trace contextRef="#ctx0" brushRef="#br0" timeOffset="61577.5221">11691 10592 12587,'40'19'865,"-21"-19"-705,21 0-96,1 20 737,-3-20 833,-17 20-769,-1-1-737,-20 22 256,0-22 353,-20 21-1,-1-20-191,1 20-193,2-21 33,-3 21 31,1-40-192,20 20-96,20-20-32,1 20 65,17-20 63,3 0-160,18 0-96,-19 0-320,0-20-481,-21 20-641,1 0-1056,0 0-3556</inkml:trace>
  <inkml:trace contextRef="#ctx0" brushRef="#br0" timeOffset="62760.5897">12783 9995 8808,'-21'0'3395,"3"-20"-2338,18 20-128,-20 20 96,-1 0 801,1 39-481,0 1-384,2 20-224,-3-1-65,1 21-384,0-21-95,0 20-193,20-19-96,0-1-385,20-19-576,20-20-416,-1-1-737,-19-19-2339</inkml:trace>
  <inkml:trace contextRef="#ctx0" brushRef="#br0" timeOffset="62956.601">12942 10432 14029,'-20'0'1025,"40"20"-481,0 20 866,-1-21-161,21 21-737,-20 1-416,19-2-416,2 0-321,17-18-223,-17 18-546,-1-19-1216,-1-20-2915</inkml:trace>
  <inkml:trace contextRef="#ctx0" brushRef="#br0" timeOffset="63106.6095">13240 10492 12299,'-99'59'769,"58"-18"-353,3 18-63,-3-19-257,21 19-1474,20-19-4227</inkml:trace>
  <inkml:trace contextRef="#ctx0" brushRef="#br0" timeOffset="63272.619">13418 10592 15246,'0'0'1345,"20"0"-1121,1 0 769,-3 0-608,22 0-257,-19 0-545,17 0-1376,3 0-2371</inkml:trace>
  <inkml:trace contextRef="#ctx0" brushRef="#br0" timeOffset="63784.6483">13677 11128 15790,'0'40'193,"19"-40"-546,-19 0 642,20 0 928,0-20-449,0-20-639,0 1-97,-1-2-32,1-18 160,0-1-32,21 0-96,-23-19-96,2 0-192,-20 19 127,20 21 65,-20-2 193,0 41-194,0 0-127,0 0 160,0 41 32,0-2 0,21 0-32,-21 2 64,20-2-32,19-19-320,-19 0-128,20-20 255,-21 0 193,21-20 193,-20 0 127,0-19 128,-20-2 161,19 22-129,-19-21-127,0 0-129,0 1-160,0 18-96,0 2 96,20 19 192,-20 0-256,0 19 96,20 2 32,-20 18-96,0-18-32,20 18-64,0 0-512,-1-18-673,1 18-609,0-39-1377,1 20-3331</inkml:trace>
  <inkml:trace contextRef="#ctx0" brushRef="#br0" timeOffset="64022.6619">14410 10015 13036,'21'59'2114,"-1"-18"-1826,0 18 1250,0 1-33,19 19 0,-19-20-1024,0 1-353,-20 19 128,0-19-416,0 0-224,0-21-481,-20-18 192,20-1 225,-20-1-545,20-19-1313,0-19-2563</inkml:trace>
  <inkml:trace contextRef="#ctx0" brushRef="#br0" timeOffset="64195.6718">14629 10015 15406,'20'0'1089,"0"0"-1057,0 0 737,-1 0 96,1 0-353,21 0-512,-21 0-1057,-2 20-1377,-18-20-2275</inkml:trace>
  <inkml:trace contextRef="#ctx0" brushRef="#br0" timeOffset="64332.6797">14769 10015 9673,'0'20'2274,"20"0"256,-20 19 353,18-18-1282,-18 18-800,20-19-641,-20-1-128,21 2-736,-21-1-1346,0-1-5221</inkml:trace>
  <inkml:trace contextRef="#ctx0" brushRef="#br0" timeOffset="64924.7135">15621 10313 4644,'0'-60'7303,"0"41"-6599,0-1 738,0-1 159,0 2-63,0 19-321,-18 0-320,-3 0-481,1 19-128,-20 2-31,1-1-193,-1-1-32,1 21-32,19-20 0,-20 20 32,20-21 0,20 2-64,20 18 32,0-39 32,0 20 32,19 0-64,-19-20 64,20 20-64,-40-20 64,0 19-192,0 2 160,-40-2-64,1 1-64,-1 1 32,-19 18 160,19-19-32,19-1 0,21 2 192,0-1 33,21-1-129,19 1-64,19-20 96,0 0-160,1 0-64,-21 0-320,21 0-609,-21 0-705,2 0-1185,-41-20-6982</inkml:trace>
  <inkml:trace contextRef="#ctx0" brushRef="#br0" timeOffset="65126.7251">15919 10193 12011,'0'21'4580,"0"-1"-4292,0-20 65,20 0 480,20 0 160,-19 0-737,17 0-320,3 0-833,-21 0-673,18 0-3074</inkml:trace>
  <inkml:trace contextRef="#ctx0" brushRef="#br0" timeOffset="65284.7341">16218 10074 12908,'19'20'1890,"-19"20"-1250,0-20 1090,0 19-353,0-18-961,20 18-672,-20-19-1185,20 0-2275</inkml:trace>
  <inkml:trace contextRef="#ctx0" brushRef="#br0" timeOffset="65738.7601">16872 10154 6726,'0'-99'2851,"-20"59"-2851,20 20 960,-20 0 546,1 20 576,-1 20-481,0 20-640,20 19-192,-20 1-192,0 0-1,-19 19 129,19 0-97,20 1-191,-20-21-225,20 22-128,20-42-192,0 21-545,0-21-640,19-19-481,-19 0-2081</inkml:trace>
  <inkml:trace contextRef="#ctx0" brushRef="#br0" timeOffset="65934.7713">17032 10353 14573,'39'40'897,"-19"-1"-705,20 1 417,-1-1 96,1 1-609,-1-20-417,1 20-992,1 0-929,-23-21-1025,2-19-4709</inkml:trace>
  <inkml:trace contextRef="#ctx0" brushRef="#br0" timeOffset="66100.7808">17348 10412 12363,'-38'20'2018,"17"-20"-1569,1 40 576,-19-1 192,-1 1-353,0-20-671,21 20-193,-1 0-577,0-21-1441,20 22-2818</inkml:trace>
  <inkml:trace contextRef="#ctx0" brushRef="#br0" timeOffset="66280.7911">17567 10532 14093,'60'0'1281,"-41"0"-961,21 0 385,-20-21-481,1 21-352,-21 0-1634,18 0-4548</inkml:trace>
  <inkml:trace contextRef="#ctx0" brushRef="#br0" timeOffset="66814.8216">17727 11128 14926,'18'20'384,"2"-20"-288,1-20 897,-1-20 160,0 0-769,19 1-95,-19-1-289,0-20 256,0 20-160,0-19-32,19-21-224,-19 1-609,-20 20-480,20-1-449,0 0 449,-20 40 1441,0 0-31,0 40 63,0 0 609,19 0-257,-19 20-512,0-1-32,20 1 0,0 0 0,0-21 32,1 2-64,-3-21 0,2 0 96,1 0 129,-1-21 31,0 2 128,-20-1 33,18-19-65,3 18-160,-21 1 129,20-20-65,-20 21-192,20-1 32,-20 20 96,0 0-96,0 20 96,0-1 97,20 2-289,-20-2 64,0 22 0,0-2 0,19-19-64,1-1-449,0 22-287,0-22-770,-20-19-2626</inkml:trace>
  <inkml:trace contextRef="#ctx0" brushRef="#br0" timeOffset="67088.8373">18500 10074 14637,'20'60'705,"1"-20"-481,-3 20 1186,2-21-65,21 21-320,-21 19-577,19-19-159,-19 0 31,0-21-64,-20 21-160,0-21-384,0 2-321,-20-22 1,20 1-193,-20 0-320,1 0-961,-1 0-1281</inkml:trace>
  <inkml:trace contextRef="#ctx0" brushRef="#br0" timeOffset="67404.8554">18818 9935 13773,'20'60'768,"0"-20"-511,19 19 319,-19 1 833,0 20 737,19-1-1089,-19-20-384,0 21-64,-20 0-65,0-20-192,0-1-191,-20 1-65,0-1-128,-19-19 0,19-1-32,0-19-353,-19 20-63,19-20-866,-20-20-1728,1 20-5703</inkml:trace>
  <inkml:trace contextRef="#ctx0" brushRef="#br0" timeOffset="68069.8934">14669 10055 7655,'-20'0'1249,"20"0"513,-20 0 1280,20-20-543,0 20-737,0 0-481,0 0-256,20 20-96,0-20-161,0 0-319,39 0-225,-18 0-160,18 0-32,-19 0-448,19 0-609,-19 0-1185,-21 0-3268</inkml:trace>
  <inkml:trace contextRef="#ctx0" brushRef="#br2" timeOffset="71125.0682">7721 10711 4228,'-20'19'0,"20"-19"128,0 0-128,0 0 0,0 0-128,0 0 31,0 0 33,20 0 160,-20-19 449,0 19 576,0 0-256,0 0 608,0 0-160,0 0-512,0 0-32,0 0-96,0 0-161,-20 0-31,20-20-65,0 20 96,0-21-127,-21 21-1,21-19-96,-18 19 1,-2-20-33,-1 20 192,1-20-31,-18 20-225,-3-19-64,1-2 32,1 21-32,-21 0-64,1-20-32,0 20 65,-22 0-1,22 0 64,-20 0-64,-1 0-96,1 20 0,-21 1 32,41-2-32,-20 1 0,19 0 32,1-1-32,-1 22 0,21-22-32,-1 1 32,-19 20 0,18-20-32,3 19 64,17 1-32,-19-20-32,20 20 64,0-1-32,1 1 32,-1 1-32,20-2 0,-20 1 0,20-20 32,0 19-64,20 1 64,-20 0-32,39-1 0,-19 1 0,20 0-64,1-21 32,-3 21-32,23 0 64,-2-19 64,20 18-64,-19-19 0,19 0 32,0 0 32,21 0-96,-21-1 32,20 1-160,0 0-257,-18-20 161,18 0-192,0 0 223,-20-20 161,0 0 32,-20 1 0,2-1 32,-23 0 0,3-20 0,-1 20 64,19-20 225,-19 0 191,-1 0 65,1-19-33,1-1-256,-23 1-31,23 19 63,-41-19-288,20-20 0,-20 19 192,-20 0 0,-1 0 161,-17 20 223,-3 1-127,1-1 95,1 0-63,-1 21-321,0-1-96,1-1-64,-1 2-32,-19 19-96,18 0-673,3 0-641,-3 19-1408,1 2-2595</inkml:trace>
  <inkml:trace contextRef="#ctx0" brushRef="#br2" timeOffset="72898.1696">7522 12002 6854,'-20'-20'1762,"20"-1"-33,0 21-223,0 0-257,-20 0-416,20 0-225,0 41 193,0-21-64,20 20 63,-20-1-31,20 21-96,0-1 64,1-19-289,-3 19-96,2-18-95,21-22-33,-21 21-96,19 0-320,1 0 448,-20 0-256,19-21 128,-19 1-288,0-20-481,0 0-928,-20 0-865,0 0-3652</inkml:trace>
  <inkml:trace contextRef="#ctx0" brushRef="#br2" timeOffset="73554.2071">8893 12121 1505,'-20'-20'11211,"20"20"-9898,0 0-577,20 0-159,-20 20 480,18 20-96,-18-1-288,21 21-129,-1-1-31,-20 1 31,0-20-256,20 0-320,-20 19 417,20 1-289,-20 0-64,0-1 32,19 1-64,-19-21 0,0 2-192,0-22-321,0 1-800,0-1-577,0-19-320,0 0-2723</inkml:trace>
  <inkml:trace contextRef="#ctx0" brushRef="#br2" timeOffset="74153.2414">9845 12379 10698,'-20'-19'1281,"20"19"673,-19-21 192,-1 1-833,0 20-961,-1-19-95,-17 19-33,18 19-64,-21-19-96,2 20-128,-21 1 128,21-21-96,-1 19 96,0 1 0,19 0 32,3-1 192,-2 2 129,20-1-1,20-20-192,-20 20-95,18-1-65,23 2-32,-21-21 0,0 19-64,-20 1 96,20 0-64,-20 0 96,-20 0-96,20-1 0,-20 1 0,0 0 0,0 0-321,20 0 546,0 0-193,0-1 0,20 1 0,0 1 128,0-1-32,19-20 32,-19 19-32,0 1-128,20-20 32,-21 19-64,-19-19-192,20 0-513,-20 21-576,0-21-961,0 0-1185,0 0-7335</inkml:trace>
  <inkml:trace contextRef="#ctx0" brushRef="#br2" timeOffset="74550.2641">10203 12181 6854,'-20'-60'2851,"-1"60"-2339,1 0 705,20 0 353,0 20 63,0 0-223,-20 39-193,20-19-96,0 19 32,0-18-320,0-2-417,20 21-224,-20-20-64,0 19-192,20 1 96,-20-1-384,21 21-385,-21-41-223,20 21-578,-20-21-608,18-18-2306</inkml:trace>
  <inkml:trace contextRef="#ctx0" brushRef="#br2" timeOffset="75323.3083">10699 12598 8327,'-20'0'1314,"20"0"-1,20 0 737,-20 0-289,0 0-415,20 0-161,-1 0-288,1 0-321,0 0-287,0 0-193,0 0-96,-1 0-257,1 0-447,0 0-417,0 0-609,0 20-512,-20-20-1954</inkml:trace>
  <inkml:trace contextRef="#ctx0" brushRef="#br2" timeOffset="75480.3173">10758 12697 5124,'0'40'7816,"20"-20"-6631,-20-20 480,20 0-31,0 19-993,-1-19-770,1 0-1184,0 0-1698</inkml:trace>
  <inkml:trace contextRef="#ctx0" brushRef="#br2" timeOffset="76101.3528">11632 12558 13452,'-40'0'673,"40"0"-225,-20-19 161,20 19-161,0-21-320,-20 21-64,20-19-128,-19 19 0,19 0 0,-20 19 0,0 2-64,0-2 32,-1 21-32,3 0 96,-2-1-128,20 1 0,0-20 128,0 0 64,0-1 352,38 1 192,-17-40 33,19 20 32,-1-39-225,1 19 65,-20-20-1,0 1 32,-1-21-255,-19 21 127,20-21-256,-40 0 0,1 1 0,-1-1-128,0 20 0,0 20 0,20 20 0,0 0-64,-20 40 96,20-1 0,0 2 129,0-2-97,0 0 96,0 2 0,20-2 32,-20 21-416,20 0-449,0-1-416,0-19-672,-1-1-1090,21-19-7943</inkml:trace>
  <inkml:trace contextRef="#ctx0" brushRef="#br2" timeOffset="76418.3709">11849 12697 14509,'-39'40'385,"39"-40"-353,0 20 128,0-20 480,21 0-127,-3 0-289,2 0 32,21-20 385,-3 0-97,3 0-223,-21-20-65,-20 21-224,0 19-32,-20-20-96,0 20 64,-19 0-96,-1 0 160,19 20 0,-17-1 0,17 1 128,1 0-32,20 20-96,20-20 32,1-1-64,17 1-32,-17 1-288,37-21-353,-17 20-352,-1-20-832,-1 0-1731</inkml:trace>
  <inkml:trace contextRef="#ctx0" brushRef="#br2" timeOffset="76656.3845">12108 12717 10954,'0'-20'2594,"0"20"-800,0-20 288,0 20-545,20-20-608,19 20-352,-19 0-353,21-19-128,-3 19-96,3-20-448,-1 20-417,-21-20-993,-19 20-64,0 0-384,0-20 160,0 20 256,0-20 1058,-19 1-322,19-2 226,-20 2 383,0-21 33,-1 0-1506</inkml:trace>
  <inkml:trace contextRef="#ctx0" brushRef="#br2" timeOffset="76793.3924">12248 12319 2146,'0'20'3907,"0"20"-1312,0-20-289,0 19-256,-20 2 64,20-21-256,0 20-609,0 19-513,-21-19-479,21 19-161,-20 1-192,20-21-801,20 21-641,-20-40-1152,21 20-4389</inkml:trace>
  <inkml:trace contextRef="#ctx0" brushRef="#br2" timeOffset="77666.4423">12347 12817 12619,'0'20'577,"0"-20"-449,19 0 1089,-19 0-64,20 0-704,0-20-257,20 20 224,-21-21 257,21 1-193,-20 1-127,-20-1-289,0 20-96,0-20-256,-20 20-193,0 0-256,-19 0 65,19 0 287,0 20 289,0 0 64,20-1 64,-20 1 0,40 1 128,-20 18 97,40-19-1,-20-1-96,-1 2-128,1-21 128,20 20 32,-20-20 1,-1 0 159,1 0-128,-20-20 64,20 20 1,-20-21-97,0 2 96,0-1 65,0 1 95,0-1-224,0-1 32,0-18-192,0 19 225,20 0-129,-20 0-96,21 0-64,-21 20-96,18-20-256,2 20-545,-20 20-224,20 0 0,-20-20 320,21 20 224,-21 0 65,0 0 191,0 19 225,0-18 96,0-1 32,0-1 97,0-19 191,0 20 64,0-1 129,0-19-65,0 21-160,0-21 385,0 0-289,0 0-63,0-21-97,0 2-32,0-1 0,20 1-32,-20-1-128,18-1-32,-18 1 0,21 1 0,-21 19 97,20 0-97,-20 0 32,20 0-64,-20 0 32,0 19 0,0 1-225,0 1 33,0-1 32,0-1-64,0-19-97,0 20 321,0-20 65,0 0-97,0-20 96,0 20 64,20-19-64,-20-1 32,20-1 64,-1 1 64,1 20 161,-20-19 127,20 19 1,0 0-129,-20 0-192,0 19-192,0-19 64,0 20-224,0 1-32,0-1-705,0-1-640,0 1-385,20-20-833,-20 19-5733</inkml:trace>
  <inkml:trace contextRef="#ctx0" brushRef="#br2" timeOffset="77810.4505">13041 12817 672,'21'-21'10058,"-21"21"-9482,0 21-576,0-21 417,0 20 159,0-1-768,0 1-2242,0-20-7079</inkml:trace>
  <inkml:trace contextRef="#ctx0" brushRef="#br2" timeOffset="77969.4596">13141 12717 11050,'0'-60'1121,"-20"41"-544,20-21 1921,0 40-961,0-20-1248,-21 20-770,21 0-1889,0 0-8873</inkml:trace>
  <inkml:trace contextRef="#ctx0" brushRef="#br2" timeOffset="78517.491">13299 12817 12940,'0'39'1537,"0"0"-960,0-18-161,0-1 97,0 0-321,-20 0-128,20-1 0,0 1 416,0-20 1,0 0-193,0-20 161,0-19-257,0 19-64,20-21-32,-20 22-32,20-20-128,-20-2 96,20 21 32,0 1-160,-20 19 160,19 0 0,-19 19 32,20-19-128,-20 41 0,0-21-288,0 19-737,0 1-609,0-20-1281,20 20-3266</inkml:trace>
  <inkml:trace contextRef="#ctx0" brushRef="#br2" timeOffset="79101.5244">13596 12895 11178,'21'-39'2146,"-21"20"-1441,-21 19 480,1-20-416,2 20-225,18 0-384,-20 20-128,-1-1 32,1 1-64,20-1-32,0 2 32,0-1-32,20 0-96,1 0 64,-1-20 128,-2 0 128,2 0 97,1 0 31,-1-20 192,-20 20-159,20-20-321,-20 0 0,0 20 0,0-21-64,0 21 64,0 0 0,0 0 0,0 0 32,0 0-32,0 21-64,20-21 32,-20 20 64,19 0-32,-19 0-32,20-20-32,-20 0 64,20 0 64,-20 19 0,0-19-160,0-19-160,0 19-224,0-20-65,0 20 33,20-20 95,-20 0 129,0-1 96,0 21 128,20-19 160,-20 19 224,0 0-31,0-20-193,19 20-160,-19 20-32,0-20-97,0 0-255,0 0-225,20 19-223,-20-19-65,20 0 128,0 0 385,-20 0 384,21 0 192,-21 0 384,18 0 1,-18 0-417,0 0-544,0 0-385,20-19-769,-20 19-4932</inkml:trace>
  <inkml:trace contextRef="#ctx0" brushRef="#br2" timeOffset="79348.5385">13855 12697 6117,'-20'-40'3011,"0"21"-833,20 19 769,0 0-705,0 0-448,0 19-673,0 1 32,20 20-192,-20 19-192,0-18-257,20 18-384,-20-19-192,0 20-480,21-21-417,-21-19-545,18 0-1569,-18 0-3459</inkml:trace>
  <inkml:trace contextRef="#ctx0" brushRef="#br2" timeOffset="79830.5661">14789 12817 11915,'0'-21'1858,"0"1"-801,18 20 672,-18-19-576,20-1-288,-20 20-513,0-20-223,-20 20-65,20 20 0,-18-20-64,18 20-32,-20-1 0,20 1-129,0 1 33,0-1 32,20-1 64,-2 1 32,2-20 64,1 0 0,-1 0 193,0-20 191,-1 20 64,1-19 33,-20-1-481,0-1 192,-20 1-416,1 1-416,19 19-449,-20 0-609,0 0-1056,20 0-2467</inkml:trace>
  <inkml:trace contextRef="#ctx0" brushRef="#br2" timeOffset="80140.5838">15105 12181 13292,'-19'19'1922,"-1"21"-1217,20 0 320,-20-1 128,20 21-96,-20-1-769,20 2-192,0-21 0,20-1-64,-20 1-192,20-1-320,0 21-610,-1-20-255,1-1-705,0-18-2018</inkml:trace>
  <inkml:trace contextRef="#ctx0" brushRef="#br2" timeOffset="80299.5929">15026 12677 14541,'-20'-39'2819,"20"39"-1410,0-20-31,0 20-770,20 0-512,20 0-160,-1 0-256,21 0-577,-1 20-1954,-18-20-3683</inkml:trace>
  <inkml:trace contextRef="#ctx0" brushRef="#br2" timeOffset="80948.63">16435 12379 1825,'40'-19'7944,"-40"19"-6311,0 0 738,21-21-225,-21 21-641,0-20-640,-21 20-449,-19 0-95,1 0-193,-1 20 192,-19 1-128,-20-2-128,19 1-96,-19 0 128,18 20 193,22-40 95,19 20-128,0 0-32,20-20 1,0 19-65,0 2 96,20-2-128,21 1-64,17-20-32,3 20 0,-2 0 0,-19-20-96,-1 20 64,-19-1 64,-20-19-128,0 20 160,0 0-32,-40 0 0,21 0 64,-1 0 33,-20-1 31,19 1 0,3 1-32,18-1 32,18-20-64,3 19 1,-1 1-161,20-1 192,-1-19-545,1 21-608,-1-21-1185,-19 0-2626</inkml:trace>
  <inkml:trace contextRef="#ctx0" brushRef="#br2" timeOffset="82008.6907">16297 12956 3203,'-20'0'3267,"20"0"-1410,-20 0 1026,20 0-1057,0 0-353,0-20-288,0 20-128,20 0 0,0 0-192,0 0-384,-1 0-161,1 0-192,20 20 0,-19-20-160,17 0-544,3 0-1186,-21 0-833,-2 0-3010</inkml:trace>
  <inkml:trace contextRef="#ctx0" brushRef="#br2" timeOffset="89232.1038">16435 12360 10473,'0'0'897,"0"0"417,0 19 447,20 1-672,-20 0-384,0-1-161,20-19-63,-20 21-225,0-1-128,0-20-320,21 20-1025,-21-1-1249,0 2-4837</inkml:trace>
  <inkml:trace contextRef="#ctx0" brushRef="#br2" timeOffset="89664.1285">16555 12856 12940,'-21'0'1922,"21"0"-97,0 0 706,-18 0-1314,18 0-609,0 20-319,0-1-33,0-19-256,0 41 96,18-21-416,-18 0-481,21-20-1185,-1 19-1217,-20 1-3235</inkml:trace>
  <inkml:trace contextRef="#ctx0" brushRef="#br2" timeOffset="91091.2102">19016 12578 14541,'-20'-20'705,"20"1"-32,-20-2 768,2 2-1217,-3-1 32,-19 0-288,20 20-64,1 0 256,-1 0-320,-20 20 96,20 0 32,1 20 0,-1-1-128,20 1 64,0-1 32,0 1 64,20-20 96,-1-20 0,21 20 192,-20-40 257,19 0 31,21 0-159,-39-19-1,17-1-96,-18-19 65,1-1-225,-21-20-64,0 0-96,-21 1-128,1 39 96,-18-19-96,38 39 96,-21 0 0,1 20 0,20 40 32,0-20 96,0 39 96,0 1 288,0-1-223,0 1 31,20 0-96,-20-20 0,21 0-160,-3-21-64,2 21-128,0 0-416,21-1-481,-23-19-769,3 20-1121,-1-40-2914</inkml:trace>
  <inkml:trace contextRef="#ctx0" brushRef="#br2" timeOffset="91452.2308">19274 12598 12684,'-19'20'1057,"19"-20"-1154,-20 0 226,20 0 896,0 0 128,20 0-705,-20 0-320,19 0 289,1 0 255,0 0-127,0-20-65,0 0 1,-20 20 63,0-20-352,0 1-64,-20 19-128,0-21 64,0 21-31,-19 0-162,19 21 129,0-2-64,20 1 160,0 0-96,0 0 0,20 0 32,0-1 33,19 1-65,1 0 0,-20-20 64,19 20-225,-19-20-671,21 0-898,-41 0-1121,20 0-2242</inkml:trace>
  <inkml:trace contextRef="#ctx0" brushRef="#br2" timeOffset="91676.2436">19474 12518 13388,'0'0'1666,"0"0"-1186,0 0 1442,18 0-545,-18 0-672,21 0-353,-1 0-192,20 0 161,-1-19-97,1 19-128,-1-20-192,-19 20-320,0-20-673,0 20-641,-20 0-1601,0 0-2595</inkml:trace>
  <inkml:trace contextRef="#ctx0" brushRef="#br2" timeOffset="91885.2556">19612 12181 12075,'-20'39'1377,"20"-19"-960,-19 20 1056,19-1 641,0 2-641,0 18-864,19-19-385,-19 0-160,20-21-128,-20 21-224,0 0-609,20 0-897,0-1-544,-20 1-1762</inkml:trace>
  <inkml:trace contextRef="#ctx0" brushRef="#br2" timeOffset="93240.3331">17806 11585 8071,'0'0'1249,"-20"0"417,20 0-129,0 0-255,0 0-257,0 0-225,0 0-63,0 20 192,0-20-64,0 40 64,20-21-545,-20 41 64,0-1-95,20 1-65,-20 20-32,20 19-224,-20 0 481,0 20-417,0 1 192,0-1-320,0-20 224,-20-20-64,20 1-64,0 20-32,0-1 97,0 0-97,0 0 96,20-19-64,-20 0-96,19-21 0,1-19-64,-20-1-129,20-18-191,0-2-481,0-19-256,-20 0-865,19 0-704,-19-19-1635</inkml:trace>
  <inkml:trace contextRef="#ctx0" brushRef="#br2" timeOffset="95109.44">20247 12002 12844,'-20'0'544,"20"-20"-416,0 20 225,0 0 479,0 0-575,0 40 607,-20 0-95,20 39 128,-20 0-160,20 1-289,-19-1 1,19-20-225,-20-18-224,20-2 128,0 21-96,20-20-96,-1 19-288,1-19-417,0 0-801,21-21-1665,-21-19-7911</inkml:trace>
  <inkml:trace contextRef="#ctx0" brushRef="#br2" timeOffset="95551.4653">20823 12280 13388,'0'-60'160,"-21"21"-96,3 19 1378,-22 0-706,-1 0-415,2 20-225,-1 0-96,1 20 96,19 20 96,-20-1-64,20 1-64,20 0 0,-19-1-32,38 1-32,1-20 0,0 19 32,0-18 32,19-1-64,-19 0-64,20-1 64,-1 21 64,2-20-128,-21 0 64,0 0 64,-20 0-64,0-20 97,-20 19-65,0-19 0,-1 0-96,1 0-129,-19 0-95,19 0-352,0 0-1058,20 20-865,-20-20-4067</inkml:trace>
  <inkml:trace contextRef="#ctx0" brushRef="#br2" timeOffset="95723.4751">20922 12598 11723,'20'40'1185,"-20"-1"-929,20-19-224,-20 20-128,20-20-481,-1-1-2241,1 1-5702</inkml:trace>
  <inkml:trace contextRef="#ctx0" brushRef="#br2" timeOffset="95866.4833">21140 12518 7366,'-20'-39'6310,"2"19"-5861,18 20-353,-20-21-256,20 21-865,0 21-3652</inkml:trace>
  <inkml:trace contextRef="#ctx0" brushRef="#br2" timeOffset="96320.5093">21319 12598 14381,'-19'0'1025,"-21"0"-1057,20 0 352,-19 0 65,19 20-257,0-20-224,-1 20-160,21-1-65,0 1-383,21 0 191,-1 0 385,0 0 128,19-20 0,-19 0 224,0 0 513,0-20 320,-1 0 64,-19 0-128,0 0-577,0 20-352,0-19 0,0 19-160,0 0-288,-19 0 544,19 0-384,0 19-64,19 21-129,-19 0 193,0-1 192,20 2 32,-20 18 64,0-19 64,0 20-160,0-21 833,0-19 32,-20 20 192,1-20-129,-1-20-223,0 20-321,-20-20-288,21-20-160,-1 20-128,0-20-545,-1 0-384,1 0-1249,20-20-961,0 21-8680</inkml:trace>
  <inkml:trace contextRef="#ctx0" brushRef="#br2" timeOffset="96804.5369">21499 12578 11146,'0'20'288,"0"0"-192,0 0 897,0 19 353,0-19-802,0 0-288,18 0 417,-18-20 352,0 20-384,0-20-97,0 0-352,0 0 33,0-20-129,20 0-32,-20 0-64,20 0-128,1 0-225,-1-19-223,-2 19 127,3 0 385,-1 0 96,0 1 128,0 19 257,-20 0-1,19 0 33,-19 0-193,0 19-96,0 1 192,0 0 1,-19-20-129,19 20-288,-20-20 352,20 20-352,0-20-96,0 0 96,0 0-96,0 19-97,0-19 1,20 0 96,-20 0 64,19 0 32,-19 0 64,20 0-64,-20 0 192,0 0 64,20 20-192,-20-20-96,0 20-769,0 0-1665,0-20-4581</inkml:trace>
  <inkml:trace contextRef="#ctx0" brushRef="#br2" timeOffset="97186.5588">22054 12638 13292,'0'-20'2627,"-21"20"-2499,3 0 1089,-2 0 96,-21 0-961,21 20-255,2-1-97,-3 1-65,21 0-415,0 0-481,0 0 160,21 0-96,-3-20 1,23 0 607,-21 0 353,0 0 481,-2 0 480,3-20-32,-1 0-32,-20 0-353,20 0-191,-20 20-97,0-20-64,0 20-32,0-19-95,0 19-65,0 0-64,0 19 96,0-19-96,0 20 32,0 0-64,20-20-224,-1 20-353,1 0-448,0-20-961,0 20-929,-20-20-3587</inkml:trace>
  <inkml:trace contextRef="#ctx0" brushRef="#br2" timeOffset="97475.5753">22213 12101 14637,'0'60'417,"39"-21"31,1 21 1282,-20-1-321,19-18-544,2-2-288,-21 0 95,18 2-95,-17-21-225,-1 20-224,0 19-96,-1-19-224,-19-1-609,0 1-1729,-19 0-577,-1-1-5349</inkml:trace>
  <inkml:trace contextRef="#ctx0" brushRef="#br2" timeOffset="98210.6174">21697 12717 3971,'0'0'2819,"0"0"-321,0 0 289,0 20-1250,0-20-1056,-20 0-33,20 20-191,0-1-193,0-19 32,0 0 96,0 0 96,20 0 0,-20 0-63,0 0 223,19 0 32,-19-19 1,0-1-129,0 0 65,0 20-161,0-20-64,20 0-128,-20 20-32,0 0 128,20 0-96,-20 0-64,0 0 32,20 20 0,-20-20-32,20 20 97,-20 0-1,0 0 0,0-1 0,0 1-160,0 1-128,0-1-1186,0-1-1472,0 1-7400</inkml:trace>
  <inkml:trace contextRef="#ctx0" brushRef="#br2" timeOffset="101296.7939">6966 11704 544,'20'0'1185,"-20"0"-384,20 0-801,-20 0-416,0 0 127,0 0 193,20-20-673</inkml:trace>
  <inkml:trace contextRef="#ctx0" brushRef="#br2" timeOffset="101656.8145">7026 11664 352,'0'0'384,"0"0"-256,0-19-64,0 19 65,0 0 351,0 0-32,0 0-95,-20-20 223,20 20 353,0 0-320,0 0-225,0 0 577,0-20 576,0 20 321,0 0-288,0 0-257,0-20-224,0 20 0,0 0 32,0 0-448,0 0-321,0 20 64,0-20 225,0 20-161,-20 19 65,20-19-65,0 40-191,-20-21-65,1 41-96,-1-20-192,0 19 64,0 0-192,-1-19-257,3-1 97,-2 1 192,0-20-289,-1-21-223,21 1-385,-20 1-865,20-21-1153,0 0-6406</inkml:trace>
  <inkml:trace contextRef="#ctx0" brushRef="#br2" timeOffset="102053.8372">6828 11684 1409,'0'-20'640,"0"20"-223,0 0 1601,0 0 352,0-19-833,0 19-191,0 0-1,0 0-128,0 0-352,0 0-449,0 0-159,0 0 191,20-20-96,-20 20-191,18-20-1,3 20 32,19-20 0,-20 0-96,19 0-64,-19 20 128,0 0 321,0 0 31,-20 0-159,20 0-65,-20 20 64,0 0-64,0-20 1,19 40-321,-19-20 96,20-1-64,0 1-289,21 0-1312,-23-20-3075</inkml:trace>
  <inkml:trace contextRef="#ctx0" brushRef="#br2" timeOffset="102745.8768">15483 11088 13580,'-20'0'1602,"20"0"-1218,0 20 1058,20 0 127,-20 0-416,20 0-672,-20 19-161,19 1-96,1-20-128,0 19-32,0 1-32,1 0-32,-3-1-96,2-18-192,1-2-417,-21 2-31,20-2-450,-20-19-127,0 0-833,0 21-3427</inkml:trace>
  <inkml:trace contextRef="#ctx0" brushRef="#br2" timeOffset="103034.8933">15404 11366 13869,'0'-20'1601,"-20"0"-1088,20 20 800,0-20-32,0-19-224,0 19-769,20 0 65,-20 0 127,19 1-192,1-1-31,0 20-225,0-20 128,-20 20 128,20 0-96,19 20-32,-19-20-160,0 20 0,19-1 0,-19 1-96,21-20-160,-21 0-384,19 20-225,-19-20-513,-20 0-928,20 0-1826</inkml:trace>
  <inkml:trace contextRef="#ctx0" brushRef="#br2" timeOffset="104974.0042">9428 4749 5861,'0'-20'993,"0"-1"192,20 21-128,-20-19 160,20 19 545,-20 0-449,20 19-352,-20-19 32,20 41 32,-20-22-128,19 21-225,-19 20-287,0 0-225,0-1-320,0 21 320,0 0-160,0-1 0,-19 1 0,19 19 0,-20-20 64,20 1-32,0-21 64,-20 2-192,20-22 64,0 0 64,0-18-64,0-1 160,0-1-192,20-19 192,-20 0 0,20 0 97,-20 0-225,19-19 64,1 19-64,0 0-32,0 0 64,0 0-64,19 0 64,2 0-32,-3 19-32,3-19 64,18 0-32,1 0 0,19 0 0,-20 0 0,22 0 96,-2 0-96,0 0-64,20 20 96,-20-20-32,2 0 32,18 0-32,-20 0 0,0 19 0,20-19 32,-20 0-32,0 0 0,21 0 64,-20 0-96,-1 0 32,20 0 32,-19-19-32,19 19 0,-20 0-32,20 0 64,-18-20 32,18 20-128,0 0 96,0-19-64,1 19 32,-1 0-32,0-20 128,0 20-160,0 0 128,1-21-128,-1 21 64,0 0-96,-20-20-64,20 20-1,1 0 65,-21-19 32,1 19 96,-1 0 193,0-20-225,-20 20 0,22 0 128,-22 0-192,1 0 64,-21 0-32,1 0 64,-1 0-64,-19-19 32,0 19 32,1 0-32,-1 0-32,-20 0-65,18 0 194,-18 0-258,0 19 65,0-19 160,21 0-64,-21 0 161,0-19-33,0 19-160,-21-21 32,21 21 128,0-20-128,0 0-64,21 0 128,-21-19-64,0 19-64,0-20 32,20-19-64,-20 19-97,0-20 257,0 0-160,-20 1 160,20-1-192,0 1 96,0-1-64,0 0 128,-21 21-96,21-21-256,-18 21 704,18-2-416,-20 1-64,-1 1-96,21 18 128,0 2 32,-20-1 0,20 20-32,-20 0 64,20-20-32,0 20-64,-18 0 32,18 0 96,0 0 32,-21 0 0,21 0 0,-20 0-96,-20 0 32,21 0 32,-41 20 0,21-20-32,-21 20 0,-19-20 32,18 0-160,-18 19 32,-20-19-1,20 0-95,-20 21 32,-1-21 96,1 0 96,0 0-64,0 0 64,-21 0-32,21 0 128,0 0-192,-21 0 160,21 0-96,-20 0 0,20 0-96,-1 0 96,1-21 0,0 21 0,0 0 0,-21 0 0,21 0 96,0 0 32,0 0-32,-21 0 289,21 0-449,-19 0 192,-1 0-32,0 0-32,-1 0 64,1 0-96,-1 21 0,3-21-64,-3 0 96,21 0-128,0 0-128,-21 0-192,21 0 95,0 0 33,0 20-192,-1-20-769,1 19-929,20 2-9866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3T06:34:55.615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1448 3318 11306,'-40'20'417,"20"-20"-289,1 0 32,19 0 545,0 0 896,19 20-288,1-20-640,20 0-385,19 0-160,1-20-64,-1 20 97,0 0-129,2 0-32,-23-20-193,3 20-479,-1 0-97,-1 0-64,-19-20-160,0 20-640,-20 0-1891,0 0-3010</inkml:trace>
  <inkml:trace contextRef="#ctx0" brushRef="#br0" timeOffset="310.0177">1746 3239 544,'-20'0'4997,"20"-20"-3780,0 20 192,0 0 129,0 0-1,0 0-192,20 0-352,0 0-384,-2 0-257,23 20 33,-1-20-97,-1 0-32,1 20-64,-1-1-96,1-19-32,1 20-31,-3-20 31,-18 20 64,1 0-64,-21-20 384,-21 20 289,1-20-417,20 20 0,-18-20-191,-23 20-1,21-1-96,-20 1 0,1 0-32,-1 0-801,1 0-1121,19 0-512,0 19-8168</inkml:trace>
  <inkml:trace contextRef="#ctx0" brushRef="#br0" timeOffset="7163.4097">7621 2742 3619,'0'0'1569,"0"0"161,0 0-321,0 0 321,0 0-64,-20 0-385,20 0-192,0 0 256,0 0-96,0 0-352,0 0-384,0 0-161,20 0-224,-20-21-96,21 2 32,17-1-32,3 0-64,-1 1 32,-1-22 0,1 22-128,0-21 64,-1 20-192,-19 0-161,0 0-63,1 1-513,-3-1-128,-18 0 32,20 20-641,-20 0-2658</inkml:trace>
  <inkml:trace contextRef="#ctx0" brushRef="#br0" timeOffset="7512.4297">7621 2483 9288,'21'0'673,"-21"20"-641,-21-20 320,21 20 225,-20 0 352,0 20-353,2-1-287,-3 1-225,1 0 0,20 0 224,0-20 64,0 19-95,20-39-33,1 19 160,17 2-224,-18-21 96,39 0-159,-18 0-33,-1 0-513,-1 0-1120,1-21-2019</inkml:trace>
  <inkml:trace contextRef="#ctx0" brushRef="#br0" timeOffset="14362.8215">3313 5861 8263,'-19'-19'929,"19"19"224,0 0-288,0-20 128,0 20 448,0-19-223,0 19-258,-20 0-287,20 0-289,0 0-287,0 0-97,20 19 288,-1 1 320,1 20-31,21-1 96,-3 21-161,3 19-256,-1-19 1,19 20-225,0-1 64,-19-20-64,19 1 64,-19 0-32,21-20-64,-43 19-64,23-39 96,-21 21-256,0-22-97,-20-19-415,19 19-802,-19-19-768,0 0-577</inkml:trace>
  <inkml:trace contextRef="#ctx0" brushRef="#br0" timeOffset="14678.8396">3592 6537 13484,'19'60'257,"21"-20"-129,-20-21-64,19 21-32,1-19 352,1-2 193,-21 1-33,18-20-192,3 20 257,-21-20 32,-1 0-1,1 0 129,-20 0 64,20-20-97,-20 0-415,0-20-1,0 0-192,-20-19 0,20 19-128,-20-19 0,20 19-160,0 0-256,-19 20-193,19-19-480,-20 18-512,20 2-706,-20-1-896,20 0-4708</inkml:trace>
  <inkml:trace contextRef="#ctx0" brushRef="#br0" timeOffset="15168.8676">3374 5285 1249,'0'0'9865,"0"41"-9128,20-22 224,-2 41-257,2-20-127,1 19-289,-1-19-192,0 0 64,-1-1 1,1-19 223,-20-20 256,0 0 674,0-20-65,0 0-1057,0-19-128,-20-21 0,1 20-192,19-19 160,-20-1-192,20 0-224,0 1-161,20 19 385,-1 1 64,1 18 96,0 2 96,20 19-32,-21 0 32,1 0-96,0 19 32,-20 2 32,0-2 192,0 1-31,-20 1 31,0-2-96,1 1-32,-21 0-160,20-1-256,0-19-705,20 0-1121,0 21-673,0-21-2466</inkml:trace>
  <inkml:trace contextRef="#ctx0" brushRef="#br0" timeOffset="15429.8826">3829 4908 13965,'-18'20'865,"-2"0"-833,-1 0 1089,21 19-32,-20-19-32,20 20-705,0 19-288,0-19 32,20 1-160,-20 18 32,21-19-128,-1-20-192,-2-1 31,23 1-31,-21-20-449,0 0-160,-1 0-160,1-20-1089,0 1-3139</inkml:trace>
  <inkml:trace contextRef="#ctx0" brushRef="#br0" timeOffset="15587.8916">3969 5107 12684,'20'19'960,"0"2"-703,-1-2 287,21 1-191,-20 1 768,19-21-257,-19 19-671,0-19-418,21 20-1088,-23-20-352,2 0-1090,1 0-5829</inkml:trace>
  <inkml:trace contextRef="#ctx0" brushRef="#br0" timeOffset="15774.9023">4246 5027 12972,'-59'40'1217,"19"0"0,1-21 160,19 41-320,0-39-384,0 18-545,0-19-128,20-1-320,20 2-449,0-1-96,0-20-512,19-20-641,-19-1-3619</inkml:trace>
  <inkml:trace contextRef="#ctx0" brushRef="#br0" timeOffset="16027.9168">4226 4768 17680,'61'0'160,"-23"0"673,3 21-160,-1-2-33,-21 2 33,21 18-128,0 1-353,-21 0 0,1 19-352,0 1 288,-20-20 32,0 19 0,-20-18-128,0 18-64,-19-19-416,-1 19-449,20-19-1057,-39 0-2402</inkml:trace>
  <inkml:trace contextRef="#ctx0" brushRef="#br1" timeOffset="20752.187">5795 8306 32,'0'0'1185,"20"0"-1057,-20 0-128,0 0 64,0 0 224,0 0 513,0 0 224,0 0-64,0 0-225,0 0-223,0 0-1,0 0 33,0 0 192,0 20-1,0-20-63,0 0 128,0 0-193,20-20-223,-20 20 31,0 0 0,0 0 129,0 0-161,0 0-224,0 0 1,0 0-1,0 0 0,0 0 0,0 0-64,0 0 32,0 0-32,19 0-32,-19 0 33,0 0-1,0 0 0,0 0 128,0 0 64,0 0 33,0 0-65,0 0-128,0 0-64,0 0 32,0 0-32,0 0 0,0 0 0,-19 0-32,19-20 32,0 20 0,-20 0-32,20 0 0,0 0 32,-20 0 33,20-20 31,-20 20-96,20-20 0,-20 20-32,1-20 96,-21 20 0,20-19-64,0-2 0,-19 21 0,19-19-32,0-1 0,-1 0 96,3 0 160,-2 0 1,0 20 31,-1-20 0,1 0-32,2 1 1,-3 19-97,1-20-32,0-1-64,0 21 64,-19-19-64,19 19 0,0 0 0,0-20 0,0 20-32,1 0 64,19 0-96,-20 0 0,20 0-288,0 0 224,0 0-576,0 0-1,0 0-96,0 0-288,20 20-352,-20-20-385,0 0-1120,0 19-4133</inkml:trace>
  <inkml:trace contextRef="#ctx0" brushRef="#br1" timeOffset="22180.2687">3989 8167 2017,'0'0'1922,"0"0"-576,0 0-289,0 0-65,0 0-95,-20 0-64,20 0 224,0 0-32,0 0-288,0 0-225,0 0-95,20 0-33,-20 0-96,0 0-64,20-20 1,-20 20 31,19 0-128,1 0 0,-20-20-32,20 20 32,0 0-64,0-20 1,-1 20-1,1-20 32,20 20-96,-19-20 32,17 20 0,3-20-32,-3 20-32,3-19 64,-1-1-32,-1 20 32,1-21-32,-1 2 0,1 19 32,1-20 192,-21 20-32,-2-20-64,2 20-32,-20 0 65,21 0-1,-21 0-128,20 0 0,-20 0 0,20-20 0,-2 20 0,3 0-32,-1 0 0,0-20 0,-20 20 0,20 0 0,-20 0-32,0 0-96,0 0-161,0 0 65,0 0-320,-20 0-65,20 0-288,-20 0-1857</inkml:trace>
  <inkml:trace contextRef="#ctx0" brushRef="#br1" timeOffset="22988.3149">5001 7908 2370,'-20'0'128,"20"0"-96,-20 0 705,20 0 1345,0-20-65,-20 20-735,20 0 31,-19 0 32,19 0-96,0 0-288,-20 0-512,20 0-65,0 0-64,-20 0-224,20 20-63,0-20-33,0 20-33,20-20-31,0 20-64,-1-20 0,1 0 96,0 0 0,-20 0 32,20-20 0,1 20 32,-21-20 0,18 20 0,-18-20 64,-18 20 64,18-20-128,-21 20-32,-19 0 0,20 0 33,1 0 31,-1 20-32,0-20-64,0 20 32,20-20-32,20 20 0,-20-20 32,40 0-33,-21 20 33,1-20 0,20 0 0,-19 0 33,-3-20 31,-18 20-64,20 0 96,-20-20-32,0 20-32,-20 0-32,2 0 0,18-20 0,-21 20-32,1 0-32,0 0 0,20 0 96,-20 0-64,20 20 0,0-20 0,0 20-33,0-20 65,20 0-32,0 0 64,0 0-64,1 0 32,-21 0 32,18 0-96,-18 0-832,-18 0-2404</inkml:trace>
  <inkml:trace contextRef="#ctx0" brushRef="#br1" timeOffset="23601.3499">5040 7670 864,'0'-20'3171,"0"20"-128,0 0-737,-18-21-512,18 21-160,0 0-353,0 0-384,0 0-257,0 0-223,0 0 127,0 21-95,0-21-65,0 20-128,0 20 33,-21-20-65,21 19-128,0 1-64,0 0-64,0-1-128,0-19-353,0 0-95,0 0-225,0-20-833,0 0-1569,0 0-8038</inkml:trace>
  <inkml:trace contextRef="#ctx0" brushRef="#br1" timeOffset="23919.3681">4842 7829 3459,'20'20'7111,"-20"-20"-6471,20 19 1,-20 1-1,20 0 1,-20 0-321,20 0-224,-20 0-32,19-20 32,-19 19 161,20-19 63,-20 0-128,20 0 0,-20-19 1,20 19 95,1-20-32,-3 20-96,-18-20 0,20 20-96,-20-20-32,0 20-32,20 0-288,-20-20-224,0 20-225,0 0-256,0-20-865,0 20-1377,-20 0-3203</inkml:trace>
  <inkml:trace contextRef="#ctx0" brushRef="#br1" timeOffset="24272.3883">4842 7749 11594,'0'0'449,"0"0"-289,0-19 705,20 19-321,-20-20-448,20 20-63,0-20-98,-20 0 65,20 0 32,-20-1-32,19 21-32,-19-19 64,0 0-64,20 19 32,-20 0 0,20 0 129,-20 0 351,20 0 97,-20 19-1,0 0-127,21-19-129,-3 21-96,2-1-128,0-20-64,1 20-128,17-20-384,-17 0-1026,-21 0-3202</inkml:trace>
  <inkml:trace contextRef="#ctx0" brushRef="#br1" timeOffset="25454.4559">3572 5783 2402,'-20'0'4132,"20"0"-2403,-20 0-63,20 0 320,0 0-160,20-21-641,0 21-64,0 0-289,19-20-351,21 20-193,19-19-128,0-1 65,41 20-1,-21-19-224,20-2 32,1 1 64,-2 0-96,-38 0-256,-1 20-705,-38-19-385,-23 19-1184,2 0-7591</inkml:trace>
  <inkml:trace contextRef="#ctx0" brushRef="#br1" timeOffset="29415.6825">2679 2345 9609,'0'0'128,"0"19"-288,0-19 128,0 21 0,0 18 32,0 1 64,0 19 128,-20-19 64,20 19 160,0-19 33,0 19-65,0 2-31,0-2 127,0 1-64,0-1-31,0 21-289,-20-21 64,20 20-128,0-18 0,-20-2 0,20 1 0,0 19-32,-21-19 96,3-1 128,18 1 33,-20 0 255,20-1-31,0-19-289,0 0-128,0-1 0,0 1 0,0 0-96,0-20 64,0 20 32,20-21-32,-2 1 0,-18 1 0,21-2 0,-21 1-32,20 0 0,-20-1 32,20 2-32,0-2 0,-1-19 32,1 20 0,0-20-32,0 0 0,19 20 0,-19-20 32,20 20-32,-20-20 32,19 0-64,1 0 0,19 0 96,2 0-32,-2 0-32,20 0 0,1-20 0,0 20-32,-1 0-32,20-20-128,0 20 0,-20 0 96,20-20-96,1 20 128,19 0-65,-20 0-31,21-19 96,-1 19 32,0 0 32,-19-21 0,19 21 0,-1 0 0,1 0 32,0 0 0,1 0-32,-1 0 64,1 0-32,18 0 64,-19 0-96,0-19 0,19 19 32,-18 0-32,19 0 0,1 0 0,-22 0-32,21 0 0,-20 0 32,1-20 32,-2 20 32,-18 0 225,0-20 63,-1 20-96,-20 0-160,-20 0-96,20 0 32,-39 0-32,1 0 0,-23 0-128,2 0-96,0 0 32,-20 0 160,0 0 64,0 0 128,0 0-96,0-19-128,0 19-96,0-21 0,0 1 64,-20 1 0,20-1 64,0 0 0,0-20 96,0 1 32,0-1 0,0-20 0,0 20-64,0-40 0,20 21-96,-20-20 64,0 19-96,0-19 0,21-1 0,-21 1-1,0-1-159,0 20-64,0-19 64,0 0 224,0-1 64,0 21 128,0-2 32,0 2-96,0 19-32,0 1 0,0 19-128,0-20 96,-21 20-128,21 20-64,0-20 64,-20 1 64,20 19 0,0-20 32,-20 20-32,2-20 32,18 20 32,-41 0 0,21 20-32,-19-20 64,-21 0-32,21 20-32,-21-20-32,-19 0-96,0 0-96,-1 0-225,0 0-191,1 0-33,-20 0 192,19 0 321,-19 0 160,-20 0 64,0 0 64,-1 0 321,1-20-353,-19 20-128,18 0 128,-19 0-96,21 0 0,-21-20 0,-21 20 0,22 0-64,-2 0 64,2-20-64,-1 20 128,-19 0-64,18 0 0,-20 0 96,2 0-32,0 0 128,19 0-96,-21 0 1,22 0 31,-2 20-32,2-20-96,-1 0-96,20 20-417,19 0-352,21-1-1409,0-19-3299</inkml:trace>
  <inkml:trace contextRef="#ctx0" brushRef="#br1" timeOffset="31049.776">6352 7968 864,'0'0'897,"0"0"-96,0 0 192,0 0-385,0 0 321,0 0 321,18 0-193,-18 0 0,0 0-161,0 0 1,0 0 128,0 0-160,0 0-288,0 0-161,0 0-96,0 0-31,0 0 159,-18-20-96,18 20 65,0 0-193,0 0 64,-20 0-64,20 0-31,-21 0-1,1-20 0,0 20-32,2-20 96,-3 20 33,1-20-1,-20 0-64,1 1 0,-1-1 97,0 0-129,-19 0-288,18 0 96,-18 0 0,0-19 64,19 19-32,0 0 64,1 0-64,-1-1 32,20 2-256,1 0 608,-1 19-416,0-21-64,20 21 160,-20-19-128,20 19 64,0 0-64,0 0 64,-21 0-32,21 0-64,0-21 96,0 21-192,0 0 0,-18 21-96,18-21-97,0 0 65,-20 0-128,20 19-481,0-19-481,0 0-255,0 0-641,-20 0-2819</inkml:trace>
  <inkml:trace contextRef="#ctx0" brushRef="#br1" timeOffset="31950.8275">3929 7888 3171,'-19'20'1217,"-1"-20"-256,20 0 608,0 0 321,-20 0-128,20 0-673,0 0 64,-21 0 64,21 0 0,0 0-288,21 0-417,-21 0-320,20 0 1,0-20-1,-1 20-64,21-20-64,0 20-64,-1-19 32,1 19 0,19-20-32,2 0 0,-2 0 32,-1 0-32,23 0 0,-2 1-32,0-1 32,0 0 0,2-20 0,-2 19 32,-20 2 0,1 0 96,-1 19 0,-18-21 65,-3 21-225,3 0 32,-21-19 0,-2 19 0,-18 0-32,21 0-65,-1 0-63,-20 0 128,20 0-128,0 0 96,-20 0 64,19-21 0,-19 21 0,0 0 0,0 0 0,20-20-96,-20 20-160,0 0-97,0 0-127,0 0-353,0 0-416,0 0-641,0 0-1793</inkml:trace>
  <inkml:trace contextRef="#ctx0" brushRef="#br1" timeOffset="32405.8535">5279 7491 4163,'-20'0'641,"20"0"-577,0 0 577,0 19 1088,-20-19 65,20 0-641,0 0-96,0 20 96,0-20-160,0 0-128,0 0-192,0 0-257,0-20-128,0 20 1,20-19-1,-20-1 32,0 0-32,0 0 97,0 0-65,20-19-128,-20 19 0,0-20-160,0 0 33,20-19-97,-20 19 32,0 0-129,20 0-95,-20-19 288,0 39-160,0-20 96,-20 21-32,20-1 96,0 0-64,0 0 0,0 20 0,0 0-32,0 0-64,0 0-416,0 0-1,0 0-95,0 0-1,0 0 193,0 0-129,0 0-448,20 0-576,-20 0-834,0-20-1632</inkml:trace>
  <inkml:trace contextRef="#ctx0" brushRef="#br1" timeOffset="33126.8948">5299 6736 1505,'0'-19'2018,"0"19"-32,0-21-545,0 21-192,0 0-96,-20-19 129,20 19-257,0 0-481,-20-21-128,20 21-95,0 0 31,0-19 0,0 19-223,0 0-129,0 0 32,20 19 32,-20-19 160,0 21 0,0-2-96,20 2-64,-20-21-32,20 19 64,-1-19-64,-19 0 64,20 0 33,0 0 95,-20-19 96,20-2 64,-20 2 97,0-2-129,0 2-128,-20 0-127,0-2 31,0 1-64,1 0-32,-21 20-64,20 0 0,0 0 32,1 20-64,-1 0 32,0 1-32,20-2 64,0 21 0,20-21-64,0 2 31,-1-2-31,1-19 32,20 20-32,-20-20 64,19 0 32,-19-20-32,-20 20 128,20-19-95,-20-2 31,0 2-32,-20-2 32,0 2-32,0 0 0,1-2 0,-1 21-32,0 0-32,0 0 0,0 0 0,1 0 0,-1 21 0,20-21 32,0 19-32,0 0 32,20 2 0,-1-21 0,1 0 0,0 0 0,-20 0 32,20 0 32,-20 0 0,0-21 64,0 21-32,-20-19-64,20 19-96,-20 0-673,20 0-1569,-20 0-3908</inkml:trace>
  <inkml:trace contextRef="#ctx0" brushRef="#br0" timeOffset="46211.6432">1388 9478 10890,'-39'0'608,"39"0"-255,0 0-481,0 0 800,0 20 545,0-20-96,20 19-288,19 2-192,1-1-225,39 20-63,0-21-65,0 21-32,20 0 64,1 20-224,-1-21-160,-18 1 96,-2 19 0,-21-19-128,3-20 64,-41 0-320,-1-20-128,1 20-417,-20-20-481,0 0-575,0 0-834</inkml:trace>
  <inkml:trace contextRef="#ctx0" brushRef="#br0" timeOffset="46571.6638">2143 9657 11755,'0'20'-128,"0"0"224,20 20 160,0-20 320,-2-1 193,23 21-160,-1-20-353,-21 0-128,21 19 0,0-18 321,-1 18-129,1-19 0,-1 20-128,1-20 33,-19 0 63,-1-1 64,-2 1-128,3-20 65,-21 21 63,0-21-96,-21 19 321,3-19-385,-23 20 64,1 0 97,1-1-161,-21 2 32,1-1-96,0-1-32,-1 1-64,1 20-224,18-20-449,3 0-608,18 20-1217,-1-21-4036</inkml:trace>
  <inkml:trace contextRef="#ctx0" brushRef="#br2" timeOffset="54991.1453">2598 12518 9993,'0'21'448,"0"-21"-384,0 0 481,21 0 352,-21 0 96,20 0-257,0-21-319,19 2-97,-19-1-64,20 0 97,-1-1-33,1-18-64,0 19-96,19-20-63,20 20-33,21-39-32,-1 19-32,0 1 0,-18-1 0,-2 20 0,0-20 32,0 1-32,-19 19 0,19-20 0,-20 19-32,2 2 64,18 0-32,-20-2-32,21 2 160,-21-1-128,0 0 32,22-20 0,-22 20 32,0 1-32,-19-1 32,19 0-32,-19 0 0,1 0-32,-3 0 0,3 1 32,-1-1-32,-1 0 0,1 20 0,-1-20 32,21 0 0,-21 0 0,1 20 160,-20-19 0,19 19-127,-19-21 127,-20 21 32,20-19-64,1 19 0,-1 0 64,-20-21-95,18 21-129,3-19 0,-21 19 64,20 0-96,-20-21 64,0 21-96,0 0 96,0 0-64,20 0 64,-20 0-96,0 0-1,0 0 98,0 0-66,20-19 66,-20 19-130,0 0-31,19 0-96,-19-20-545,0 20-768,0 0-1026,0 0-2946</inkml:trace>
  <inkml:trace contextRef="#ctx0" brushRef="#br2" timeOffset="55402.1688">5101 11306 5252,'20'0'1378,"-20"-19"-225,18 19 993,3 0-545,-1 0-928,0 0-417,0-20-160,-1 20 0,1 0 193,0 0 95,0 0-96,0 0-95,-20 0-65,0 0 96,0 20 96,0-20-64,0 0 33,0 19-97,0-19-64,0 0-32,19 20-96,-19-20 32,0 20 32,0-20 0,0 20-32,0-20 0,0 20 0,0 0-32,0-20 32,0 19-32,0 2 0,0-2 0,-19 2 0,19-21-256,0 19-737,-20 21-993,0-20-2466</inkml:trace>
  <inkml:trace contextRef="#ctx0" brushRef="#br2" timeOffset="62335.5654">2301 11982 4580,'-19'0'1313,"-1"0"-128,20 0 641,0 0 64,-20 0 64,20 0-385,0 0-896,0 0-449,0 0 96,20 0-32,0 0-127,-20-21 63,19 21-32,1-19 0,20 19-32,-1-19-128,1-2 64,19 2-96,2-1 193,-2 0-129,1 0 0,-1 0-32,0 0 0,-19 1-32,21-1 32,-3 0-32,-17 0 32,18 0-32,-19 0 32,-1 1 0,1-1-32,-20 0 64,19 20 0,-19-20 0,20 20 64,-21-20 64,1 20-224,0 0 96,1-20-64,-1 20 97,-2 0-97,23 0-129,-21 0 226,0 0-129,-1-19 64,1 19-64,0 0 96,-20 0-64,0 0 32,0-21 0,0 21 160,0 0-288,0 0 0,0 0-65,-20 0-351,20 21-513,0-21-1089,0 0-2210</inkml:trace>
  <inkml:trace contextRef="#ctx0" brushRef="#br2" timeOffset="62730.588">3412 11465 3427,'0'0'2274,"0"0"-1473,20 0 1185,-20 0-1,0 0-831,21 0-418,-21 0-63,20 0 64,-20 0-161,20 0-160,-20-19-31,19 19-129,1 0-32,-20 0-32,20 0-95,0 0-33,-20 0 64,20 0-64,-20 0-32,19 0 64,-19 19 32,0-19 128,0 21 97,0-21-33,0 19-64,0-19-32,0 21-31,0-21-97,0 19-96,0 1 0,-19-20-193,19 20-191,0 0-289,-20-20-768,20 20-1217,0 0-2563</inkml:trace>
  <inkml:trace contextRef="#ctx0" brushRef="#br2" timeOffset="65432.7426">6749 7629 9833,'0'0'1121,"0"0"-577,0 0-480,0 0 449,0 0 704,0 0-32,0 21-320,18-21-256,-18 0-97,20 20-63,-20-20 31,21 0-64,-1 20 33,-20-20-257,20 0-64,-2 20-32,-18-20-64,21 0 32,-21 0 32,0 20 65,20-20-65,-20 0 64,0 19 96,0-19-64,0 0-64,0 0 32,0 0 1,0 0-161,0 0 64,0 0-128,0 0-97,0 0-127,0 0-352,0 0 63,-20 0 129,20-19-1,-21 19 65,21 0 31,-18-20 1,18 20 160,-20 0 160,0-20 0,20 20 64,-21 0-32,21-20 192,-20 20 0,20 0 193,0-20 63,0 20-224,0 0 65,0 0-193,0 0-96,0 0 96,20 20 0,1 0 32,-1-20 0,18 20-64,3 0 0,-1-1 32,-1 21-192,1-20 160,19 20-64,-19-1 0,1 1 64,-3 19-96,3-18 128,-21 18-128,-2-19 96,3 19-288,-21 1 577,0 0-321,0-1 224,-21-19-160,21 19-96,0-18 32,-18-2 0,18 1-64,0-1 32,-20 1 64,20-19-64,0-2 0,-20 21 0,20-20 0,0 0 0,-21 0 32,21-1-64,0 1 128,0 0-192,0 0-32,-20 0 128,20 0-160,0-20 128,0 0 32,-18 19-64,18-19-193,0 0-319,0 0-225,0 0-1025,-20 0-1729,20 0-8296</inkml:trace>
  <inkml:trace contextRef="#ctx0" brushRef="#br2" timeOffset="65779.7624">7006 8684 12684,'-20'-21'1217,"20"21"-961,0 21-256,20-21 608,-20 19 930,20 1-513,0 0-737,-20 20-64,20-20-160,-1 19-32,-19 1 1,20 0 63,0 0-64,-20-21-64,21 1 96,-1 0-32,-2-20 192,2 0 192,1-20-95,19 0 95,-1 1-32,21-21 193,-21 0-225,1 20 129,-1 0-577,-19 20-481,0 0-928,-20 0-1666</inkml:trace>
  <inkml:trace contextRef="#ctx0" brushRef="#br0" timeOffset="76803.3929">5498 10969 2370,'-21'0'2050,"21"0"-1762,0 0 545,0 0 704,-20-20 321,20 20-801,0 0-480,0 0-321,-18 0-32,18 0 96,0 0-128,0 0 129,0 0-1,-21 0 96,21 0-63,0 0-1,0 0 32,0 0-31,0-20 63,0 20-63,0 0-33,0 0-32,-20 0 64,20 0-31,0 0 31,0 0-128,0 0-32,-20-20 1,20 20-1,0 0-64,-20 0 0,20 0 0,-20 0 64,1-20-31,19 20-33,-20 0-32,20 0-96,-20 0 32,0 0-32,0 0 32,20 0-96,-19 20 160,19-20-128,-20 0 32,20 20-64,-20-20 64,20 20 0,0-20 0,0 20-64,-20-1 64,20 2 0,0-2-32,0-19 32,0 20 0,0 1 0,0-2 0,0 1 0,0 0 0,0 0-32,0 0 128,0 0-160,20-20 32,-20 19 0,20 1 96,0 0-128,-20 0 64,19-20-32,1 20-32,0-1-1,0-19 65,0 0-64,-1 20 96,1-20 32,0 0-64,0 0 33,0 0-1,1-20 0,-3 20-32,2-19 0,1-1 32,-1 0 32,0 0 0,-2 0-32,-18 20-32,21-19 64,-21-1 96,0 0-32,20 0 0,-20 0 32,-20 0 97,20-20-65,-21 20-160,3 1 128,-2-2 128,0 2 1,-1-1-97,-17 20-192,17-20 0,1 20-96,0 0-449,0 0-800,20 20-1186,0-20-3010</inkml:trace>
  <inkml:trace contextRef="#ctx0" brushRef="#br0" timeOffset="77986.4606">5498 10631 2978,'0'0'1250,"0"-20"735,0 20 258,-21 0-129,21 0-641,0 0-288,-20 0 0,20-19-160,-18 19-128,-3 0-192,1 0-193,0 0-95,-20-21-97,21 21-192,-1 0 0,-20 0-96,20 0 0,1 21-64,-21-21 32,20 19 0,-19 1 0,19 0-64,-1-1 128,1 22-64,0-22 64,2 21-64,-3-20-32,1 20-32,0-21 128,20 21-96,0 0 32,0 0 0,0-21 32,0 21-64,0 1 128,0-22-128,20 21-128,-20 0 192,20-20 64,-20 19-128,21 1 0,-3-1 32,2-19 0,0 20-64,1-20 64,-1 19 0,19-18-32,-19-2-32,20 2 0,-1-2 96,1-19-128,-1 21 160,1-2-64,0-19-32,-1 0 32,2 0 32,-1 0 32,-1-19-128,1-2 128,-20-19 32,19 21 0,-19-21 0,20 0 96,-21 0 1,-19-19-1,20 19-96,-20 1 128,0-1 0,0 0-96,0-20 129,-20 21 95,1-1-128,-21 0-32,20 20-96,-19-20 1,-1 20-33,20 1-32,-19-1-161,19 20-63,0-20-352,20 20-353,0-20-1121,0 20-2498</inkml:trace>
  <inkml:trace contextRef="#ctx0" brushRef="#br0" timeOffset="79025.52">5518 10253 5285,'-20'-19'2754,"20"19"-1377,-21 0-320,1 0-224,20 0 416,-18 0-544,-3 0-289,1 0-31,0 0 63,0 0 129,20 0-161,-20 0-128,1 0-159,-1 0-1,0 0 0,0 0 128,-19 0 64,19 0 161,-20 19-161,19 1-320,-17-20 64,17 20-64,1 0-64,-18 0 128,17 0-64,1-1 0,0 2 0,-19-2 0,19 1-96,-20 20 224,20-20-96,1 20-64,-21-21 64,20 22-32,-1 18 0,3-19 0,-2-1 32,20 21-32,-20-1-32,-1-19 32,21 20-64,0 0 96,0-21-32,0 1 32,0 20-96,0-20 96,0-1-128,21 1 160,-1-1-64,0 1 0,-2 0 0,3-1 0,-1 1 0,0 0 0,0 0 0,19 0 0,1 20 0,-1-41 0,-19 21 0,20 0 0,-1-20 0,1 19 0,1-19 0,18 0 32,0-20 32,21 20-64,-21-20 96,20 0 0,-18 0 33,18-20-129,-20 0 0,1 0-32,-1-19 128,-19 19-257,19-20 161,-18 20 33,-21-19 31,18-1 32,-17 0 128,-21-20 0,20 1 64,-20-1-256,0 0 225,0-19-129,0 20 32,-20-21 192,20 20 449,0 0-289,-21 21 1,21-21 96,-20 20-321,2 1 0,-2-1-128,-21 0-192,21-20 0,1 21 0,-21 0-32,0 18-160,21-18-64,-21-1-225,0 20-160,1 20-448,19-20-1057,0 20-2018,-1 0-9415</inkml:trace>
  <inkml:trace contextRef="#ctx0" brushRef="#br0" timeOffset="80179.586">5597 9955 5829,'-20'-20'3395,"-1"20"-1057,3-19-1088,-2 19-738,0 0 353,-1-21 0,1 21-161,2 0-191,-23-19-321,21 19-64,-20 0 64,1 0-160,-1 19-32,-19 2 64,19-2-31,-19 1 31,18 0 0,-18 0-32,19 0-32,1 0 0,-1 19 32,-19-19 32,19 20-64,-1-20 0,3 19 32,-3 2 32,21-22-64,-18 21 0,17 0 0,-19-1 32,20 21-32,1-20 0,-21-1 0,20 21 0,0 0 32,1-21-32,-1 21 32,0 0-32,0-1 0,-1-19 0,21 20 0,0 0 0,-18-21 32,18 21-64,0 0 64,0-1-32,0 1 0,18-1 0,-18 1-32,0-1 32,21-19 0,-1 20-32,-20 0 0,40-21 0,-21 1 32,1 20 0,20-21 96,-20 1 32,19 0-64,1 0-64,19-2-32,-18 3 32,17-1 96,-17-20 32,18 19 97,-19-19 31,19 0 0,1 0 96,-1 0 33,2-1-257,18-19 96,0 0-64,-20 0-96,21 0 32,0-19 0,-1 19-32,-19-20-64,-1 0 33,0 0 31,1 0-32,-21 0 64,1 1-32,-19-1 0,17-20 0,3 20-32,-1-20-64,-1 0 224,21-19 64,-21 19-160,1-19 385,-20 19-193,19-19-64,-19-1-160,21 1-32,-21-2 32,-20 2-31,18-21 95,-18 1-224,0 0 192,0-1-128,0 1-32,-18-1 96,18 20 32,-41-19-32,21 19-32,-18-19 64,-3 20-64,-19-22 0,1 22-64,-20-21 64,-20 1 0,-1 20-96,1-1 64,20 1 64,-20-1-64,18 40 32,2-20 0,0 20 0,0 0-65,19 20 33,1-20-512,18 20-225,3 20-576,-3 0-96,1 0-609,21 0-3299</inkml:trace>
  <inkml:trace contextRef="#ctx0" brushRef="#br0" timeOffset="93323.3378">13934 2345 288,'21'0'4900,"-21"0"-3618,20-21-225,-20 21-289,0 0 129,0-19 448,0 19-416,-20 0-416,20 0-193,-21 0-64,1 0-95,0 0-65,-19 0 32,-1 0-128,-19 0 0,-1 0-321,-19 19 225,0-19 96,0-19 0,-21 19-64,20 0 0,-20 0-32,1 0 64,0 19 0,40-19-64,-20 0 96,19 0-32,21 0-352,-22 21-193,2-21 161,19 0 159,1 19-31,-1-19 96,0 0 0,21 21 224,-1-21-96,0 0 128,20 0 160,-20 0 64,20 0-160,0-21-128,0 21 97,0 0-97,0 0 32,-20 0-97,20 21 65,-19-21 33,19 0-33,-20 0-33,0 0 66,-1 0-33,21 19 0,-20-19 96,20 0 0,-18 20 32,18-20 0,0 20 32,0 0-64,18-20 96,-18 19-31,20 1-97,-20 20-64,0-20 32,21 19 0,-21-19 64,0 20 32,0 19 0,0-18 160,0 17-192,0 3-64,0-2 96,-21 1-63,21-1-33,0 2 32,0-3 32,0-17-64,21 18-32,-21 1 96,0-20-96,20 19 32,-20-19 0,0 19-32,20-18 0,-20-2 32,0 0-32,19 2 0,-19-2 32,0 1-32,0 0 0,0-1 32,0 1-32,0 0 32,0 0-32,0-1 32,0-19-32,0 1 0,20-2 32,-20 1 0,20-20-64,-20 20 96,20-20-96,-20 0 32,20 19 32,-20-19-32,19 0 32,-19 21 96,20-21 64,0 0-127,0 0 95,19 19-32,-19-19-32,20 0-64,-1 0-32,1 0 0,1 0 0,-2 0 0,1 0 0,19 0 0,-19 0 0,19 0 32,-19 0-32,19 20 32,2-20-32,-2 0 0,1 0 32,-1 0-32,20 0 32,-18 0 32,18 0 64,-21 0-64,23 0-96,-22 0 32,20 0-64,-18 0-384,-3 0-193,22 0 1,-1 0-1,1 0-32,-1 0 193,0 0 192,21-20 256,-21 20 128,20-19-96,-19 19 32,0 0-32,-22-21-32,22 21-128,-20 0-449,19 0 64,-20 0 385,22 0 288,-23 0 641,3 0 128,-2 0-160,0 0 95,-19 0-703,19 0-65,-19 0-96,1 0 64,18 21-32,-19-21 32,-1 0 32,21 19-32,-21-19 480,1 0 65,-1 0-193,-19 0-160,0 0 97,0 0-33,1 0-128,-21 0 64,0-19-64,18 19 1,-18-21-33,0 21 64,0-19-32,-18-1-64,18 20-32,0-20 32,-21-20 0,21 20 0,-20-19-31,20-1-33,-20 0-32,0-19 0,20-1-32,0 0-193,0-19 65,0-1 0,0 1-417,0 0 225,-19-1 32,19 1-129,0-1 225,0 0 128,0 1 96,0 0 96,0 19-32,0 0-96,0 1 32,-20-1-32,20 21 0,0-21-32,-20 20 64,20 0-288,0 20-545,-20-19 385,20 19 255,0 0 129,0 1 96,0 19 0,-20 0 33,20-21-33,0 21 0,-19 0-64,19-19 64,-20 19-64,20 0 0,-20 0-1,0 0 33,-19 0 0,19 0 33,-21 0-1,3-21-97,-23 21 98,-18 0-33,0 0 224,-20-19 0,-21 19-32,-19-19 257,-39 19 255,19 0-127,-20 0-193,21 19-64,-2-19 97,22 0-321,18 0-128,21 19-256,0 2-513,0-2-673,20 2-672,-2 18-5829</inkml:trace>
  <inkml:trace contextRef="#ctx0" brushRef="#br0" timeOffset="104370.9697">12347 5902 3363,'-20'0'2466,"20"0"-32,0 0-704,0 0-96,0 0-65,0 0-832,20 0-97,-1-20-95,21-1-161,0 21-160,19-39-31,0 20-1,1-1-32,-1-21 64,20 2-32,-18 20 0,-2-22-159,1 21-1,-1 0-32,-19 1-65,-1-1-127,-19 20-256,1-20-353,-1 20-320,-20 0-224,0 0-737,0 0-1730</inkml:trace>
  <inkml:trace contextRef="#ctx0" brushRef="#br0" timeOffset="104666.9866">13021 5484 5124,'-20'-20'801,"20"20"705,0 0-353,0-19-385,0 19-351,20 0-225,0 0-96,1 0-64,17 0 32,-17 0 128,37 0 385,-17 0-321,-21 19-160,19-19 0,-19 0-32,0 20 32,-20-20 1,0 20 191,0 0 0,-20 0-64,20 0 0,-20-20-127,1 20-1,-1-1-32,20-19-32,-20 20-385,0 0-607,-1-20-1187,3 20-2881</inkml:trace>
  <inkml:trace contextRef="#ctx0" brushRef="#br0" timeOffset="105058.009">12406 5742 4003,'0'-19'1442,"0"19"-1058,0 0 0,0 19 609,-20 1 257,20 1-161,-20-1-513,1 19-256,-1-20-159,0 22 191,20-22 160,0 1-31,0-20 63,0 20 65,20-20 160,0 20-161,19-20-287,1 0-129,-20 0-96,19-20-96,1 20-801,-20 0-2178</inkml:trace>
  <inkml:trace contextRef="#ctx0" brushRef="#br0" timeOffset="122223.9908">15224 4033 4868,'-20'0'1153,"20"0"32,0 0 257,0 0 255,0 0-191,0 0-834,0 21-31,0-21-129,20 39 161,-20-19 128,20 39-96,1-19-129,-21 20-63,20 20-193,-20-21-128,20 1-96,-1-1-64,1-19 0,0-1 0,-20-18-64,20 18-96,0-39-128,-1 20-225,-19-20-383,0 0-930,0 0-801,-19 0-6085</inkml:trace>
  <inkml:trace contextRef="#ctx0" brushRef="#br0" timeOffset="122627.0139">15066 4252 10057,'0'0'673,"-20"0"127,20 0 33,-20 0 577,20 0 31,0 20-576,0-20-513,0 0-32,0-20 97,20 20-33,-20-20-384,20 0 96,19-20-96,-19 21 0,0-21-96,0 0 32,1 21 32,-3-22 96,-18 22-64,20-1 0,-20 20 96,0 0 0,20 0 128,-20 20 65,21-1-193,-1 1-32,0 1 32,-1-2-96,1-19 64,20 20-480,-20 0-641,-20-1-2435</inkml:trace>
  <inkml:trace contextRef="#ctx0" brushRef="#br0" timeOffset="131597.527">10023 12638 12651,'0'19'417,"0"1"-129,0-20-160,0 0 161,0 0 575,20 0-63,-20-20-192,20 20-257,21-19-64,-3-1-96,3 0 1,18 0-65,20-19-64,1 18-64,-1-18 0,41-2 32,-1 2-64,39-21 32,0 1 0,2-1 64,-20 21-64,-41-1 32,0 0 64,-20 1-64,0 19 0,-20 0 0,-19 0-64,1 20-32,-23-20 192,2 20-192,1-21-32,-21 21 32,20 0 32,0 0-64,-20 0 32,18-19-289,3 19 33,-21 0-96,20 0-257,0-19-544,-20 19-705,0 0-1922</inkml:trace>
  <inkml:trace contextRef="#ctx0" brushRef="#br0" timeOffset="132081.5546">11770 11744 10890,'20'0'384,"0"0"-160,1 0 897,17-20 353,-17 20-353,19 0-577,19 0-383,-19 0-97,19 0 64,1 0 0,-21 0 96,22 0 0,-23 0-96,-17 0-31,-1 20-97,0-20 64,-1 0-32,-19 0 32,0 0 64,0 0 32,0 20 32,0-20-96,0 0 128,0 19-95,0-19-33,0 0 32,0 0 0,0 0 32,0 0-96,20 0 32,-20 0-96,0 0 0,0 0 0,0 0 64,20 0 0,-20 0-160,0 0 64,0 0-160,0 0-320,0 0 95,0 0-127,0 0-225,-20 0-416,20 0-1025,0 0-3268</inkml:trace>
  <inkml:trace contextRef="#ctx0" brushRef="#br2" timeOffset="134049.6672">10122 12677 928,'0'20'2082,"-18"-20"-96,18 0 224,0 0 321,-21 0-193,21 0-192,0 0-384,-20 0-353,20 0-448,0 0-160,0 0-385,0 0-64,20-20 97,1 20-65,17-20-160,3 1 1,-3-1-289,23 0 448,18 0-320,-19-19-64,19 18 0,1-18 64,-1-2-32,20 2 0,0 0-256,20-21 512,-19 20-288,-1 0 64,-20 20 64,2-19-64,-2 19-32,-20 0-32,1 0 64,-1 0-32,-19 1-128,19 19 128,-19-20-32,-1 20 0,1 0-64,-1-20 96,2 20 64,-1-20-128,-1 20 64,1-20 193,-20-1-385,19 21 480,-19-19-224,0 19 64,0-19-224,0 19 128,-20 0-64,19 0 64,-19 0-128,0-21 128,0 21-160,0 0 96,0 0-32,0 0 32,0 0-64,0 0-32,0 0-288,0 0-129,0 0-224,0 0-864,0 0-513,0-19-2178</inkml:trace>
  <inkml:trace contextRef="#ctx0" brushRef="#br2" timeOffset="134432.6891">11731 11803 11723,'-40'0'896,"20"0"1,20 0 1313,0 0-864,40 0-514,-20 0-415,39 0-289,0 0 0,22 0 64,-2 0 97,-20 0-225,21 0 64,0 0 64,-42 0-128,3 0 64,-1 0-64,-21 0 32,1 0-32,-20 0 0,20 0-32,-20 20 64,-20-20 97,20 20-1,-20 0-64,1 19 32,-1 1-32,0 0 64,-1 20-128,21-21-31,-20 21-130,2-20 129,18-1-192,-20 1-192,20 0-481,-21-21-1185,21 1-256,-20 1-3235</inkml:trace>
  <inkml:trace contextRef="#ctx0" brushRef="#br0" timeOffset="139348.9703">22590 2265 1793,'20'0'481,"-20"0"223,19 0 161,-19 0 224,0 0 1057,0 0-32,0-20-736,0 20-289,0 0 64,0 0-257,0 0-255,0 0-160,0 0-417,0 0 160,0 0-224,0 0 192,-19-20-128,19 20 0,-20 0-64,0 0-224,-20 0 384,-19 20-480,0-20 224,-22 0-193,2 0 353,0 0-224,-20 0 352,20 0-288,-21-20 192,-19 20-288,20 0 384,-21 0-224,1 0-32,0-20 64,1 20 0,-1 0 0,-1 0 0,21 0 0,0 0 0,-1 0 0,21 0 0,19 0-32,1 0-64,-1 0-224,1 0-449,18 20 289,3-20 288,17 0-1,-19 0 354,20 0-193,1 0-97,-1 0 290,0 0-161,0 0 32,20-20-32,0 20 32,0 0-32,-20 0-32,20 0 32,0 20 32,0-20 64,0 0 0,0 0-64,0 0-96,0 0 224,0 20-160,0 0 64,0 1-128,0-2 96,0 0-32,20 2 0,-20 19 32,0-1-32,20 1-32,-20 19-32,0 1 128,0 19-32,0-20-32,20 2 0,-20 18 0,0-19 96,0 19-64,0 0 32,0-19 0,-20 20 0,20-21-128,0 21 128,0-21-32,0 1-192,0-1 64,0 1 0,0-1 128,0 1 0,0-20 0,0 20 64,-20-21 160,20 1-256,0 0 64,0 0-64,0-20 0,0-1-32,0 1 32,0-20 32,0 21 33,0-21 223,20 0-96,-20 19-64,20 1 0,-20-20 128,20 20-95,-1-20-33,1 19 32,0-19 0,0 21 0,21-21 32,-23 0-63,43 0-1,-22 0-128,21 0-96,-1 0 31,20 0 33,2 0-128,-2 0-96,20 0-96,-20 0 288,20 0 32,0 0 32,-19 0 32,19 0-64,-19 0-64,-1 0-865,0 19 256,1-19-96,-1 0-608,1 20 96,-1-20 864,0 0 417,0 0 288,21 0 833,-20 0 289,-1 0-706,0 0-511,0 0-97,1 0-225,-20 0-447,19 0 159,-18 0-191,-3 0 288,1 20 319,-18-20 66,-1 0 31,-1 0 384,-19 20 353,0-20-257,19 0-63,-39 0-225,20 0-224,0 0 32,-20 0 128,0 0 97,0 0 319,0 0 193,0-20-129,0 20-159,0-20-161,0 0-127,0 1-65,-20-2-128,20 2-64,0-21-64,0 0 96,0-19-32,0-21 0,20 1 32,-20-1-33,0-19 33,20-1 0,0 1-64,-20 20 161,0-20-130,19-1-31,-19 0 32,20 1 32,-20 0 0,20 0-96,0-1 160,-20 40-128,21-19 0,-21 39 0,18 1 96,-18-1 0,0 21 0,0-2 0,0 2-32,0 19 0,0-21 0,0 21-32,0-19-32,0 19-64,-18 0-96,18-19 32,-21 19 0,-19 0 192,-19 0 32,-1 0 0,-19 0 96,-20 0 32,-1-21 32,1 21-192,-20 0 0,19-20-32,-19 20-545,20 0-1569,0 20-8680</inkml:trace>
  <inkml:trace contextRef="#ctx0" brushRef="#br0" timeOffset="146081.3554">19889 6498 1281,'20'0'1761,"1"-20"449,-1 20-96,0-20-96,-1 20-160,-19-20-384,20 20-514,-20 0-351,0 0-225,0 0-191,-20 0 31,1 20 0,-1-20-96,-21 20-32,3 0-32,-23-20-32,2 39 32,-1-19-64,1 0 32,-20 0 0,0 1 0,18-2-32,2 0 0,19 2 0,0-2-32,1 2 64,-1-2-224,20-19-192,20 20-193,-19-20-191,-1 20-1,20-20-288,-20 20-449,20-20-640,-20 0-3107</inkml:trace>
  <inkml:trace contextRef="#ctx0" brushRef="#br0" timeOffset="146391.3731">19136 6618 3395,'-40'0'4196,"19"0"-3620,3 0 129,-23 19-64,1 0-33,22 2-192,-23 19-127,1-21-65,21 1-64,-1 0 160,0-20-63,20 20-97,0-20 0,0 20 96,0-20 65,20 20-1,19-20-160,1 0-64,1 0-160,-3 0-416,23 0-609,-22 0-1730,1 0-4932</inkml:trace>
  <inkml:trace contextRef="#ctx0" brushRef="#br0" timeOffset="146716.3917">19691 6398 8456,'0'-19'0,"0"19"128,20 0 224,20 0 385,-1 0 320,22-20 0,-3 20-385,-17 0-415,18 20-65,-19-20-32,-20 0-32,-1 19-64,1-19-32,-20 20 0,0 0 224,-39 20 65,-1-20-97,0-1-64,-19 21-128,18 0-256,-18 0-1570,19 0-4548</inkml:trace>
  <inkml:trace contextRef="#ctx0" brushRef="#br0" timeOffset="149871.5722">21855 7749 1697,'-20'0'2370,"0"-19"-608,20 19 288,-19 0 32,-1-20-192,20 20-449,0 0-320,-20 0-160,20 0-192,20 0-481,0 0-32,-1 0 97,41 20-129,19-1-64,0 1-64,2 20 32,18-20 193,0 19 31,1 1-32,-1 0-64,-20-1 1,0 2-161,0-22-96,-18 21 0,-2-20-32,-19 0-353,-20-20-95,-20 0-161,0 0-448,-20 0-1025,-20 0-1601,1-20-5414</inkml:trace>
  <inkml:trace contextRef="#ctx0" brushRef="#br0" timeOffset="150239.5932">22331 7690 11370,'20'0'929,"-20"0"-801,0 0-32,0 0 481,-20 0-289,-19 0-64,-21 0-448,1 0-320,0 0 319,-22 0 193,2 0 64,20 0-32,19 20 0,0-20-32,21 20 0,19-1 128,0 1 257,0 20 159,19-20 1,21 19-257,0 1-160,-1 0-192,2-20-577,-1 20-928,-1-1-5638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3T06:37:42.670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13975 2543 64,'0'-20'64,"18"20"-32,-18 0-64,0 0 256,0 0 192,0 0-256,0 0 97,0 0 511,0 0 930,0 0-545,0 0-256,0 0-32,0 0-97,0 0 1,0 0 32,0 0 64,0 0-64,0 0 63,21 0-191,-21 0-32,0 0-33,0 0 1,0 0-161,0-20-192,0 20-63,0 0-65,0 0 32,-21 0 96,21 0 32,0 0 1,0 0-65,-18 0 96,18 0-64,-20-20-160,20 20-63,-21 0 31,1 0-32,0-19 32,-19 19-32,19 0 32,-20 0-64,1 0-32,-1 19-32,1-19-32,-21 20 32,19 0-97,-18-20 97,19 20 0,1 20 32,-1-21-64,1 1-192,19 1-64,0-2 95,0 1 97,0 19 96,1-18 32,-1-1-64,20 0 96,0 18-64,0-17 64,20-1 0,-1 0 32,1 20 0,20-21-64,-1 1 0,1 20-96,19-20-96,-19 0 127,19-1-95,2-19 192,-2 20-64,-19-20 64,19-20 0,1 20 64,-21-19 32,22-21 32,-23 20 1,3-20 191,-1 1 96,-21-1 65,1-1 63,0 22-287,-20-20 63,-20-2 192,0 2-320,1 19 705,-1-20-384,-20 1-65,1 19-127,-2 0-321,21 0-65,-18 20-159,17-20-352,1 20-513,0 0-1089,0 20-1282,20 0-6533</inkml:trace>
  <inkml:trace contextRef="#ctx0" brushRef="#br0" timeOffset="1392.0797">14967 3259 2178,'0'0'1985,"-20"0"-383,20 0-225,0-20 161,0 20-65,-20 0-320,20 0-320,-20 0-353,20 0 97,-19-20 96,-1 20-321,0 0 96,-1 0-287,-17 0-97,-3 0-32,1 0 0,21 0-32,-21 0 0,0 20 0,1 0-128,-1-1 63,1 1 1,19 20-96,0-20 32,0 20 0,-1-1 32,21 1 0,0 0 96,0-1-64,21 21-32,-1-21 64,0 2 0,39-2 0,-19 1 64,19-20-64,1 0 32,-21 0-64,22-1 96,-2-19 0,0 0 64,1 0 64,-21-19-32,21-1 64,-21-20 64,1 0 1,1 1 63,-23-2 256,2-18-95,-20-1-65,0 1 161,0-1-1,-20 21 225,-19-21-96,-1 20 96,-19 1-129,19 19-576,1 20-192,-1-20-769,0 40-1056,1 0-1891</inkml:trace>
  <inkml:trace contextRef="#ctx0" brushRef="#br0" timeOffset="10215.5843">14311 2385 6534,'20'0'2979,"1"-21"-2755,-1 21 737,-2 0-32,2 0 256,21 0-128,-1-19-449,19-2-320,0-17-95,21 17 191,-21 1 129,20 0-1,-38 0-480,-2 0 32,1 1-352,-20 19-289,0 0-704,-20-20-801,0 20-480,-20 0-2948</inkml:trace>
  <inkml:trace contextRef="#ctx0" brushRef="#br0" timeOffset="10581.6053">14390 2185 9577,'-18'0'192,"18"20"224,0-20-96,0 0 97,-20 0 416,20 20-289,-21 0-224,21 0-255,-20 1-65,0 17-33,20-17 130,0-2 63,0 2 128,0-2 64,40 1-95,-19 0-129,17-20-32,3 20-64,19-20 0,-21 19-32,21-19-64,-21 0-96,-19 0-737,0 0-2562</inkml:trace>
  <inkml:trace contextRef="#ctx0" brushRef="#br0" timeOffset="11779.6738">15344 3219 9256,'0'0'1570,"0"0"-1154,20 0 577,-20 0 0,20 0 192,19 0-224,-19-20-224,20 20-289,-1-21-63,1 2-161,-20-1-128,19 1-96,-19 19-96,1-21-577,-1 21-960,-20-20-289,0 20-448,0 0-1666</inkml:trace>
  <inkml:trace contextRef="#ctx0" brushRef="#br0" timeOffset="12104.6924">15463 3020 8968,'0'0'224,"0"0"-256,0 0 513,-20 20-1,20-1-128,-20 1 193,1 21 31,-1-2-95,0 1-353,0-20 96,0 20-160,20-21 257,0 1 479,20 0 33,0-20-64,0 0-161,19 20-287,1-20-65,0 0-160,-1 0-96,1 0-256,-1 0-1346,-19 0-2530</inkml:trace>
  <inkml:trace contextRef="#ctx0" brushRef="#br0" timeOffset="18517.0592">13477 13592 544,'20'0'1441,"-20"0"129,0 0-193,0 0-640,0 0-641,0 0 96,0 0 449,0 0 288,0-20-289,0 20 65,0 0 160,0 0 96,0 0-225,0 0-319,0 0-161,0 0-64,0-20-32,0 20 0,0 0 225,0 0-1,0 0-96,0 0 1,0-20 31,0 20 32,0 0 33,-20 0-65,20 0-96,0-20 32,-18 20-31,-3-20-129,1 20-32,0-20-32,0 20 32,1 0-96,-21-19 0,20 19 0,-19 0-128,-1 0-32,-1 0 63,-17 0 33,17 0 0,-18 0 64,19 19-128,1-19-32,-21 20-32,21 0 31,-1-20-31,-19 20 128,18 0 64,1 0 32,1-20-64,19 20 64,-20-1-32,21 1 32,-1-20 0,20 20-64,-20 0 32,20 0 32,0-20 0,0 20 0,20-1 0,-20-19-32,0 20 64,20 1-64,-20-2 64,0-19-32,19 20-32,-19 0 32,20-1 0,0 2-32,0-21 64,1 20-32,17-1 0,3-19 32,-3 21 0,23-2-32,-2-19 32,21 20-64,-21-20 96,20 0-64,-18 20 32,18-20-32,-20 0 96,20 0-64,-19 0 160,-1-20 33,2 0 63,-2 20 160,1-19 161,-21-2 96,1 2-161,-1-22 97,-19 22-129,0-21-160,-20 21-159,0-22-97,0 2-32,0-1-64,-40 0 0,1 1-128,-1 19-193,-19 0-447,-2 0-97,3 20-993,-3 0-929,-18 20-9799</inkml:trace>
  <inkml:trace contextRef="#ctx0" brushRef="#br0" timeOffset="19595.1208">10699 10750 9609,'-20'-20'736,"20"1"193,0-1-192,-20-1 224,-1 21-257,3-19 1,-2 19-417,-21-20-159,3 20-162,-3 20 1,-18-1-160,-1 2 32,-19-1-128,18 19-129,2 21 353,1-21 64,-3 21-32,22 19-32,19-19 64,0 20-32,20-1-64,20-19-96,0 19-192,19 0-129,22-18-159,18-2 159,-20-19 321,40 0 96,-19-20 320,-1-20 288,1 0 225,-1-20 64,0 0-96,1-20 31,-21-20 193,0 1 32,-19-21-352,-19 20-289,-1-19 64,-20 20-95,-20-21-97,-21 1-288,-18-1-32,-1 0 31,-19 21 33,0 19 96,0 1-160,0 19-192,18 20-1153,22 0-1538</inkml:trace>
  <inkml:trace contextRef="#ctx0" brushRef="#br0" timeOffset="26156.4961">21499 2503 3971,'0'-20'1217,"-21"20"705,1-19-192,20 19-609,-20 0-288,-19 0-385,19 0-416,0 0 0,-20 19 32,21 1-128,-21 0 288,0 0-31,21 0 127,-1 19-96,0 2-32,-1-2-128,1 0-64,20 2 64,20-2-32,-20 1 65,21 0-1,19 0 0,-21-1-64,21 1 32,0 0 32,-1-21-32,1 1 64,-1-20 224,1 0 289,1 0 224,-3-20-96,3-19-193,-3-1-384,3 0-128,-21 1 64,-20-21-63,0 20-33,0-19 32,-40-1 0,19 0 192,-17 21-64,-23-1 385,22 0-481,-1 20-160,1 20-481,19 0-768,-20 20-801,40 0-3107</inkml:trace>
  <inkml:trace contextRef="#ctx0" brushRef="#br0" timeOffset="27023.5457">22430 3318 384,'0'-20'8520,"0"20"-7367,-18-20 449,18 20-321,-20-19-128,-1 19-384,1 0-225,20-20-320,-39 20-192,19 0-64,-20 0-32,20 0 32,-19 0-96,-21 20-32,21-1 64,-22 1 32,23 20 32,-3-20 32,21 20-32,2-1 32,18 21 32,0-1-32,18-19-192,23 19-321,-1-18 33,19-2 319,0 1-31,1-20 160,-1 0 32,1-20 32,-1 0 257,0 0 287,2-40 129,-22 20 31,1-20-31,-20-20 128,-20 21 0,0 0-129,0-21-447,-20 0-1,0 20 160,0-19-63,-19 39-161,-2-20-128,3 20-160,-3 20 0,1 0-929,1 0-1217,19 20-1826</inkml:trace>
  <inkml:trace contextRef="#ctx0" brushRef="#br1" timeOffset="31762.8168">20644 7591 12139,'-20'19'961,"20"-38"-160,0 19-417,40 0 161,19-21 415,20-19-127,21 20-288,-1-19-193,2-1 129,-2 0-1,0 21-96,-20-21-95,0 20-33,0 0-32,-18 0-96,-2 1-96,-39-1-32,0 20-128,-20 0-192,0 0-353,0 0-384,0-20 0,-20 20 32,0 0-160,20 0-1121,-20 0-3876</inkml:trace>
  <inkml:trace contextRef="#ctx0" brushRef="#br1" timeOffset="32043.8328">21517 7154 3619,'-18'0'3523,"18"0"-1088,-21-21-385,21 21-417,21 0-480,-21 0-512,38-19-257,-18 19-96,21 0 97,-2 0 95,21 0 1,-21 0-97,21 19-160,-21-19-64,-19 21-160,0-21 32,-20 19 0,0 1 0,-20-20 97,0 20-1,-19 0-96,19 0 32,0-1-96,0 1 0,0-20-224,20 20-353,-19 0-672,-1 0-961,20 0-2531</inkml:trace>
  <inkml:trace contextRef="#ctx0" brushRef="#br1" timeOffset="32693.87">20703 7591 4964,'20'0'737,"-20"0"544,0 0 801,0 0 64,0 0-929,0 0-544,-20 0-161,20 0 1,-18 0-1,-3 19-223,-19-19-65,1 19 32,-1 2-32,0-1 33,-19 0-97,19 0-160,1 0 32,19-20-32,0 19 0,-1 1-96,3-20-161,18 0-223,0 20-289,0-20-512,0 0-160,0 0-994,18-20-2049</inkml:trace>
  <inkml:trace contextRef="#ctx0" brushRef="#br1" timeOffset="33052.8906">20505 7551 7655,'0'-21'1217,"0"21"-609,0 0 257,-19 0-64,19 0 0,-20 21-449,-20-2-256,20 2-64,-19 17 225,-1-17 255,1 19-192,-2 0-128,21-21 193,-20 21-33,40-20-128,0-20-31,0 20-1,0-20 0,40 20 224,-20-20-95,21 0-129,18 0-96,-19-20-64,19 20 0,0-20-64,1 20-513,-21 0-1184,-19 0-4837</inkml:trace>
  <inkml:trace contextRef="#ctx0" brushRef="#br1" timeOffset="34784.9896">19255 7411 672,'-20'-20'3780,"0"20"-1794,20 0-129,0 0 193,0 0-256,-20 0-545,20-19-448,0 19-128,0 0-193,20 0-160,-20 0-63,20 19-129,0 1 32,-1 0 0,21 0-64,0 0-32,19 0 0,-18 19 0,18-18-32,1-2 32,-1 2-32,-19-21-64,-21 19-32,21-19-352,-40 19-641,0-19-545,0 0-704,0 0-993,0 0-3651</inkml:trace>
  <inkml:trace contextRef="#ctx0" brushRef="#br1" timeOffset="35139.0099">19612 7471 2754,'20'20'-32,"0"-20"288,-20 19 897,20-19 609,19 20-321,-19-20-576,0 21-192,0-2 64,-1 2-1,1-21-127,0 19-129,1 0-287,-21-19 191,0 21 0,20-21-63,-20 20 63,-20-20 96,20 0-95,-21 20-161,1-20-128,0 0 0,20 20-64,-19-20 32,-1 0-64,0 0-96,0 0-192,20 0-225,-20-20-255,1 20-289,19 0-641,-20 0-1505</inkml:trace>
  <inkml:trace contextRef="#ctx0" brushRef="#br1" timeOffset="35585.0354">19413 7372 5669,'21'0'865,"-21"0"32,0 0 1537,0-20-769,0 20-800,-21 0-673,21 0-160,-20 0-32,0 0 65,-19 0-1,19 0 96,-20 0 128,1 0 192,-1-20 129,1 20 128,19 0-321,0 0-192,20 0-64,0 20 1,0 0 191,20-1 64,19 1-127,-19 20-161,20 0-64,-1-1-32,-19-18-96,0 19-705,0-2-1153,-20-17-2626</inkml:trace>
  <inkml:trace contextRef="#ctx0" brushRef="#br1" timeOffset="38835.2213">18976 11961 1217,'-18'0'1697,"18"0"609,0-19 193,0 19-962,0 0 129,0 0-673,-21 0 288,21 0-704,21 0 191,-21 0-736,18 0 545,22 0-737,1 0 576,18 0-608,20 0 576,-19-19-192,19 19 65,21 19-1,-1-19-512,0 0 576,20 0-448,1 19 0,-2-19 512,1 0-448,0 0 224,21 0 64,-21 0 129,19 0-65,-18 0 513,19 0-801,-21 0 416,-17 0-608,-2 0 224,0 0 0,0-19 0,-20 19 32,0 0-96,-20 0 0,2 0 128,-22 0-96,21 0-32,-21 0 64,21 19 0,-19-19 32,-3 0-64,3 0 0,-21-19-32,-2 19 64,3 0-32,-1 0-32,0 0-32,0 0-160,-1 0-160,1 0-225,0 0-160,-20 0-128,0-19-416,0 19-897,-20 0-3491</inkml:trace>
  <inkml:trace contextRef="#ctx0" brushRef="#br1" timeOffset="39081.2354">22054 11823 5477,'0'0'768,"20"0"1699,0 0-129,19 20-737,-19-20-736,20 20-544,-1 0 63,1-1 160,0-19 193,-1 21 128,2-2-609,-21-19 417,-2 19-705,-18 2 32,-38-21 32,17 20-64,-19-20 0,-19 0-32,0 20 64,-1-20-289,1 20-607,-2-20-225,23 20-1538,-3-1-7463</inkml:trace>
  <inkml:trace contextRef="#ctx0" brushRef="#br1" timeOffset="39564.263">19116 11704 6950,'0'0'0,"0"0"-608,-41 20 575,3 0 418,-23 0 1344,2 19 385,0 1-960,-1-20-258,21 19 33,19 1-256,0-21-64,20 2-353,40 19 64,-1-20-96,21-20-96,19 20-128,-20-20-64,20 19-448,-18-19-705,-2 0-2531</inkml:trace>
  <inkml:trace contextRef="#ctx0" brushRef="#br1" timeOffset="45341.5934">20565 11188 544,'0'0'1602,"0"0"-289,0 0-416,20 0-289,-20 0 65,0 0-33,0 0-63,0 0-65,0 0-31,0 0-33,0 0 33,0 0-129,0 0 193,0 0 352,0 0-193,0 0-191,0 0-161,0 0-192,-20 0 96,20 0-95,0 0-33,0 0 0,0 0 0,0 0 160,0 0 0,0 0-95,0-20 31,0 20 0,-20 0 32,20 0 65,0 0-161,0 0-64,0 0 0,-20 0 32,20 0-32,0 0 0,0 0-32,0 0-32,0 0 32,0 0-64,0 0 0,0 0-32,0 0 64,0 0-32,0 0 0,0 0 32,0 0 0,0 0 0,0 0 33,0 0-33,0 0 0,0 0-32,20 0 0,-20 0 32,0 0-32,0 0 0,0 0 128,0 0-32,0 0 0,0 0 32,0 0-32,0 0-32,0 0 0,0 0-32,0 0 32,0 0-32,0 0 64,0 0 1,0 0-65,0 0 32,-20 0-64,20 0 32,0 0-32,0 0 32,-20 0-32,20 0 0,-19 0 32,19 0-64,-20 0 64,20 0-32,-20 0 0,0 0 0,20 0 0,-20 0-32,1 0 64,19 0-64,-20 0 0,0 0 0,0 0-32,20 20 0,-21-20-65,21 0 97,-18 0-96,-2 0 64,20 0 32,-21 0-32,1 0 64,0 0-32,20 0 32,-20 0 0,1 0-32,-1 0 0,0 0 32,0 0 0,0 0 0,1 0 0,-21 0 0,20 0 0,-19 0 0,19 0 0,-21 0 0,3 0 0,-3 0 0,21 0 0,-19 0 0,19 0 0,-20 0 0,20-20 0,1 20 0,-1 0 0,-20 0 0,20 0 0,1 0 0,-21 0 0,20 0-32,-1 0 64,3 0-32,-22 0-32,19 0 64,-19 0-32,21 0 0,-21 0 0,20 0 0,-19 0-32,-1 0 64,20 0-32,-19 0 0,19 0 32,20 0 32,-20 0-64,20 0 0,0 0 0,0 0-32,-20 0 0,20 0-96,0 0-96,0 0-33,0 0-31,0 0-96,-21-20-129,21 20-351,-18 0-514,-2 0-1376,20 20-3973</inkml:trace>
  <inkml:trace contextRef="#ctx0" brushRef="#br1" timeOffset="45925.6268">19393 10969 576,'0'0'1826,"0"0"-481,-20 0 321,20-20-65,0 20-416,0 0-288,0 0-288,-19 0-225,19 20 0,0-20-31,-20 0 63,20 0-96,-20 19-127,0-19-33,0 0-96,1 21-64,-1-21 64,-20 0-64,20 19 32,-19-19 0,19 20-32,-21-20 96,23 0-64,-2 21 128,-1-21 193,1 19-97,20-19-160,0 0 0,0 20-32,0-20-32,0 20 64,0-20 64,20 0 65,-20 20 191,21-20-32,-1 0-95,-20 20-257,18-20 32,3 20-64,-1-1 0,0 1-289,19 0-255,-19-20-513,0 20-801,0 0-3907</inkml:trace>
  <inkml:trace contextRef="#ctx0" brushRef="#br1" timeOffset="47869.738">20585 11148 1761,'0'0'1410,"0"0"-193,0 0 1794,0 0-737,0 0-1602,0 0-544,0 0-96,0 0 161,0 0 255,0 0-32,0 0 161,0 0 224,0 0-65,0 0-191,0 0-289,0 0-64,0 0-160,0 0 32,0 0-96,0 0 64,0 0 1,0-20-1,0 20 0,0 0-32,0-20 32,0 20 0,0-20 0,0 20-32,0-19 0,0 19 0,-20-21 64,20 1-32,0 1 32,0-2 256,0 2-128,0-1-192,0 0 32,0 0 0,20-20 64,-20 20 33,0-19 63,0-1-96,0 0 0,0 1-96,19-21 32,-19 21-64,-19-2 32,19 1 0,0 21-32,0-21 0,0 20-32,-20 20 32,20-20 0,0 20-32,0 0 0,0 0-385,0 0-320,0 0-223,0 0-482,0 20-1120,0-20-3780</inkml:trace>
  <inkml:trace contextRef="#ctx0" brushRef="#br1" timeOffset="48232.7588">20446 10551 8199,'0'20'385,"0"-20"-385,0 0 736,20 0 1250,-20 0-576,0-20-834,20 20-288,-20-19-95,19-2 223,-19 2-64,0-1-63,20 0-161,-20-20-32,20 21-64,-20-21 32,20 20-64,-20 0 0,0 0 96,20 20 224,-20-20 33,0 20-161,0 0-160,0 0 32,0 20 128,19-20-96,1 20 0,0 20-64,0-21-64,19 2-384,-19-2-257,21 21-320,-3-20-897,-17 0-2658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3T06:38:38.815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15285 3239 1537,'0'-20'512,"0"20"834,0-20 1024,0 20 256,0 0-960,0 0-577,0-21-224,0 21 96,0-19-96,0 19-225,0-20-95,-20 20-193,-1 0-128,1-19-128,-18 19-64,-3 0-32,1 0-64,-19 0 64,19-21 64,-19 21-64,0 0 0,-2 21-64,-18-2 32,20 1-32,-1-1 32,1 22 0,-1-21-64,21 19 96,19 1-64,-21 0 64,41 0-128,-20-1 160,40 1-64,-20 19-32,21-18-64,19 18-96,-1-19-65,1-1 65,19 1-32,21-20 96,-21 20 128,20-20-97,-18-1 129,18-19-32,-20 0 64,20 0 33,2-19 63,-23-1 0,3 0-64,-2-20 32,-19 20 128,-1-19 32,1-2-160,-20 2 1,-20 0-1,-20-21 32,0 20 32,-20 0 0,-19-19 289,19 19 159,-19 0 129,-2 20-225,2 1-608,-20-1-160,19 20-128,1 0-866,19 0-1792</inkml:trace>
  <inkml:trace contextRef="#ctx0" brushRef="#br0" timeOffset="8242.4714">13021 10631 576,'0'0'96,"0"-20"385,0 20 960,0 0 929,0-19-480,0 19-128,0 0-225,0-21-96,0 21-95,0 0-385,0 0-385,0 0-384,0 0 1,0 21 383,0-21-95,20 39-97,-20-19-32,0 20-63,0-1-129,21 1 0,-21 20-96,0-21-32,0 1 0,0 0-64,0-20 32,0-1-160,0 2-289,0-2-255,0-19-449,0 0-257,18 0-832,-18 0-2755</inkml:trace>
  <inkml:trace contextRef="#ctx0" brushRef="#br0" timeOffset="8863.5069">12942 10770 2850,'0'0'2114,"-20"0"-1537,20 0 95,0 0 257,0 0 288,0 0-192,0 0-352,0 0 32,0 0 63,-20-20-31,20 20-64,0 0-97,0-20-63,0 20 159,0 0-127,0-19-65,0 19-223,20-20 63,-20-1 0,20 21 1,0-19-129,-1-1 32,1 0-128,0 1 0,0-2 0,-20 1 0,21 1 0,-3 19 33,-18-21-1,20 21-32,-20 0 32,0 0-64,0 0 32,21 21-32,-21-2-128,0 1 64,20 1-96,0-2-128,-2-19-577,3 20-576,-1 0-481,0-1-2210</inkml:trace>
  <inkml:trace contextRef="#ctx0" brushRef="#br0" timeOffset="9556.5466">12981 11247 8456,'0'-20'832,"0"20"-383,-19 0 544,19 20 288,0-20-352,0 20-545,0 0-96,0 19-159,0-19 223,0 20 96,0-20-95,0 20-193,0 0-96,0 0-32,19-21-128,-19 1-225,0 0 33,0-20-256,20 0-353,-20 0-929,0 0-1473</inkml:trace>
  <inkml:trace contextRef="#ctx0" brushRef="#br0" timeOffset="9923.5676">12823 11446 10025,'0'19'705,"0"-19"-962,0 0 33,0 0 448,0 21 609,0-2 64,0 2-416,20 18-225,0-19 0,-20 20 32,19-20-64,1-1 1,-20 1 127,20 0 321,0 0-65,0-20 289,-1 0-160,1 0-129,0 0-95,0-20-97,1 0-63,-3 0-97,2 1-64,-20-1-96,21-20 0,-21 20-64,20 0-64,-20 20-64,20-19-320,-20 19-994,0 0-768,18 0-1153</inkml:trace>
  <inkml:trace contextRef="#ctx0" brushRef="#br1" timeOffset="14289.8173">13080 10611 7527,'0'-19'1441,"0"19"-800,0 0 800,0 0 64,-18 0-672,18 0-513,0 0-191,0 0 351,0 0 129,0 19-97,0-19 161,0 20 95,0 0-127,0 20-128,0-1-65,0 1 0,0 0-127,0 19-161,18-19-96,-18 20-64,0-20 64,20-21-64,-20 22 0,0-41-96,0 19 0,0-19-321,0 0-511,0 0-642,0 0-1217,0 0-4099</inkml:trace>
  <inkml:trace contextRef="#ctx0" brushRef="#br1" timeOffset="14722.8421">12863 10929 10057,'-20'0'1666,"20"-20"-129,0 20-288,0 0-320,0-20-384,20 0-289,-20 0 0,19-19 161,-19 19-33,20 0-96,-20 0 64,20-19-127,-20 19-97,20-1 0,0 2-32,-20-1 96,19 0-64,-19 1 65,20 19-65,0-21-96,-20 21 96,20 0-96,-20 0-32,21 21 0,-3-21-64,-18 0 128,20 19-128,-20-19 32,0 20-32,21-20 96,-21 20-160,0-20-321,20 19-63,-20-19-481,20 0-321,-20 0-319,18 21-289,-18-21-865,0 20-2113</inkml:trace>
  <inkml:trace contextRef="#ctx0" brushRef="#br1" timeOffset="15335.8771">12962 11446 4772,'19'-40'993,"-19"40"96,0-20 929,0 0 128,-19 0-416,19 20-609,0 0 0,0-20-32,0 20-192,0 0-417,0 0-288,0 0-128,0 20-64,0-20 128,0 20-64,0 20 33,0 0 31,0 0-64,0 0 64,19-1-64,-19 1-64,0 0 0,0-1 0,20-19 0,-20 20-352,0-20 416,0-20-481,0 19-287,0-19-642,20-19-608,-20 19-2434</inkml:trace>
  <inkml:trace contextRef="#ctx0" brushRef="#br1" timeOffset="15710.8986">12803 11526 10730,'0'-21'1185,"0"21"-833,0 0 481,0 21 32,0-2-289,0 1-159,0 0-65,20 20 96,-20-1 33,20-19-129,0 0-128,-20 20-95,19-20 95,1-20 0,0 19 128,-20-19 161,20 0-1,0 0 1,-1 0-65,1-19-31,0-1-33,0-20 32,1 20-63,17-19 159,-17 19-160,19-20-352,-1 20 449,-19 0-321,0 1-320,0 19-321,-1-21-672,-19 21-1121,0 0-1570</inkml:trace>
  <inkml:trace contextRef="#ctx0" brushRef="#br1" timeOffset="17517.0019">5319 10412 11210,'-40'-19'384,"40"19"193,-20 0-97,20-21 1,-20 21 352,20 0 256,0 21-705,0-21 161,0 39 159,20-19-63,-20 20-129,20 19-127,-20 1-161,20-1 0,-20 21-32,0 0 1,20 19-33,-20 0-96,0 1-96,0-1 96,0-20-32,-20 1-32,20-1 64,0 1-64,-20-20 0,20-1-96,0 1 96,0-20-545,0-1 449,0 1-384,0-20-193,0 0-128,0-20 225,0 19-417,-20-19-449,20-19-2177</inkml:trace>
  <inkml:trace contextRef="#ctx0" brushRef="#br1" timeOffset="17864.0217">5060 11605 10954,'-20'0'1185,"20"0"-1089,0 20-128,0 19 224,20 21 417,0-20 256,1 19-225,-1-19-159,-2 20-97,3-22-64,-1 3-63,0-21-1,0 20 288,-20-21-31,19-19 159,1 20-127,-20-20 128,20-20-1,0 1-415,0-1 255,19-20-384,-19-1-192,0 3-480,21-2-129,-41 20-448,18-20-737,2 0-704,-20 21-2211</inkml:trace>
  <inkml:trace contextRef="#ctx0" brushRef="#br1" timeOffset="18383.0514">5121 10611 9192,'-20'20'1506,"20"-20"-610,0 0-191,0-20 576,20 1-31,-20-22-290,18 1-159,23-19 64,-21 19-128,0-19-161,19 19-191,-19 0 31,0 20-128,19-19-31,-19-1-193,-20 20-64,20 20 96,-20-20-32,0 20-96,0 20-64,20 0-32,0-1 512,1 22-256,-3-2-160,2 1 128,21 0-96,-21-21 96,-2 2-192,23 18-128,-21-19-321,0 0-1184,-1 0-1987</inkml:trace>
  <inkml:trace contextRef="#ctx0" brushRef="#br0" timeOffset="22460.2846">22888 3278 3010,'20'-19'833,"-20"-1"224,20 20 801,-20-20 320,0 20 32,-20-20-705,20 20-544,0-21-352,-20 21 32,0-19-97,-19 19-128,19 0-319,-21 0-97,3 0 0,-3 0 0,-19 19 0,21-19-32,-1 0 32,1 21 32,-22-1-64,23 0 32,-23 0-32,22-1 32,-1 1-33,0 20 33,21 0 0,-1-1-32,0 1 32,0 0-32,0-1 0,20 2 0,0-2 0,20 0 0,-20 2-32,20-2 0,0 1-32,19-20 32,1 20 64,0-21 0,-1 2 0,2-2 0,17 1 0,-17-20-160,-2 20 32,21-20-32,-21 0 31,21-20 129,-1 0-64,22 1 96,-22-2 0,0-18 65,-19 19-1,0-20-32,-21 0 32,1 1-64,0-1 32,0 0 32,-20-20 64,0 21 64,20-21-63,-20 21 159,-20-1 96,0-20-31,0 40 223,-19-19 1,-1 19-193,0 0-320,1-1-128,-22 2-64,23-1 96,-3 20-512,-18 0-866,39 0-1440,-20 0-7624</inkml:trace>
  <inkml:trace contextRef="#ctx0" brushRef="#br1" timeOffset="24746.4154">20585 9935 11466,'-40'0'-32,"40"0"160,-20 0 65,20 0 319,0 0 161,0 20-65,0-20 33,0 20 32,0 0-97,0 20-63,0-20-65,0 19-224,20 21-64,-20-21-31,0 21-33,20 0 64,-20 20-128,0-1 32,0 20 0,0 0-32,-20 21 64,20-21-32,0 21-32,0-1-32,-20 0 320,20 0 129,0-20 63,-20 21-63,20-21-257,-19 0 32,-1 1-32,0-1 97,0-19-33,0 19 0,20-20-256,0-19 32,0 19-96,0-39-96,0 0-128,0 0-33,20-21-95,-20 2 32,20-2-1,-20 1-63,0 0-225,0-20 33,0 0-353,0-20-929,0 0-2018</inkml:trace>
  <inkml:trace contextRef="#ctx0" brushRef="#br1" timeOffset="25107.436">20227 12181 12267,'-20'0'673,"20"19"-545,0-19 480,0 20 257,0 20-256,0 0-417,20-1-128,0 21 32,1-21-32,-21-18 96,20 19 1,-2-21 63,3 2 64,19 18-32,-20-19-160,-1 0 385,21-20 191,-20 0-63,0-20 32,-1 0-193,1 0-224,0-20-64,0 1-160,-20-2-32,20 2-96,-1 0-256,-19-2-577,0 2-833,20 19-1793</inkml:trace>
  <inkml:trace contextRef="#ctx0" brushRef="#br1" timeOffset="25698.4698">20327 10193 12908,'-59'41'961,"38"-41"-65,21 0 386,-20 0 95,20 0-128,0-20-352,0-1-192,0 2-225,20-21-95,1 0-65,-1 1-64,-2-1-192,3 0-32,-1 0 32,0 0 0,0 21 32,-1-1-64,1 20-96,-20 0 128,20 0-192,0 20 256,0 20-32,-1-21-96,21 21 65,-20 0-65,19 19 0,21-18 64,-21-2-289,2-19 65,-1 20-224,-1-20-321,1-1-1088,-1-19-1507,-19 20-3394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3T06:48:28.859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15224 2523 5925,'0'0'993,"0"0"256,0-20 64,0 20-288,-20-20 97,20 20-130,-18-19-479,18 19-1,-21-20 33,1 20 31,0 0-95,-19 0-65,-1 0-31,0 0-97,1 0-128,-1 0-96,1 0-32,-1 0-32,-1 20 64,3-20-128,-3 19 64,2 1-32,-1 0 32,0 0-32,1 20 32,19-21-32,-20 22 32,21-22-32,-1 21 0,20-21 32,-20 22-32,20-21 32,20 18 0,-20 3 0,20-1 0,19-1 0,1-19 32,-1 20 0,1 0 0,19-21-64,22 21 64,-22-19-32,20-2 32,0-19 0,1 0-32,-1 0 96,-20-19 32,22-2 65,-22 1-65,0 0 64,1 1 0,-1-21-64,-19 20 192,-1 0-320,-19 0 641,1-19-257,-21 19 193,0 0-32,0-21 31,-21-17-192,1 17-95,2-18 63,-23 19-96,21-19 97,-19 19-321,-21 20 64,21-19-353,-1 39 1,-19-20-352,-2 0-706,21 40-832,1-20-1729,-1 20-9706</inkml:trace>
  <inkml:trace contextRef="#ctx0" brushRef="#br0" timeOffset="952.0545">14252 3219 8584,'0'0'2402,"-20"0"-2146,20 0-96,0 0-32,0 0 929,0 0 97,0-20-610,-20 20-320,20 0-64,-20 0 321,1-21 95,-21 21-127,0 0-161,1-19-32,-1 19-224,-19 0 0,18 0-32,-18 0 0,-1 0 96,1 0-31,19 19-33,-19 2-32,18-21 0,3 20-32,-3 0 64,1 0-96,1 19 31,19-19-31,0 20 0,0 0 96,20-1-128,-19 1 64,19 0-64,19-1-64,-19 1 64,20 0-96,20-21 64,-19 22 0,17-2 95,23-19 1,-23 20-32,23-20-32,18 0 0,-20-1 0,1 2-32,19-21-32,-20 0 64,22 0 64,-22 0 0,0-21 64,1 2 0,-1-1 96,-18-20-64,-3 20 96,-18-20 224,1 1 129,-1-21-129,0 21-95,-40-21-1,0 0 288,-1 1 65,-17 19 192,-23 0-225,22 0-287,-21 21-257,1-1-64,-1 20-257,1 0-447,0 0-738,18 0-2049</inkml:trace>
  <inkml:trace contextRef="#ctx0" brushRef="#br0" timeOffset="10862.6213">21578 3278 4163,'0'20'-3010</inkml:trace>
  <inkml:trace contextRef="#ctx0" brushRef="#br0" timeOffset="11438.6543">21657 3278 5349,'0'0'800,"0"0"-31,-20-19 512,20 19-192,0 0-320,-21 0-289,3-20-223,-23 20-33,21 0 64,-39-20 161,19 20-65,-19 0-96,-1 0-64,1 0 65,-20 0-129,18 20-96,2-20-32,-20 20-32,19-1 0,21 1-32,-1 0 64,20 0-128,-1 20 96,21-20 0,21 19 0,-1 1 32,20 0-32,19-1-128,0 1-257,1-20 193,19 0 128,1-1 64,-20-19 32,19 21-128,-20-21 64,1 0-64,-1-21 32,-18 21 32,18-19 0,-39-1 96,20 0 288,-40 1 161,19-22-193,-19 22 64,0-21 129,-19 0-161,-1 20 65,0-19-65,-21 19-352,3-20-352,-23 40-545,22-20-480,-1 20-1090,20 0-6661</inkml:trace>
  <inkml:trace contextRef="#ctx0" brushRef="#br0" timeOffset="12152.6951">22590 2583 8936,'0'-40'1089,"0"40"-160,-20-20-289,20 0-287,-20 20 63,0-20-63,1 20-65,-21-19-160,-1 19-64,-18-20 32,0 20 0,-1 20 32,1-1-128,-1 1-32,1 0-64,0 20-160,19-1 32,-1 21 32,23-20-33,18 20-159,18-21 64,23 21-1,17 0-95,3-21-97,-2 21-223,20-21 287,1-19 321,0 21 320,19-41 801,0 0 673,0 0 160,21-21 224,-1-19-353,-20 1-640,-20-1-512,-40 0-385,-19-19 0,0-2-32,-20 3-128,-20-22-288,-39 20 288,-1 1-256,-19-1 800,-20 21-512,19-1-32,1 40-384,-1 0-1154,21 20-1569,0 0-6566</inkml:trace>
  <inkml:trace contextRef="#ctx0" brushRef="#br1" timeOffset="18949.0839">12724 8226 288,'0'-19'640,"0"19"161,0 0 737,20-21 127,-20 21-255,0 0-321,0 0-64,0 0-673,0 0-224,0 0-224,0 0-160,0 0-449,0 21-576,0-21-65,0 0 257,0 0 769,0 19 448,0-19-32,0 0 0,0 0 97,0 20-161,0-20-192,-20 0-1,20 0 161,0 0 417,0 20 384,0-20 768,0 0-128,0 0-480,0 0-448,0-20-129,0 20 0,0-20 353,20 1 224,-20-2-224,18-18-161,3-1 65,-21-20-193,20 21-31,0-21 63,20-20-31,-21 21 31,1-20-128,20-1-95,-1 0 127,1 1 257,19-1-97,-18 1-95,-1 0-321,-1 19-64,-19 21 0,0-22-32,0 22 0,-1-1 32,-19 20-96,20 0 64,-20 1-64,0 19-449,0-20-511,0 20-418,0 0-608,0 20-576,0-1-3108</inkml:trace>
  <inkml:trace contextRef="#ctx0" brushRef="#br1" timeOffset="21565.2335">13260 10929 1,'0'0'511,"0"0"450,19 0 320,-19 0 193,0 0 31,-19 0-192,19 0 64,0 0-448,0 0-160,0 0 96,0 0-192,0 0-161,0 0-128,0 0-223,0 0 31,0 0 96,0 0 32,-20 0-224,20 0-96,-20 0 0,0 0-64,-1 0 64,3 20-32,-2-20 32,0 20-128,-21-1-256,23 2-417,-3-2 96,1 1 161,0 1-225,0-2-352,1 21 224,-1-20 513,0 20 256,0-1-128,-19-19-513,19 20-384,20-21-321,-20 21 898,0-20 704,0 0 32,20 0 160,0-20-127,0 19 191,0-19 128,0 0 417,20 0-320,0-19-129,0 19-31,19-20 31,-19 20 65,0-20-65,0 20-320,0-20-64,19 20 32,-19-20-128,0 20 33,1-20-1,-3 20 64,2-19 192,1-21 481,19 20 320,-22 0 128,3-19-256,19-1-577,-20 0-256,-20 0-96,0 1 32,0-1 64,0 20-64,-20 0 1,20 0 95,-20 0 64,20 20-192,-20 0-160,-1 0-609,21 0-480,-18 0 0,18 0-257,0 20-2209</inkml:trace>
  <inkml:trace contextRef="#ctx0" brushRef="#br1" timeOffset="22503.2872">13398 10631 1153,'0'0'2978,"0"0"-1280,0 0-128,0-20-385,0 20-224,0 0-33,-20 0 161,20-19-64,0 19-352,0 0-225,-19 0-287,-1 0-161,0 19 64,0-19-64,-19 20 0,-1 0-64,-1-1-97,-17 22 33,17-22 32,-18 21 0,19 0 96,-19-1-320,19 1-321,21 20-159,-21-21-482,0 21-479,19-20 223,3 20 834,-2-20 511,-21-1 161,21 1-64,2-1 160,-23 1 128,21 0-192,0-1 0,-19 1 0,39-19 97,-20 19-1,20-1 0,0 1 96,0 0-192,0-1 0,0-19 192,20 0 641,0 0 256,-1 0 0,1-20-320,20 0-225,-19 0-191,-3 0-97,22 0-32,1-20 64,-2 0 1,1 0 31,0-20 32,19 1 257,-19 19-33,19-40 33,0 20-33,2 0-159,-2-19-65,-19-1-64,19 1 97,-19 19-225,-20-19-32,19-1 0,-19 20 192,-20-20-223,20 41-97,-20-21 32,0 20 0,0-20-32,0 20 0,0 0 0,0 0 32,0 1-96,0-1 64,0 0-193,0 0-287,0 20-257,-20 0-672,20 0-1666,0 0-9063</inkml:trace>
  <inkml:trace contextRef="#ctx0" brushRef="#br1" timeOffset="23671.354">13477 10393 1153,'0'-21'512,"0"21"-352,0 0 1057,0-19 673,0 19 96,0 0-545,0 0-448,0 0-128,-18 0-128,18 0-97,-21 0-95,1 0-321,20 0 64,-20 0-95,0 0-1,-19 0-128,19 19 0,0-19-96,-19 21 64,19-21-64,-20 19-64,1 1-128,-1 0-33,-1 0 1,2 19 96,-1-18 128,-19-2 32,19 22 32,1-2-32,-1-19 0,0 20-32,1-1-32,-2 1 64,1 20-64,22-21-32,-3 1 64,-19 0-96,20 20-161,1-21-415,-1 21-65,0-20-96,0 19-64,-19-19 96,19 0-159,-20 19 63,20 1 768,-19-20 129,19 19 0,-21-19 289,23 0-97,-2 20-96,-1-21-64,21 21 0,-20-21 128,20 1 288,0 0-63,20-1 255,1 1 385,-1 0-384,-20-20-65,38 0 97,-17 0 288,-1 0-321,0-1-127,19 1-65,-19-20-160,20 20-95,-1-20 95,1 0-128,-1 0-32,1-20 128,19 0-128,2 1 0,-2-1 257,1-20 95,-1-1 97,20 3-129,-19-22-192,20 20-128,-22-19-31,3 19 63,-22 0 160,1-19-160,19-1-32,-19 0-32,1-20 256,-3 1 1,3 20 159,-3-21-31,3 1-513,-21-1 288,20 20-192,-21 1 32,1-1 64,-20 21 32,20-1-32,0-20 32,-20 21-31,0-1-33,-20 0 32,20 0-128,-20 1 32,0 18-32,1 2 96,19-1-32,-20 0-320,0 20-513,0 20-1313,20-20-3043</inkml:trace>
  <inkml:trace contextRef="#ctx0" brushRef="#br1" timeOffset="27011.545">13657 10154 2402,'0'-20'3523,"0"20"-1825,0 0 31,-20 0-608,20-19-160,-20 19-288,20 0-32,0 0-225,-21 0 0,21 19-31,-20-19-97,2 0-96,18 0 0,-20 0-160,-1 0-64,-19 20 32,22-20-64,-23 20 64,-18-1 0,-1 22 0,21-22 64,-42 1-64,23 20-64,-1-20 32,-2 19-128,2 1-64,19-20-64,1 20 160,-21-1 95,19 1 33,-18 20-32,1-20 32,17 0 0,1 19 0,-19-19 32,19 0-32,1-1 33,-1 21-1,1-20-32,-1 0 0,-1 20 128,3-1-64,-23-19-64,22 19 64,-1 1-128,20-1 128,-19-19-128,19 20 32,-20-1 0,19 1 64,3 0-64,-2-1 32,0 1 0,-1 19 128,1-19 0,2-1-96,18 1-64,-21 0 32,21-1 0,0 1 0,0-1 32,0-19 160,0 19 96,0-19-95,21-20 31,-21 0-64,18-1-192,-18 2 64,20-21 64,1 20-96,-1 0 0,18-1 96,3-19 0,-1 21-64,-1-21 32,21 0-32,-1 0 0,-18 0-32,17 0 32,-17 0 0,18-21 32,1 2-31,-1-1 63,20-21 0,20 2-160,-20 0 192,2 18 32,-22-18-32,20-21-96,-19 20 128,20 1 257,-1-21-1,0 21 64,-19-21 65,19 0-65,-20 1-319,-19-1-97,19 1 128,2-1-224,-21 1 416,19-1-320,-19 1 128,-1-21 33,1 0 63,-1-19-192,-19 0 0,21 0-32,-21-1 64,-20 20 353,18 1-65,-18-1-96,0 20-31,0 21-33,0-21-32,0 21-96,0-1-64,0 0-32,-18 0-32,18 0 0,-20 1 0,20-1-128,-21 20-32,1-19 96,0 39 0,2-20-64,-23 20-64,21 0-257,-19 20-191,-1-20-161,0 19 96,1 1-128,-1 0-224,-1-20-672,3 20-1474,-3 0-5221</inkml:trace>
  <inkml:trace contextRef="#ctx0" brushRef="#br1" timeOffset="28605.6362">13756 10273 2081,'20'0'1634,"-20"0"448,0 0 577,0 20-770,0 20-640,0-1-63,0 1-258,19 20-479,-19 19-321,0 1-96,0-20-64,0 19-352,0-19-161,0-21-31,0 1 95,0-20-224,0 0-159,0-20 479,0 0-223,0-20-1795,0 0-2753</inkml:trace>
  <inkml:trace contextRef="#ctx0" brushRef="#br1" timeOffset="28900.6531">13517 10273 9737,'0'0'512,"-20"20"-480,20-20 513,0 20 800,0 0 321,20 19-577,-20 1-289,0 20 33,21 0-224,-21 19-257,0 21-288,0-1-64,0-20-64,20 1 0,-20-21-64,0 1-160,0 0-33,0-20 161,0-21-192,0 1-257,0 0-608,0-20-641,0 0-1537,0 0-3139</inkml:trace>
  <inkml:trace contextRef="#ctx0" brushRef="#br1" timeOffset="29227.6718">13378 10412 13965,'0'-19'672,"-19"19"-544,19 0-448,0 0 320,0 19 449,0 21 95,0 0 65,0 39-1,-20 20 1,20 21-161,-20 19-63,0 20-257,-19 0-96,19-20 0,0-20 32,0-39-96,20-20 64,0-1-96,0-19-160,20-20 31,-20-20-223,0 0-257,20-20 257,-20 0-32,0-40-129,0 21-32,0-41-351,-20 0-546,20-39-992,-20 0-1794,-1 0-641</inkml:trace>
  <inkml:trace contextRef="#ctx0" brushRef="#br1" timeOffset="29477.6861">13141 10691 2562,'0'-180'6150,"0"141"-2819,0-1-1730,0 40-800,0 0-128,0 20-257,0 20-128,20 19-63,-20 21-65,0 0 416,-20 39 129,20 20-289,-41 0-95,21 40-225,-19-20-32,-1 20-224,1-40-129,19-20 65,0-41 64,0-57-32,20-1 0,0-20-193,20-41 1,-20-18-193,0 0-31,0-20 95,0-21-287,-20-19-738,20-1-1857,-20 1-1410,1-19 706</inkml:trace>
  <inkml:trace contextRef="#ctx0" brushRef="#br1" timeOffset="29701.6989">12843 10929 3042,'-20'-139'3716,"0"119"-1090,20 20-383,-20 0-1347,20 40-351,-21 19-321,21 1 0,-18 39-64,18 21 449,-20-1 160,-1 0-65,1 40-255,0 0-225,-19 0-224,19-20-224,0-20 224,0-40 32,1-39 0,-1 0-32,20-20 32,-20-20-128,20-20-481,0-20 65,0-19-193,0-21-416,0-39-256,0 0-2082,0-20-2851</inkml:trace>
  <inkml:trace contextRef="#ctx0" brushRef="#br1" timeOffset="30156.7249">12465 11446 3203,'-19'-159'3139,"-1"139"-801,0 0-929,20 20-928,-20 40-321,20-1 704,0 21 193,-20 19-256,20 21-288,-19 19-193,-1 0-64,0 1 97,-21-1-97,23 0-160,-23-40 0,21-19 320,0-21-191,20-18-161,0-21-321,0-41-223,0-18 96,20-20-225,-20-1-736,0-39-1442,-20 0-2017,1 20 2561,-1-1 2788,0 41 640,0 19-128,0 40 417,20 0-1090,-19 40-224,19 19 801,-20 1 160,0 39-320,20-20-321,-20 21-192,20-1 33,-20-19 159,-1-21 417,21-19 192,-18-20-512,18-20-385,0-20-192,18-20-64,3-19 0,-1-21-321,-20 1-159,0 18 192,20 2 223,-20 20 161,-20 19 32,20 20 1,0 40-65,-20 0 0,20 19-257,0 1-95,0-1 96,0 1-865,0-1-2819</inkml:trace>
  <inkml:trace contextRef="#ctx0" brushRef="#br0" timeOffset="35827.0492">23384 3079 8359,'0'20'897,"0"-20"-448,0 0 1312,20 0-31,-20 0-128,20 21-417,19-2-385,-19 1-223,20-1-321,19 2-32,-18-1-63,17 20-97,3-21 0,-22 1 0,1 20-160,-1-20-32,1-20-321,-20 20-576,-20-20-608,0 0-417,0 0-1826,0 0-3587</inkml:trace>
  <inkml:trace contextRef="#ctx0" brushRef="#br0" timeOffset="36173.069">23702 3099 8071,'20'0'993,"-20"0"-1121,0 0 160,0 0 32,-20 0 737,-21 0 192,3 0-673,-23 0 289,2 0 704,-1 0-416,1 0-417,18 0-127,3 0-193,18 0-32,20 21 128,0-2 192,20 1 1,0-1-161,-2 2-96,3-1-160,19 20 32,-1-21-64,1 21-256,0 0-673,-20 0-1025,-1-21-3523</inkml:trace>
  <inkml:trace contextRef="#ctx0" brushRef="#br0" timeOffset="42246.4164">21657 9856 6342,'0'0'1633,"-20"0"-672,20 0 544,0 0-287,0 0 31,0 0-288,0 0-289,0 0 161,0 0-96,0 0-289,0 0-320,0 0-128,-21 0 0,3 0 0,-2 20 0,-1-20 0,-19 19 0,1 2 32,-1-2-32,1 1 0,-1 0 32,0 20-32,1-20 32,-1 0-64,1-1 64,-1 22-32,-1-22 0,3 21 0,-3 0 0,-18-20 0,19 19 0,0 1 0,1 0 0,-1 0 32,1-1 32,-1 1-64,-1-1 0,2 1 0,-21 1 33,21-2-1,-21 0 0,21 21-32,-21-20 0,1 0 0,18-1 0,3 1 0,-3 0 0,1 19 0,21-19 0,-1 1 0,-20-2 0,20 1 0,1 0 0,-21-1 0,20-19-32,-19 20 32,19-1 0,0 1 32,-21 0-32,23-21 0,-23 21-32,21 0 0,-19-19 32,19 18-33,-20 1 33,20 0 0,-19-21 0,19 21 0,-20 0 33,21-1-33,-1 1 0,0 0-33,0-1-31,-1 1 0,3-21 64,-2 22-64,0-21-32,-1 20-96,21-21 160,-20 1 0,0 20 0,20-20 32,-19 19 0,19-19 0,0 20 0,0-20-64,0 0 0,0-1-64,0-19 128,0 20 0,19-20 0,-19 0-64,0 21 160,0-21-64,20 0 64,0 0-64,-20-21 32,41 21-64,-21 0 64,-2 0-32,3-20-32,19 20 32,-20 0 0,-1-19 32,1 19 0,0 0-32,20 0-32,-21-20 32,21 0 0,-20 20-32,19-20 96,-19 20 0,21-20-63,-21 20 31,18-20 32,-17 20-64,19-19 0,-21-1 0,21 20-32,-20-20 32,0 20-32,-1-20 32,21 20 0,-20-20-64,0 20 64,-1-20-32,1 1 0,0 19 0,0-20 0,-20 20-32,21 0 32,-21 0-32,0 0-64,0 0-129,0 0 33,0 0 0,0 0-128,0 0-225,0 0-352,0 0-896,0 0-3172</inkml:trace>
  <inkml:trace contextRef="#ctx0" brushRef="#br1" timeOffset="45352.5941">21598 9935 6470,'18'0'-1025,"-18"0"768,0 20 450,0-20 639,0 0-31,0 0-64,0 0 544,0 20 257,-18-20-225,-2 0-256,-1 0-289,1 20-191,-18-20-225,17 0-224,1 20-63,-20 0-33,21-20-32,-21 20 32,20-1 32,-19 1 32,-1 1 192,0-2 64,21 1-63,-21 19-161,-1-18-32,3-1-96,-3-1 32,-18 21 64,-1-20 96,21 0 32,-1 19 129,-19-18-225,19-2 0,-1 21 0,23-20 96,-23 0-96,1 20-96,21-1 97,-21-18-97,0 18 64,21 0 64,-21-18-32,0 18 32,21 1-160,-21 0 192,-1-20 65,3 19-386,17 1 193,-19-20 33,20 20-65,1 0-32,-21-21-32,20 22 32,-19-2 96,19 1-160,-20 0 160,20-21-96,-19 21 32,19 0-64,-21-21 32,23 21 64,-23-20 32,21 20 32,0 0-160,-19-21 96,19 21-32,0-19-32,0 18 32,1 1 0,-1-20 96,20 19-224,-20-19 96,0 20 32,0 0-64,1-21 32,-1 21 96,0 0-128,-21-20 64,23 20-32,-2-2-32,0-17 96,-1 19-224,21-20 160,-20 19 0,0-19 0,1 0 0,-1 20-32,20-20 32,-20-1-32,0 21 32,0 0 0,-19-20 0,19 19 96,0 1-96,20-20 0,-20 0 0,20-1 0,-19 2 64,19-1-128,0 0 64,-20-1 32,20 2-64,0-2 96,0-19-32,0 20-32,0-20 64,0 20-64,20-20 96,-20 0-128,0 20 64,19-20-32,-19 20 0,0-20 32,20 0 96,0 0 1,0 0-33,0 0 0,19-20-32,-19 0-32,20 20 64,-21-20-96,21 0 192,-19 1-96,-1 19 0,18-21-96,-17 2 96,19-1 1,-1 20-1,1-20 0,0-1-128,19-18 128,-19 19-192,-1 1 224,2-2-32,-3 1-32,3 1 32,-1-1 64,-1 0-128,1 0 32,-1-20 0,-19 21-32,20-1 0,-1 0 97,-19 0-162,20-20 33,1 21 161,-2-21-129,1 20 224,-1-21-352,1 22 256,0-21-32,-1 21-160,1-21 64,-1 0-32,1 1 64,1-1 32,-3 0-96,3 20 96,-3-19-32,3-1 65,-1 0-33,-1 0 32,1 0-64,-1 0-32,1 1 0,1-1 32,-3-19-64,23 19 32,-41-19-128,19 19 256,1-20-192,-1 20 32,-19-20 0,20 21 96,-20-1-96,19 0 32,-19 20-64,21-19 64,-23-1-32,22-19 64,-19 18-160,17 2 160,-17-21-128,-1 21-32,0-1 96,0 0 0,-20 0 32,19 21 32,1-21-160,-20 20 128,20 0-64,0-20 32,0 20-32,19 1 32,-19-22 0,0 2-128,0 0 32,1-2-32,-3 22 32,-18-21 31,0 0 1,0 20 64,0 0-32,0 1 64,0-2 0,-18 2 0,18 19 97,-21-20-33,1 20-96,20-20 0,-20 20 32,0-20-32,-19 20 0,19 0 0,-20 0-32,1 20-32,-1-20 64,-1 20 32,3 0-160,-3-1-609,3 21-833,-3 0-1665,-18 0-5093</inkml:trace>
  <inkml:trace contextRef="#ctx0" brushRef="#br1" timeOffset="50966.9152">20347 5921 5349,'-20'20'1121,"20"-20"-1217,0 0-385,0 0 513,0 20 0,-21-20 320,21 0-223,0 20-97,0-20 192,0 0 513,0 0 31,0 0-191,0 0-97,0 0-191,0 0-257,0 0 64,0 0 192,0 20 0,0-20-64,0 0 1,0 0 191,-18 20-32,18-20-159,0 0-65,-20 19-96,20 1-32,0 0 0,0 0 0,-21 0-32,21 0 0,-20 19 0,0 1 0,0 1 32,1-2 32,19 0 224,-20 21-64,0-20-63,0 20-65,20-21-64,-20 21-64,1-20 32,19 19 0,-20-19 64,0 20-32,0-20 192,0-1-64,20 1 0,-19 19-96,19-19 0,0-20-32,-20 20-32,20 0 65,0 0-33,-20-1 32,20-19 0,-21 20 96,21-1 32,-20 1-32,20-20-32,0 19-32,-18 1-96,18-20 32,0 20-32,0-21 0,0 22 0,0-22 32,0 2-64,0-2 64,18 0-96,-18 2 128,0-1-32,0-20-32,0 20 0,0 0 0,0 0 0,0-1 0,0 1 0,20 0 0,-20-20 0,0 20 0,21-20 0,-21 20-32,0-20 32,20 20-32,-20-20 32,20 0 0,-20 19 32,19-19-64,1 20 32,-20-20-32,20 0 32,-20 20-32,20-20 32,-20 0 32,20 0-32,-1 20 0,-19-20 32,20 0 32,-20 0 33,20 0-33,0-20-32,0 20 0,-1 0-32,1-20 0,0 20 0,0 0 0,1-20 32,-1 20-32,-2-19 0,3 19 32,-1-20-32,0 0 0,0 0 0,-1 0 0,1 0 32,0 1-32,0-21 64,0 20-64,-1 0 64,21-1-64,-20 2 96,0 0 32,-20-21 96,19 19 1,1 1-129,-20 1 32,20-1 0,-20-20 32,0 20 128,20 0 1,-20 20-97,0-19-96,21-1-96,-21 0 32,0 0 32,18 0-32,-18 0 32,0 1-64,20-1 32,-20 0 32,21 0-64,-21 0 96,0-20-64,20 21 32,-20-2 96,20-18-224,-20 19 128,0-20-32,18 20 33,-18-19-33,0 19 0,0 0 0,0 0 64,0 0-64,0 1 0,0-1 0,0 0 64,0 0-64,0-20 0,0 21-32,0-2 32,0 2 64,0-2-192,0 2 192,0 0 32,-18-2-64,18 1 0,0 20-64,0-20 32,0 0-96,0 0 96,0 1-96,0-1 64,0 0-64,0 0 64,0 20-64,0 0-128,-20-20-32,20 20 160,0 0-32,0 0-65,0 0-31,0 0-64,0 0-321,0 0-672,0 0-1794,0 0-9192</inkml:trace>
  <inkml:trace contextRef="#ctx0" brushRef="#br1" timeOffset="51759.9605">20703 6796 3811,'20'0'545,"-20"0"-2051,21 0 1090,-21 0 448,20-20-32,0 20 0,-20 0 0,18 0 64,3 0 609,-21-20 928,0 20 65,0 0-161,0 0 0,0-20-159,-21 20-65,3 0-192,18-19-192,-20 19-160,0-21-353,-1 21-128,21-19 32,-20 19 33,2-21-193,-3 21 32,21 0-96,-20 0-32,20 0-64,-20 0-224,20 0 64,-20 0 160,20 0 32,-19 0-64,19-19 64,-20 19-65,20 0-31,-20 0-96,0 19-512,0-19-738,20 0-1056,-19 0-1378</inkml:trace>
  <inkml:trace contextRef="#ctx0" brushRef="#br1" timeOffset="52177.9844">20446 6717 3811,'0'0'1826,"0"-21"192,0 21 384,-20 0-384,20-19-577,-20 19-480,20 0-64,-19 0-128,-1 0-193,20 0-319,-20 0-225,0 19-32,-1-19 0,3 21-32,-2-2-129,-1 1-31,-19 0 32,20 20 64,-19-1 32,19 1 0,-20-20-192,21 20 63,-1-1-255,0 1-225,0 0-127,0 19 223,1-19 1,-1 0-129,0-20-256,-1 19 160,21 1 545,-20 0-64,20-20-2147</inkml:trace>
  <inkml:trace contextRef="#ctx0" brushRef="#br0" timeOffset="59176.3847">15919 2583 13260,'0'0'577,"-19"0"480,19 0-257,19 0 1,1-20 160,0 20-288,21-20-161,17 20-320,3-20 33,-2 0 95,0 0-160,21 20-128,-21-19 32,0-1 0,-19 20-224,-19 0-288,-1 0-738,-20 0-831,-20 0-706,-1 0-5733</inkml:trace>
  <inkml:trace contextRef="#ctx0" brushRef="#br0" timeOffset="59523.4046">16018 2385 9224,'20'0'2242,"-20"0"-2146,0 0 225,0 0 223,0 0 641,-20 0-896,2 0-129,-3 19 224,-19 1 97,20 0 63,-19 0 97,19-1-129,20 1-31,-20 0-161,20 0-192,20-20 32,0 40 64,0-21-63,19 1-97,1 1-224,19-2 448,2 1-448,-23 0-321,3-1-768,-1 2-1538,-21-1-10697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3T06:50:34.173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15483 2622 7911,'20'0'1634,"-20"-20"-866,0 20 834,0-19-321,0 19-96,-20-20-192,20 20-320,-20-20-289,20 20 0,-40-20-95,21 0-161,-21 20-160,-19 0 0,-22 20 0,22-20-64,-40 20-65,20 0 65,-1-20 64,0 20 32,22-1 32,-22 1-128,0 20 192,21-20-128,19 19 64,1 2-32,19-21 0,0 18-64,20-17 32,0 19 0,40 0 64,-20-1 0,19 1-32,1 0 0,-1-1 32,1 2-64,0-22 64,19 20-96,20 2-32,-18-21-96,38 0 32,-20-1-96,20-19-161,1 20 1,-1-20 320,-20-20-96,0 1-449,2-1-288,-2 0-320,-20-21-160,-19 2 928,19-1 545,-39 0 192,0-19 1,-20-1-257,0-19 512,-40 19-288,1 21 769,-1-21 160,-39 40-480,18 0-193,2 1-383,0-2-129,-1 21-449,21 0-1345,-1 21-7751</inkml:trace>
  <inkml:trace contextRef="#ctx0" brushRef="#br0" timeOffset="851.0487">13894 3338 3106,'20'0'1826,"0"0"-1666,1-20 193,-1 20 736,-20 0 640,18 0 65,-18-20-385,0 20-224,-18 0-672,-2-20-449,-21 20-96,-18 0 32,-1 0 0,1 0-64,-20 0-64,-2 0 32,2 20 128,-20-20-64,20 20 32,0 0 64,0 0-96,18 20 32,2-1 0,19 1-128,20 0-97,20-1-63,20 21 32,20-21-128,19 21-97,20-20-576,2 20 96,18-21-224,-20 1-160,21 0 512,-1-20 481,0-20 352,-20 0 1217,20-20 1473,-20 0-191,2-19-738,-2-1-383,-20 0-129,-19-20-737,-20 1-287,-1-1-322,-38-20-415,-41 21 64,-19-1 384,-20 1 192,-1 39 0,-19-20-32,0 40-128,-1 0-96,21 20-1154,20 0-5700</inkml:trace>
  <inkml:trace contextRef="#ctx0" brushRef="#br0" timeOffset="4242.2426">23205 2742 8327,'0'0'129,"0"-21"-1,0 21-64,0-19 256,0 19 545,0-20 64,0 0-289,0 1-191,-20-2-161,0 1-128,-19 20-160,-21-19 0,-19 19 0,-20 0 0,20 19 128,-21 1 0,20-20 161,21 21 127,19-2-96,-19 21-159,18-21-65,3 2-64,-3 19-32,2-21-64,19 21 96,20 0-96,-20 0-97,40-1-63,0 1 0,-1 0 32,21-1 32,19 2-33,2-2 1,-2 1-96,20-20 192,22 0 96,-2 0 0,0-1 32,0-19 32,0 0 0,1 0-32,-21 0 0,0 0-32,-20-19 32,1-1 64,-1 0 193,22-21 63,-2 22-128,-20-41 0,-19 20 65,-20 1-193,-20-21-96,-20 21 96,-20-21 448,-19 19-95,-2 3-449,-18-2-193,-20 19-1376,0 21-4485</inkml:trace>
  <inkml:trace contextRef="#ctx0" brushRef="#br0" timeOffset="4897.2801">21975 3378 9737,'-21'0'768,"1"-20"-31,-19 0 288,19 20-96,-20-20 320,1 0-192,-21 0-480,1 1-353,-2 19-160,-18-20-64,-20 20 32,0 0-64,20 0-96,-20 20-256,-1-1 159,1 1 193,0 0 64,38 0-32,-18 0 0,41 20 0,-3-1 32,1 1-32,21 0-32,19 20-160,19-1-224,41-19-417,-1 19-160,20-19 320,21 0-95,19-1 255,0-18 321,1-21 192,-1 19 160,1-19 192,-3-19 65,3-2 223,-1 2 129,-20-21-192,-20 0-353,-18-19-128,-22-1-192,-39 20-417,0-20-159,-39 1-33,-40-1 545,18 21 160,-38-1-1505</inkml:trace>
  <inkml:trace contextRef="#ctx0" brushRef="#br1" timeOffset="8842.5058">13538 11108 3427,'0'20'1473,"0"-20"-128,0 0 481,0 0-96,0 0-769,0 0-289,0 0 161,0 0-64,20 0-353,-20 0-127,0 0 63,0 0 32,0 0-96,0 0-95,0 0-33,0 0 128,0 0 64,0-20 1,-20 20-97,20 0 0,0-20 65,0 20 31,0-19-96,-21-2 64,21 21-127,-20-20 31,20 1 128,-20-2-96,2 2 1,-3-1-65,1 0 96,-20 0-96,21 0-64,-21 0 97,20 0-289,-19 1 128,-1-21-32,20 20-64,-19 0 128,-1 0 64,-1 1-192,2-1 64,-1 20 32,1-21-64,-21 2 32,21 19-96,-1-20 160,0 20-192,1 0 128,-2 0 0,1 0 0,1 0-96,19 0 96,0 20-192,0-20 160,1 0 64,19 0-128,0 19 0,0-19-32,-20 0 160,20 21-64,0-1-32,0-20 32,-20 19-32,20 1 160,0 20-256,0-20 96,0 0 32,0 19 0,0-19 32,0 20-32,20 0 64,0 0-96,-20-21-32,39 41 96,-19-20-128,0 0 160,1-1-64,17 1 0,-18 0-96,1-1 96,17 1 0,-17-20-129,-1 19 129,0 1 0,0-19-32,0 19 96,-1-21-64,1 1 0,20 0 0,-1 0 0,1 0 0,19 0-96,-18-1 96,-1 1-96,-1 0 32,1-20 0,-1 20 32,-19-20 32,20 20 0,-20-20 0,19 0-96,-19-20 128,21 20-64,-23 0 64,22-20-96,-19 20 0,-1-20 64,-2 20-256,2-20 512,1 1-224,-21-1 96,20 20 32,-20-40 0,0 20 225,-20-19-97,20-1 32,-21 0-95,1-20-65,2 20-224,-2 0 64,-21-19 64,21 19-64,-19 21 32,19-1-128,-20 0-129,21 0-607,19 20-770,-20 0-1761,20-20-7143</inkml:trace>
  <inkml:trace contextRef="#ctx0" brushRef="#br1" timeOffset="10407.5953">13299 10592 2850,'20'0'1730,"-20"0"-1410,0 0 1154,-20 0 159,20 0-320,0 0-448,0 0-96,0 0 224,0 0 64,-20-21-192,20 21-225,0 0-63,0 0-65,-19-20-63,19 20-1,-20-19 33,0-2-33,0 21-128,-1-19 193,3-1-257,-22 0 128,-1 0-63,23 0-97,-23 1 32,1-2-192,1 2 0,-1 19-96,-19-20 96,19 0-32,-1 20 64,3-20-192,-23 20 96,22 0-32,-1 0 32,-19 0 0,19 0 0,1 0 32,19 0-32,0 0-32,-20 20 0,21-20 32,19 20-32,-20-20 64,20 20-128,0-1 96,-20 2 0,20-2-64,0 1 64,0 0 0,0 0 0,-21 0 32,21-1-96,0 2 64,-20-2 64,20 22-128,0-22 64,0 21 0,0-21 0,20 22 0,-20-2 64,21 1-224,-21 0 224,20-1-128,0 1 64,-1 0-32,-19 20 128,20-21-192,0 21 32,0-20 32,-20 19 64,20-19-128,-20 0 128,19 19-64,1-19 0,0-1-32,0 1 128,0 0-128,-1 0 64,21 0 32,-20 0-32,19-1 128,1 1-224,-19 0 64,17-20 32,3 19-32,-1 1-64,-1-20-129,1 19 65,0-18-96,-1 17 32,1-17-96,-1-1 159,2 0 1,-1 0 96,19 19-32,-19-19 64,-1 0 32,1-20 0,-1 20 0,1-20 0,1 20 0,-3-20 0,3 0 64,-21 0-96,18 0 96,3 0-64,-1-20 32,-1 0-32,1 20 32,-20-20 0,19 0 0,-19 1 32,21-1-64,-23 0 128,2 0-96,0 0 97,-20 20-97,0-40 576,0 21-223,0-21-97,0 0 0,-20-20-96,0 21-32,20-21 65,-18 21-161,18-21 32,-21 20 0,21-19-32,-20-2-32,0 2 64,20-1 32,-20 1-32,1-20-96,-21 19 0,20-20 128,-39 21-192,-2-21 128,3 21 193,-3 19 127,2-20-352,0 21-32,-1 18-96,21 2-352,-1-1-545,20 20-289,-1 0-319,21 0-898,0 0-3106</inkml:trace>
  <inkml:trace contextRef="#ctx0" brushRef="#br1" timeOffset="12297.7034">13100 10193 1089,'0'0'800,"-20"0"-736,20-19 769,-18 19 1153,18 0-128,-21 0-545,21 0-352,-20 0 192,20-20-64,-20 20-192,0-20-224,20 20-161,-19-19 33,19 19-33,-20-21 65,0 1-1,-20 20-31,21-19 63,-21-1-191,0 20-129,1-20-128,-2 20-64,1 0-128,1-20 64,-1 20-32,-19 0-32,19 0 64,20 0-32,-19 0-32,-1 0 96,-19 0-128,18 20 64,21-20 32,-18 20-64,-3-20 64,2 20-32,19-1-32,-20 1 0,20 1 0,1-2 32,-21 21 0,20-21 0,0 22 0,-1-22 0,21 21 0,-18 0-64,-2-1 32,20 1 32,0 0 0,0 0 32,0 0-32,0 20 0,0-21 32,0 21-32,0-21 32,20 21-32,-20-20 0,18 19 32,3 1-32,-1-21 32,0 21-64,20 0 0,-21 0 32,21-21-64,-20 21 64,19-1-32,1-19 32,-19 19 0,17-19 32,3 21-64,-1-22 32,-21 1 0,21 19 0,-20-19 0,19 0 0,1-1 32,0 21-32,-1-20 64,1 0-64,-1 19 0,22-19-64,-2 0-32,1-1-128,-1 1-129,-19 0-319,19-1 63,-19-19 321,-1 0 224,2 0 32,-1 0 32,-1-20 0,1 19-32,-1-19 64,1 0 0,0 0 32,-1 0-64,1 0 32,-1 0 0,1 0-32,1 0 32,-23 0-32,23 0 0,-21 0 96,20 0-96,-21 0 0,21 0 0,-20 0 0,0-19 0,-1 19 0,21 0 0,-20-20 0,1 20 0,-3 0 0,22-20 0,-19 20 0,-1-20 96,-20 20 0,18-20 64,3 0 1,-1 1 31,0-1 96,0 0-160,-1-20-64,1 20 0,-20-19 64,20 19-32,-20-20 161,0 0-65,0 0 0,20 21-96,-20-21-160,0 20 96,-20-20 0,20 1-64,0-1 64,0 0 32,0 1-32,0-1-64,0 0 128,-20-19 128,20 19 129,-20 0-1,1 0-128,19-20 161,-20 21-257,0-1 32,0-19-96,-1-1 96,-17 0-160,17 0 32,-19 1-32,1-1-96,-1-19 128,-19 0 0,-20-1 0,-2 0 385,2 21 319,0-1-191,-20 21-161,0-1-192,0 20-224,20 0 32,-2 0-64,22 0-608,19 20-257,21-20 0,-1 20 128,20 0-288,-20 0-929,20 0-4484</inkml:trace>
  <inkml:trace contextRef="#ctx0" brushRef="#br1" timeOffset="16043.9177">14212 7551 2882,'-20'0'865,"20"0"-961,0 0 128,0 0 897,0 0 512,0 0-576,0 0-449,0 0 417,-19 0 32,19 0 128,0 0-128,0 0-32,-20 0 31,20-21-191,-20 21-160,0 0-65,20 0-128,-20 0 33,1-20 159,19 20 65,-20-19-1,0 19-159,0-20-33,-1 20-192,-17-20-192,-3 0 64,3 20 0,-3-20 160,1 0-31,-19 20 31,19-19-256,-19-1 128,-2 20-128,23-20 64,-23 0 96,22 20-64,-21-20 0,21 0 64,-21 20 0,1-19-128,0-1 64,-2 20 65,2-20-129,-1 20 0,1 0 32,0 0 32,-1-20-96,1 20 32,-2 0 0,2 0 64,-1 0-64,1 0-32,19 20 0,-19-20 32,19 0 0,-19 20 0,18-20-32,3 20 32,-3-1 0,2-19 32,-1 20-96,0 0 64,21-20 32,-1 20-64,0-20 32,0 20 0,-21-20 0,23 20 32,-2-20-96,0 19 32,-1-19 96,21 20-193,-20-20 97,20 20 64,-18 0-128,18-20 160,0 20-192,18-20 128,-18 20 0,20-1-32,1-19-96,-1 20-96,18 1 128,-17-21 0,19 19 64,0 2-160,-1-2 127,1-19-31,19 19-96,2-19 160,-2 21-32,0-21 32,-19 20-32,19-20 64,1 0-64,-1 20 32,2-20 32,-3 20-32,1-20 0,22 20 96,-22-20-128,1 0 96,19 0 0,1 19-32,-1-19 32,-19 0 32,19 0-64,-20 0 32,2 0 0,-3 0-32,21 0 96,2-19-96,-22 19 288,20 0-63,0 0-65,-18-20 64,18 20 128,-20 0 33,1-20-65,-21 0-32,1 20-128,0-20 1,-21-1-33,1 2-32,0 0-192,-20-2 512,-20 21-288,20-19 0,-39-2-96,19 1 0,-20 20-320,1 0-224,-1 0-193,0 0-448,-19 0-288,18 20-1634</inkml:trace>
  <inkml:trace contextRef="#ctx0" brushRef="#br1" timeOffset="22460.2847">21776 7372 6021,'20'0'2723,"-20"0"-2499,0 0-128,0 0 1121,-20 0 161,20 0-386,0 0-543,0-20-161,0 20 289,0 0 127,0 0-63,0 0-96,-20 0-97,20 0 0,-20-20 65,20 20-161,-39-20-128,19 20-95,-20-20-65,-19 0 32,18 1 96,-18 19-96,-1-20-32,1 0-64,-20 0 0,19 0 32,-20 20-32,-19-19-32,20-2 64,-20 21 0,20-19-64,-20 19-192,18 0 416,-18-21-160,0 21-32,20 0 0,-1-19 32,1 19 96,-1 0-288,21 0 160,-20 0 64,38 0-96,-17 0 128,-3 0-160,22 0 64,-21 0 0,21 0-32,-1 0 64,1 0-64,-1 0 64,-1 0-32,3 0 0,-3 0 96,1 19-192,1-19 96,-1 21 32,1-21-64,-1 19 32,20-19 0,0 21 0,-19-2 0,19-19-32,0 20 64,-1-20-32,3 20-32,-2-20 64,20 0-64,-21 20 0,21-20 0,0 20 128,0-20-224,0 0 96,21 19 96,-21-19-160,20 0 160,-2 20-32,3-20-32,19 20-32,-20-20-32,19 20-32,1-20 64,-1 20-96,1 0 64,19-20-65,2 19 33,-3-19 96,3 20-128,18-20 96,0 20-96,0-20-64,2 20 0,18-20-64,0 0 127,0 0 1,1 20 96,-1-20 0,0 0 32,0 20 0,0-20 0,21 19 0,-21-19 0,19 20 64,1-20 64,-19 21 193,19-21 95,-20 0 0,-20 0-31,20 0 159,-18 0-159,-22-21-65,0 21-128,-19-20-64,-20 1-32,0 19 1,-20-40 31,0 20-32,-20 0 64,0-19 32,0-1 32,-19 20-160,19 0-64,-20 0-64,20 1-448,-19-1-641,19 20-1762,0 20-8360</inkml:trace>
  <inkml:trace contextRef="#ctx0" brushRef="#br1" timeOffset="24488.4007">21578 11108 1153,'0'0'5701,"0"0"-4580,0 0 513,20 0 63,-20-20-704,-20 20-288,20-19-97,0-2-31,0 21-65,-21-20 161,21 1-64,-20-2-65,0 2-159,2-1 31,-3 0 96,1 0-127,0 0-1,-19-20-160,19 21-31,-20-21-65,1 20 64,-1-20-96,0 1 96,1-1-192,-22 0 160,2-20-224,-1 20 0,-19 1-64,20-21 96,-20 20 64,-2-19-128,2 19 64,20 1-64,-20-21 64,-1 20 32,1-20-96,-1 1 128,1 19-160,-1-19-33,21 19 1,-20-20 64,0 20 0,18-19 0,2 19 128,-1 1-64,1-1-64,0 0 64,-1 20 0,1-1 0,-2 2 0,2-1 64,-1 0-128,1 20 32,0-19-32,-1 19 96,21 0 0,-2 0 0,1 0-97,1 19 130,19-19-1,20 20-193,-20 0 161,20-1 0,0 2 0,20-1 0,0 20 0,1 0 0,-3-1-32,22 1-32,-19 0 64,17 19 96,-17-19-128,19-1 64,-20 21 0,19-20-64,-19 20 64,20-21-64,-21 21 96,21-21 1,-20 2-162,0-2 161,19 21-128,-19-21 161,21 21-65,-3-20 0,3 20 32,-21-21 64,19 21-32,1-21-192,0 21 96,-1-20 64,1 20 32,-1-1-192,1-19 192,1 19-192,-3 1 96,23 0 32,-22 0-32,21-21 0,-21 21 0,21-1 0,-21-19 64,1 19-64,19-19 0,-18 0 32,18 20-32,1-20 0,-1 19 32,1-19-96,-1 20 0,0-21 96,2 1 0,-2 19 32,1-19-32,-21-21-64,21 22-32,-1-21 96,2 20-32,-23-21 128,23 21-256,-22 0 160,21-20-32,-21 19-32,1 1 64,19-20-64,-19 0 32,-19 19 0,17-18-32,3-2 64,-21 1 0,-2 0-256,3-1 448,19 2-192,-1-1-64,-19 0 64,20-1-32,19-19-32,-19 21 0,1-21 64,-3 0 0,3 0 0,-3 0-32,3 0 64,-1-21-96,-21 21 64,1-19-32,20-1 0,-20 0 96,-1-20 64,1 0 129,20-20-193,-40 21-32,20-21 0,-20 21-32,0-21 96,0 1-96,0-1 64,0 0 96,-20-19-288,-20 19 224,20-19 0,-19 19-96,-1-19-32,-19 20 129,-2-2 95,-18-18-96,0 19-160,0 1 96,-1-1-64,1 1-32,-21-1-64,21 0-160,0 1-65,0 19 33,-1 0-192,21 0-321,18 21-1153,3-1-3235</inkml:trace>
  <inkml:trace contextRef="#ctx0" brushRef="#br0" timeOffset="43776.5039">5121 3616 2210,'0'0'2242,"0"0"-32,0-20-416,0 20-161,0 0 161,0 0-321,0 0-864,0 0-33,0 20-127,0 0-257,18 20-128,-18-1 32,0 1-64,0 20 0,0 0-32,0-21 0,0 1 0,0 0 0,0-1-32,0-18-96,0-2-288,0-19-545,0 20-1314,0-20-2785</inkml:trace>
  <inkml:trace contextRef="#ctx0" brushRef="#br0" timeOffset="44093.522">4961 3875 9737,'-20'0'865,"1"0"63,38-21-928,-19 21 64,20-19 321,0-21 63,0 20-31,19-20-353,1 1-32,1-2 0,-23 2 0,23 0-32,-21 18 0,0 1 0,-20 20 0,0 0 128,19 0 513,-19 41 63,0-22-223,20 21-289,0 0-128,0-1-32,19-19-32,-19 20-609,20-20-1633,1-20-7527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3T06:51:26.114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4208 2305 1793,'18'0'1570,"-18"0"319,0 0 642,-18 0-1154,18 0 97,-21 0 127,1 0-352,20 0-544,-20 0-193,0 0-191,-19 19-193,-1-19-96,-19 0 0,-1 0-64,-20 0 0,1 0 64,0 21-64,-20-21 32,0 0 0,0 19-64,-21-19-64,21 21-32,0-2 95,0 21 33,20-20 0,-2 19 32,22-19-32,19 0 32,-19 20-64,39-21 128,-21 1-32,23 1-32,-2-2-32,-1 1 64,21 0-32,-20 20 0,20-20 0,0 19 0,0-20 0,0 22 0,0 19 0,0-21 0,20 21 0,-20-1 64,0 21-64,0-20 32,0-1-32,0 21 33,0-1-1,0 1 0,0-1 0,0 1 32,0-1-64,0-19 0,0 0 0,0-1 32,21-19-32,-1-1 0,-20 2 64,18-22-64,3 1 64,-1 0-96,20-20 0,-1 19 0,21-19 32,-1 21-64,2-21 32,38 0 0,0 0 0,0 19-257,19-19-576,1 20 65,1-20-1,-21 20-160,20 0 96,1-20-256,-21 0 641,20 0 416,-19 0 512,-1-20 545,0 0-320,-20 0-225,-20 1-480,2 19-128,-23-21 128,-18 21 32,1 0 32,-21-19 32,0 19 545,0 0 512,0-20-385,-21 20 33,21-20-32,-20-20-225,20 1 1,0-1-321,0 0-128,20-39-96,1 19-32,-21-39-160,20 0 63,-20-1 33,20-19 64,-20 20 128,0-1 32,0 20 33,0 1-97,0-20-32,18 18 0,-18 3-32,0-21 32,21 19-64,-21 0-33,0 21-31,0 20 128,-21-1 64,3 19 64,-2 21 97,0-19-65,-21 19-64,3 0-96,-3 19 96,-18-19 0,19 0-96,-39 0 0,0 0-64,-2 0-64,2 21-353,20-21-608,19 19-2498</inkml:trace>
  <inkml:trace contextRef="#ctx0" brushRef="#br0" timeOffset="13311.7613">2481 8684 10441,'-21'19'833,"21"-19"-801,0 0 64,0-19 1218,21 19 95,-21 0-961,18-21-352,2 21 33,0-19 127,21 19 32,-2-21-96,1 2-32,-1-1-32,1 0 161,0 0-65,19 0-32,2-19-32,-3 18 32,1-18-63,22 19 63,-22-20-32,0 20-96,1-19 0,-21 19-32,1 20-32,-19-20 0,-1 20-32,-20 0-32,18-20-128,-18 20-96,0 0-161,20 0-191,-20-20-193,0 20-288,21 0-641,-21-19-2274</inkml:trace>
  <inkml:trace contextRef="#ctx0" brushRef="#br0" timeOffset="13621.7791">3294 8147 4708,'0'0'5381,"0"0"-5990,0 0 545,19 0 417,21 0 576,-19 0-385,17 0-416,3 0-64,-21 0 96,19 0 449,-19 0-257,0 0-288,-20 0 33,0 20 223,0-1 96,0 2-192,-20-21-31,20 19 63,-20 1-96,1 0-160,-1 0 32,-21 0-64,21 19-160,2-39-385,18 20-800,-20 1-929,20-21-4004</inkml:trace>
  <inkml:trace contextRef="#ctx0" brushRef="#br0" timeOffset="14531.8311">6866 8425 7334,'21'20'1538,"-1"-20"-1346,-20 19 128,20-19 866,19 21 351,-19-1-352,0-1-704,20-19-225,-1 20-96,1 0 192,1 0 193,-3 0-257,3-1-192,-3-19-64,-17 21 0,19-21-96,-20 19-192,-20-19-96,19 0-289,-19 0-480,-19 0-1025,19 0-3556</inkml:trace>
  <inkml:trace contextRef="#ctx0" brushRef="#br0" timeOffset="14912.8529">6927 8623 10057,'0'0'545,"0"0"-449,0 0 1089,0 0 448,-20-19-800,20-1-513,0 0-159,-20 0-1,-1 0 64,3 1 449,-2-22 63,20 22 33,-20-1-641,20 0-128,0 1 32,0-2-32,0 1 0,0 20-32,20 0 0,0 0 32,-2 0 32,3 0-32,-1 20 32,0-20-32,19 21-32,-19-2 64,0-19-64,0 20 64,0-20-64,-20 0 0,20 0-577,-20 0-768,0 0-1954</inkml:trace>
  <inkml:trace contextRef="#ctx0" brushRef="#br1" timeOffset="17308.99">5319 7570 2338</inkml:trace>
  <inkml:trace contextRef="#ctx0" brushRef="#br1" timeOffset="17663.0102">5319 7570 1313,'0'0'1954,"19"0"-289,1 0-63,-20 21-385,20-21-545,-20 0-159,20 0 128,-20 0 63,0-21 33,0 21 128,0-19-97,-20-2-127,20 1 32,-20 20-161,0-19-256,1 19 65,-1 0-161,0 0-192,20 0 0,0 0-64,0 19 96,0 1-64,0-20 32,20 21-32,0-21 32,-1 0 32,-19 0 0,20 0 64,0-21 0,-20 21 64,0-20-32,0 20 224,-20 0-32,20-19-127,-20 19 63,1 0-128,-1 0-96,20 19-96,-20-19-641,20 20-320,20 1-672,0-21-1154,-1 0-1313</inkml:trace>
  <inkml:trace contextRef="#ctx0" brushRef="#br1" timeOffset="18051.0324">5319 7530 8488,'0'0'224,"0"21"-96,0-21 1057,0 0 577,0 0-609,0 0-417,0 0 1,0 0 320,0 0-224,0 0-385,0-21-159,0 1-33,0 1 0,0-21 32,0 0 1,0 1 95,0-1-128,0-20 289,0-19-321,0 19-192,0 1 0,0-21-96,0 21-32,0-1 32,0 21 32,0 19 0,0 0-32,0 0-64,0 20 64,0 0-513,0 0-160,19 0-192,-19 0-384,0 20-32,20-20-609,-20 20-1089,0-20-2754</inkml:trace>
  <inkml:trace contextRef="#ctx0" brushRef="#br1" timeOffset="18715.0704">5121 7114 7655,'-20'19'3043,"20"-19"-2371,0 0-127,0 0 384,0-19 352,0-2-448,20 2-417,-20-1-160,18-20 33,3 0 319,-1 1-127,0 19-257,0-20-160,-20 1 0,19 19-64,1 0-32,20 0-128,-20 0-96,-1 0-33,-19 1 161,20 19 32,-20 0 96,20 0 0,-20 0 0,0 19 128,0-19 32,0 20 65,20 0-65,-20 0-96,20 0-32,1 0 0,-3-1-64,2-19-641,1 20-1249,-21-20-2722</inkml:trace>
  <inkml:trace contextRef="#ctx0" brushRef="#br1" timeOffset="25674.4684">12307 2404 6918,'20'0'481,"-20"-19"95,0 19 577,0 0 128,20 0 161,-20 0-321,0 0-385,0 0-351,-20 0-33,20 0-32,-20 0-223,-21 0-194,3 0-223,-23 0-352,-18 0-482,-40 0 226,-1 0 735,2 19 225,-21-19 65,-1 0 31,-18 0-160,-1 20-289,21-20-800,-2 20 577,21 0 512,1-20 96,19 19-32,18-19 224,-18 20 481,40 0 320,-2-20-224,2 20-449,19-20-320,22 0-96,-3 20 32,21-20-64,0 0-64,0 20 32,0-20 32,21 19 32,-21 1 32,18 1 0,-18-2 0,20 21 0,-20 0 0,0 19 0,20-19 64,-20 40 64,0-21 256,0 20-160,0 21-32,0-20-127,0-1 31,0 1-32,21-1-64,-1 0 32,19-19-64,-19 20 128,0-41-32,19 21 0,1-20 32,-20-21 96,20 21 225,-21-20-129,21 0 64,1 20 193,18-20-289,-1-1-160,23 1-96,-2-20 64,0 21 128,20-2-128,21-19-32,-21 20 96,41-20-128,-23 0 33,23 0 63,18 0 0,-18 0-32,19 0-128,-21 0 32,-18 0 32,-41 0 0,0 0-321,1-20-127,-41 20 256,1 0 192,-1-19 96,-19 19 288,0 0 65,1-21-33,-21 21-32,20-20 129,-20 20-129,0-19-31,0-1-193,0 20-32,0-20-32,0 0-64,0 0 32,18-19-32,-18-1-32,0-20 32,21 0-64,-1 0-64,0-18-192,0-22 96,0 1-385,-20-20 0,19-1-31,-19-19-417,0 20-128,-19-20 1089,19 40 736,-20 19 417,0 40-576,20 0-385,-20 1-32,0 19-96,-1 0 0,3 1 0,-23 19-160,21 0 32,-18-21 0,-3 21 64,-18 0 0,-1 0-97,-19 21 129,0-21 0,-20 19-320,-1 1-2339</inkml:trace>
  <inkml:trace contextRef="#ctx0" brushRef="#br1" timeOffset="27097.5498">14530 8326 6149,'-20'0'897,"20"0"545,0 0 319,0 0 289,0-20-288,0 20-481,0 0-256,0 0-128,-19 0-128,19 0-129,0 0-416,0 0-160,19 0 65,-19 0-33,20 20 192,20-1-224,-1 1 32,1 1 0,0 18 0,-1-19-64,22 20 0,-23-20-32,3 19 96,-2-19-224,1 0 0,0 0-192,-1-20-32,-19 19-33,-20-19-223,0 0 415,0 0-447,0-19-1026,-20 19-192,0-20-768,-19 0-4196</inkml:trace>
  <inkml:trace contextRef="#ctx0" brushRef="#br1" timeOffset="27574.5771">14510 8505 1473,'-19'0'7303,"-1"0"-7015,20 19-320,0-19 32,0 0 64,0 0 513,20 0-481,-20 0-192,19 0-64,-19 0 127,20 0 33,-20 0-256,0 0-480,0 0 479,0 0 97,-20 0 128,20 0 160,0 0-96,0 0 32,-19 0 0,19 0-128,0 0 64,0 0 0,0 0-96,0 0-993,0 0-544,19 0-770,-19 0 97</inkml:trace>
  <inkml:trace contextRef="#ctx0" brushRef="#br0" timeOffset="29513.688">14530 8345 4996,'-20'-19'1185,"1"19"193,19-20 127,-20 20 545,20 0-352,-20 0-609,20 0-96,-20-20-193,20 20 1,0 0-128,0 0-289,0 0 0,0 0-159,0 20 95,20-20 96,0 20-63,0-1-65,-1 22 64,21-22 33,0 21-161,19-21-160,-19 22 64,19-2 32,0-19-192,2 0 32,-2 19 0,-19-18-32,19-21-224,-19 19-64,-20-19 95,-1 21 97,1-21-288,-20 0-193,0 0-159,-20 0-802,1-21-608,-21 21-1153,20-19-3652</inkml:trace>
  <inkml:trace contextRef="#ctx0" brushRef="#br0" timeOffset="29940.7125">14451 8544 5060,'-20'0'4997,"-1"20"-3748,21-20 481,0 0 320,-20 0-385,20-20-576,0 20-544,0-20-65,0 1-191,-18-1-97,18-1-64,0-18-96,0 0 64,0 18-128,-20 1 96,20 1 96,0-1-128,0 20 0,0-20-96,0 20-32,20 0 128,-2 20 32,2-20 32,21 20 64,-1-1-31,-1 1-129,1 1 96,19-2-32,-19-19-32,-1 0-32,-19 20-96,0-20-289,1 0-479,-21 0-802,-21 0-1249,21 0-3331</inkml:trace>
  <inkml:trace contextRef="#ctx0" brushRef="#br0" timeOffset="30963.771">10361 8207 5957,'-20'0'2306,"0"0"-1153,20 0 385,0 0 31,0 0-31,0 0-641,0 0-513,20 0 64,0-21-191,20 21-97,-20-19-64,19-1 0,22 0-96,-2 0 96,-1 0 0,3 0 0,-2 0 0,1 1-128,-21-1-64,1-1-448,-20 21-161,-1-19-384,1 19-609,-20 0-960,-20 0-1154</inkml:trace>
  <inkml:trace contextRef="#ctx0" brushRef="#br0" timeOffset="31244.7871">10778 7968 3651,'-20'0'1858,"20"-20"-1122,0 20-63,20 0 608,-20 0 65,20-20-578,0 20-191,-1 0-65,21 0-63,-20-20-193,0 20 32,19 0-32,-19 0 97,1 0 159,-1 0-223,-2 0-65,2 20-32,-20-20 256,0 20 33,0 0 31,-20-1 33,20 2-129,-18-1-63,-2-1-129,20 1-160,-21 0-64,21 0-224,0 0-1218,0 0-2946</inkml:trace>
  <inkml:trace contextRef="#ctx0" brushRef="#br2" timeOffset="36160.0682">13339 10929 5605,'-20'0'2178,"0"-20"288,20 20-256,0 0-288,-20 0-384,20-20-321,0 20-288,0 0-161,0 0-63,0 0-289,0-20-31,0 20-193,0 0 0,0 0-160,0 0 128,20 20-32,0-20-96,0 0 33,19 0-1,1 0 32,19 0-32,-19 20-96,39-20 32,-18 0 0,18 0 32,-20 0-32,1 0-64,-21 0 64,1 0-257,-19 0 161,-1 0-384,-20 20-161,0-20-127,-20 0-65,20 0 0,-21 0-32,1 0-128,0 0-352,-19 0-961,19-20-2435</inkml:trace>
  <inkml:trace contextRef="#ctx0" brushRef="#br2" timeOffset="36578.0921">13517 10730 5605,'21'0'929,"-1"-19"512,-20 19 641,18 0-480,-18 0-545,0 0-449,0 19-256,0-19-63,0 0 31,-18 20-64,-2-20-32,-1 20 1,-19-20-65,1 20-64,-21-20 256,21 20-31,-1-20-65,1 0-64,19 20 64,0-20 0,20 0-31,0 19 127,20 1 193,0 0-161,19 0-32,-19 0-320,20 20 32,-1-21-64,1 21 64,-1-20 97,-19 20-354,0-20 193,1 0-96,-21 0-640,20 0-610,-20 0-1665,0-20-8904</inkml:trace>
  <inkml:trace contextRef="#ctx0" brushRef="#br1" timeOffset="41909.397">20367 2345 11723,'-20'-21'640,"0"21"705,-1-19-1120,-17 19-129,17-19-64,-19 19 0,1 0-32,-21 0 0,1 0 0,-20 0 0,-20-21 0,-1 21 0,-19-20-128,-20 20-32,19 0 31,-18 0 33,-21 0 128,21 0-128,-22 0 288,41 0-192,-19 20 65,18-20-1,21 0-64,0 0 0,-1 21 0,1-21 0,39 0-32,-19 19-65,40-19 33,-1 19 32,-1-19 32,21 21-64,2-2 32,18 2 0,0-2 0,0 1-32,0 0 64,0 0 0,18 19 0,-18 1 64,20 19-128,-20-18 64,0 37 64,0-17-32,21 18 0,-21 0-32,0 21 64,0 19-64,20-19 32,-20-1-32,20 0-64,-20-20 32,20 1 32,-20 0 64,19-41 32,-19 21 1,20-20-65,0 0 32,0-1-64,0 1 0,-1 0-128,21-21 63,0 1 1,-1 1 96,1-2 32,19 1 129,-18 0 63,38-20-224,-20 19-32,21-19 0,-1 21-32,21-21-64,19 19-96,19-19 96,1 0-129,1 0 161,-2 0 160,2 0 513,-1-19 640,19-2 225,-18 2-257,-22-1-673,1 20-480,-40-20-128,2 20-128,-43 0-96,3 0-225,-1 0-95,-1 0 319,-19 0 193,0 0 32,0 20 64,-1-20 353,-19 0 319,0 0-127,20-20-449,-20 20-32,20-19 32,-20-2 32,20 1-160,-20-19 64,20-1-32,-1 0 32,1 0-64,-20-19-160,20-21-32,0 1 192,1-1 32,-21 1-225,18-20-127,-18-1 0,0 0 96,-18-19 191,18-19 1,-21-1 161,1 0 255,-20 19 288,21 21 417,-21 39-320,20 1-352,-39 19-289,19 20-160,1 0 224,-1 0-641,20 40-576,-19-20-929,19 40-800,-21-19-2659</inkml:trace>
  <inkml:trace contextRef="#ctx0" brushRef="#br0" timeOffset="49798.8483">21835 7690 2626,'-20'0'5541,"1"0"-3747,19 0-929,0-20 352,0 20 224,0 0-736,19 20 32,1-20-289,0 0-192,0 20 193,21 0 255,-23 19 129,43-19-160,-23 20-193,23-1-63,-2 21-257,20-20-32,-19 0-64,19 19-64,-20-19 64,2-20-32,-22 20-96,-19-21 32,0 2-32,0-21-64,0 0-32,-20 0 0,0 0-97,0-21-479,-20 21-514,0-19-319,0-1-897,-19 0-2723</inkml:trace>
  <inkml:trace contextRef="#ctx0" brushRef="#br0" timeOffset="50634.8961">21975 8008 2818,'0'0'577,"0"0"191,0 0 1,0 0 128,-21 0-256,21 0-161,0 0-31,0 0 223,0 0-223,0 0-33,0 0 385,0 0 256,0 0 96,0 0-160,0 0-225,0 0-191,0 0-32,-20 0-161,20 0 0,0-21-31,0 21-1,-18-19-96,18 19-32,0-20-63,-21 0-65,21 0-64,-20 0-32,0 0 32,20-19 32,-20 19 128,0 0 64,20-20-32,-19 21-95,19-1 31,0 0 224,0 20-224,0-20-96,0 20 64,0-20 65,-20 20-97,20 0 0,0 0-64,20 20 0,-20-20 32,39 20 96,1-20-96,1 20 0,38 0 0,-20-20-32,1 0-64,-1 19-32,0-19-448,-19 0-385,-20 20-865,0-20-1921</inkml:trace>
  <inkml:trace contextRef="#ctx0" brushRef="#br0" timeOffset="52280.9903">18302 8266 8776,'-20'20'1954,"20"-20"-1122,0 0-351,20 0 384,0-20 192,19 20-32,1-20-321,19 0-415,1 1-33,-1-2 160,22 2 97,-2-21-161,0 20-32,0-20-224,-18 20-192,-3 1-224,-17-1-449,-2 20-512,-39-21-416,20 21-1346,-20 0-1442</inkml:trace>
  <inkml:trace contextRef="#ctx0" brushRef="#br0" timeOffset="52540.0051">18858 7987 8167,'0'0'1986,"0"0"-1185,19 0-385,1-19 353,0 19 64,21 0-353,-3-20-256,3 20 129,-3 0 287,23-20 97,-22 20-160,-19 0-257,0 0-160,0 20-128,-20-20 64,0 20 192,-20 20 1,0-20-97,0 19-96,-19 1-32,19 0-96,-21-20-480,23 39-2019,-2-19-4676</inkml:trace>
  <inkml:trace contextRef="#ctx0" brushRef="#br2" timeOffset="57160.2693">21776 11526 12619,'0'19'1089,"0"-19"-512,0 0 576,20 0 160,-1 0-256,41 0-352,19 0-257,0 20-255,21-20 31,-1 0 64,0 20-128,0-20 0,-38 20-192,-2-20 0,1 0 0,-21 20-192,-19-20-32,0 0-289,-20 0-223,0-20-353,-20 20-865,0 0-577,-19-20-992,-1 20-2979</inkml:trace>
  <inkml:trace contextRef="#ctx0" brushRef="#br2" timeOffset="57535.2908">22153 11425 10570,'40'-19'480,"-40"19"-320,0 0 929,0 0 224,-20 0-1152,0 0-129,-19 0-96,-21 19-97,1 2 97,-20-2 192,-2-19 385,22 21 256,-1-21 31,21 19 225,-1 2-320,40-21-449,0 39 257,0-19 223,40 20-63,19-1-417,1 21-192,-1-20-64,20 19-64,2-19-288,-22-20-545,-19 20-929,-21-21-1537,-19-19-7463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3T07:12:20.16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5637 3358 9352,'0'0'641,"0"0"160,0 0 928,0 0 129,0 0-545,0 0-576,0 0-256,19-20-97,1 20-64,0 0 97,0 0-161,19 0 0,1 0 32,19 0-31,22 0-161,-2 0-32,0 0 32,20-20 0,0 20 0,21-20-96,-21 20 64,0-20 64,0 20 32,-20 0 97,0 0-65,-18 0-64,-2 0-64,1 20 160,-21-20-192,1 20-32,1-20 32,-23 0 0,2 0-128,1 20-512,-1-20-706,-20 0-1536,-20 0-5062</inkml:trace>
  <inkml:trace contextRef="#ctx0" brushRef="#br0" timeOffset="2134.1221">10122 2820 14477,'0'21'705,"0"-21"-1025,0 0 320,0 0 480,20-21-64,-20 2-352,20-20-64,1-21 0,-1 20 97,-2-20 127,3 1-32,-1-1-160,0 1-64,0-1 0,-1 1 0,1-1-32,0 20 224,-20 1-192,0 19 64,20 0-32,-20 20 32,0 0-160,0 20 352,0 19-128,0 1-96,0 0 0,0 19-96,20-19 32,-20-19 64,20-2-32,-1-19 32,1 0 32,0-19 96,0 19-64,-20-40 0,21 19-32,-21-17 32,18 17-96,-18-19 257,0 20-193,0 0 224,0 20 320,0 0-127,0 0-449,0 20-192,0 0 608,0 20 32,0 0-351,20 0-194,-20-21 97,21 2-384,-1-2-673,0 1-865,-2 0-1121,3 0-3267</inkml:trace>
  <inkml:trace contextRef="#ctx0" brushRef="#br0" timeOffset="2366.1353">10877 2245 12619,'0'-20'3171,"0"20"-3106,-20 20 63,20-20-64,-20 20 576,20 1-223,0-2-417,0 0-128,0-19 96,20 21 32,0-21 96,0 19-417,0-19-63,-1 0 32,-19 0-994,20 0-1376,-20-19-4517</inkml:trace>
  <inkml:trace contextRef="#ctx0" brushRef="#br0" timeOffset="2496.1428">10857 2324 9769,'-20'0'3139,"20"0"-3363,20 0 704,0 0 545,-20 0 256,20 0-768,0 0-417,-1 0-865,1 0-1729,0 0-4837</inkml:trace>
  <inkml:trace contextRef="#ctx0" brushRef="#br0" timeOffset="2748.1572">11215 2047 15630,'0'0'481,"0"0"-289,0 19 769,20-19 448,-20 40-192,0-20-640,0 20-225,0 19-128,0 2-127,19-23-1,-19 2-289,0 0 97,20 0-288,0-20-289,-20-1-448,20 1-576,-20-20-930,0 0-864,0 0-2691</inkml:trace>
  <inkml:trace contextRef="#ctx0" brushRef="#br0" timeOffset="2979.1704">11373 2027 14157,'0'59'737,"20"-19"1120,-20 19-672,0 1 417,21-19-897,-21 18-545,0-19-96,20-1-64,-20 1 0,0-1-352,0 1-289,18-20-448,-18 0 160,0-20-480,0 0-1506,0 0-2786</inkml:trace>
  <inkml:trace contextRef="#ctx0" brushRef="#br0" timeOffset="3382.1935">11235 2007 8359,'19'-20'4228,"1"20"-4164,-20 0 1090,40 0-290,-19 20-95,17 0 352,-18 0-1057,21-1 96,-2 1 225,1 0-321,-20 0-128,-1 0-128,-19 0 31,0-20 65,0 19 128,-19 1 0,-1 0 161,20 0 95,-20-20-64,20 20-192,-20 1 64,20-2-64,0 0-32,20 2 192,0 19 97,0-1-193,-1 1 32,1-21-160,20 21 0,-20-20 0,19 0-160,-19 0-33,0-20-95,-20 19-641,20-19-929,-20 0-2145</inkml:trace>
  <inkml:trace contextRef="#ctx0" brushRef="#br0" timeOffset="3786.2166">11731 1967 11947,'0'40'352,"0"0"193,0-21-289,0 41-32,0-40 545,0 19-417,0-19-224,0 0 32,0-20 1,0 0 447,0 0 289,0-20-801,0 0-96,0 1 64,19-21-64,-19 20 0,0-20-64,20 21 0,-20-1 128,0 20 0,0 0 64,0 0 161,0 20 671,20-20-127,-20 39-512,0-19-65,20 20-128,-20-20-192,21 19-192,-21-39-737,18 20-1185,-18-20-4100</inkml:trace>
  <inkml:trace contextRef="#ctx0" brushRef="#br0" timeOffset="4652.2661">10936 2166 4356,'0'0'2658,"0"0"-1313,0 0 225,0 0-257,0 0-64,0 0-704,0 0-321,0 0-32,0 0 32,0 0 193,0 0-225,0 0-160,0 0 32,0 0-64,0 0 192,0 0 0,-19 0-63,19 0 127,0 0 128,-20 19 33,0-19-161,0 0-96,0 20-96,1 0 0,-1 0-64,0 0-96,0 20 96,0-21-192,1 2 160,19-2-64,-20 2 0,20 18 64,20-19 0,-20 0 32,19-1 64,1 1 32,0 0 0,20 0 32,-21-20-32,1 0 32,0 0-64,0 0 0,0 0-160,-20 0-256,0 0-385,0 0-960,0 0-2596</inkml:trace>
  <inkml:trace contextRef="#ctx0" brushRef="#br0" timeOffset="6534.3738">13716 2086 14765,'20'0'929,"-20"0"-192,-20 0-289,-19 0-159,19 0 255,-41 0-31,23 0-353,-3 20-64,1-20 96,-19 20-288,19-20 96,21 0 32,-21 20-64,40-20 0,0 0-32,0 20-288,0-20 224,20 19 160,19-19-32,-19 20 0,0 0-64,0 0 128,1-20-96,-21 20 64,0 20-96,0-21-193,-41 2 257,21 19 32,0-21 64,1 1 0,-1-20 1,0 20 95,20 0-128,0-20 64,20 19-64,0-19 320,-1 0-31,21 20-225,1-20-64,-3 0-128,-18 20-128,21-20-289,-23 0-512,2 20-704,-20-20-1987</inkml:trace>
  <inkml:trace contextRef="#ctx0" brushRef="#br0" timeOffset="7235.4139">14014 2523 13164,'0'0'448,"0"20"834,0-20 319,0 0-63,0 20-257,0-20-769,0 0-255,0 0-129,0 0-64,0 0 64,0 0-32,0 0-192,0 0-64,0 0 64,0 0-513,0 0 32,0 0 225,0 0 96,0 0 64,0 0 128,0 0 32,0 0-193,0 0 482,0 0-225,0 0 64,0 0-64,0 0 32,0 0 0,20 0 32,-20 0 0,0 0 0,0 0-64,0 0 96,0 0 97,0 0 63,0 0 0,0 0-32,0 0-96,0 0-63,0 0-194,0 0 194,0 0-161,0 0 64,0 0 32,0 0-32,0 0 64,0 0-225,0 0-543,0 0-898,0-20-2017,-20 20-8745</inkml:trace>
  <inkml:trace contextRef="#ctx0" brushRef="#br0" timeOffset="7753.4435">14252 2286 10794,'0'-21'640,"0"1"930,0 20-257,0 0-416,-20 0 32,0 0-641,0 0-192,1 20-96,-1-20-32,-20 21 0,20-2-96,1 0 96,-1-19 32,0 21 64,20-2-32,-20 2 64,20-2 96,20 1 0,-20 0 1,20 19-65,0-39 0,-1 20-96,1 0-64,20-20-64,-20 20 96,-1-20-32,1 0 32,0 0 0,0 0-160,-20 0-97,20-20-159,-20 20-545,0-20-993,0 20-1377,-20 0-6310</inkml:trace>
  <inkml:trace contextRef="#ctx0" brushRef="#br0" timeOffset="7956.4551">14034 2444 13484,'40'0'32,"-21"0"1506,1 0-641,20 0 448,-1 0-256,-19 0-833,0 0-544,0-20-545,0 20-993,-20 0-2402</inkml:trace>
  <inkml:trace contextRef="#ctx0" brushRef="#br0" timeOffset="8699.4976">14669 2086 15214,'0'20'-288,"0"0"192,0 0 480,0 19 64,0 1 673,20 0-448,-20 0-417,0 0-96,0 19-224,0-19 96,0-1-64,0-19-416,0 0-129,19 0-255,-19 0-738,0-20-672,20-20-2723</inkml:trace>
  <inkml:trace contextRef="#ctx0" brushRef="#br0" timeOffset="8929.5107">14748 2106 14317,'0'0'416,"21"20"-319,-21 20 447,20-1 193,-2 1 416,-18 20-897,20-20-288,1 19 96,-21-19-288,0 19 64,0-19-257,0 0-287,0-1-161,0-18 128,0-2-96,0-19-672,0-19-2243,-21 19-4163</inkml:trace>
  <inkml:trace contextRef="#ctx0" brushRef="#br0" timeOffset="9232.5281">14649 2086 16399,'20'-20'-705,"0"20"545,-1 0 192,21-19 609,1 19 608,-3 0-736,3 19-257,-2 1 0,1-20-192,-20 40-192,-20-20 96,20 19-128,-40 1-64,20 0 95,-20 0 1,0 0 96,0-40 192,20 40-288,0-40 192,0 39-160,20-19 192,0 0-96,20-1 32,-21 1-64,21 0-64,-20 0-160,19-20-577,-19 20-800,0-20-1698</inkml:trace>
  <inkml:trace contextRef="#ctx0" brushRef="#br0" timeOffset="9643.5516">15186 1947 9032,'18'-19'-160,"-18"19"768,0 19-223,0 21 95,0 0-63,0-1-257,0 1-128,0-20 32,0-20 32,0 0 1057,0 0 801,0 0-1089,0-20-353,0-20-288,0 21-127,20-21 31,-20 20 0,20-20-96,1 40 96,-21-19 128,0 19 97,20 0 223,-20 0 161,20 0-65,-20 19-255,19 1-33,-19 0-384,20 20-64,-20-20-64,0-1-64,20 1-385,-20 0-320,0 0-544,0-20-1025,0 0-1762</inkml:trace>
  <inkml:trace contextRef="#ctx0" brushRef="#br0" timeOffset="9831.5623">15423 1967 13516,'20'20'929,"-20"0"705,20 0-769,0 0-97,-20-1-223,20 1-641,-1 0-129,1-20-383,-20 20-769,0-20-1218,20 0-4516</inkml:trace>
  <inkml:trace contextRef="#ctx0" brushRef="#br0" timeOffset="10018.573">15562 1967 11659,'-20'20'288,"20"-20"160,-20 0 930,1 20-33,-1-20 32,0 40-800,20-21-225,-20 1-224,0 0-64,20 0-160,0 0-609,0-20-992,0 20-705,0-20-4261</inkml:trace>
  <inkml:trace contextRef="#ctx0" brushRef="#br0" timeOffset="10372.5933">15682 1987 10217,'0'40'1057,"0"-20"96,0-1-32,0 1-544,-20 0 192,20 0-257,0 0-352,0 0-64,0-20 0,0 0 97,0 0 31,20-20-416,-20 0-257,20 0-223,-2-20-385,-18 21 320,21-1 481,-21 20 256,20-20 288,-20 20 705,20 20 480,-20-20 33,0 39-289,20-19-128,-20 20-481,0-20-319,19 19-225,-19 1-288,20-20-1378,-20 21-2146,0-22-9256</inkml:trace>
  <inkml:trace contextRef="#ctx0" brushRef="#br0" timeOffset="12654.7238">1487 4530 17840,'-79'40'225,"59"-20"-738,1-20 481,19 0 673,19 0 63,21 0-223,0 0-449,19 0 64,0 0-224,22 0 96,-2 0-353,0-20-319,-20 20-161,1-20-416,-21 0-513,1 20-512,-20-20-3556</inkml:trace>
  <inkml:trace contextRef="#ctx0" brushRef="#br0" timeOffset="12920.739">1805 4411 13612,'-39'0'513,"19"0"-865,20 0 672,0 0 737,20 20 384,-2-20-672,23 0-417,18 0-128,1 0-63,19 20-129,0-20-64,-18 20 32,-2-1 0,-19 1 32,-20 0-160,-20 0 192,0 20 224,0-21 288,-40 2 33,-1 18 0,3-19-193,18 20-192,-21-20-256,23-1-737,-2 2-1761,20-2-3364</inkml:trace>
  <inkml:trace contextRef="#ctx0" brushRef="#br0" timeOffset="21677.2399">3631 7591 12619,'-20'0'2179,"1"0"-2019,19 0-160,0 0 224,0 0 1025,19 0-224,1 0-160,20 0-417,19 0-191,-19 0 63,19 0 32,2 0-192,-22 19-32,21-19-96,-21 0-32,21 0-32,-40 0-352,19 0-577,-19-19-640,0 19-1250,-20-21-2274</inkml:trace>
  <inkml:trace contextRef="#ctx0" brushRef="#br0" timeOffset="21914.2534">4048 7391 8808,'0'20'5061,"0"0"-4965,20-20 32,0 20 320,19 0 1250,1 0-545,1-1-833,-23 1-160,23 1 33,-1-2 383,-22 2-95,3-2-321,-21 0-64,-21 2 64,3 19 32,-22-20-192,-1 0 96,2-1-32,-21 1-288,21 0-769,-1 0-993,20-20-2754</inkml:trace>
  <inkml:trace contextRef="#ctx0" brushRef="#br0" timeOffset="22521.2882">9646 7629 14285,'-59'0'961,"59"-19"-385,-20 19 193,20 0 705,0 0-225,20 19-769,0-19-95,-1 0-33,21 0-64,1 0-224,18 0 0,-19 21-96,-1-21-288,21 0-481,-41 0-704,21 0-545,-20 0-993,0 0-2498</inkml:trace>
  <inkml:trace contextRef="#ctx0" brushRef="#br0" timeOffset="22772.3025">9905 7551 9064,'-20'-21'1377,"40"21"-1248,-1 0 415,1 21 481,20-21 352,-20 0-544,19 19-128,1 2 160,-1-21-1,-19 19-63,0 0-256,1 2-353,-21-1-288,-21 0 512,1 0-192,-18 0-31,-3-1-193,1 1-32,-19 0-33,0-20-63,19 20-544,0-20-994,1 0-2882</inkml:trace>
  <inkml:trace contextRef="#ctx0" brushRef="#br0" timeOffset="23444.3409">15542 7629 14669,'-59'0'1089,"59"-19"-64,0 19-672,0 0-97,20 0 481,19 0-1,22 0-543,-2 0-161,-1 0-32,23 0 0,-22 0-32,20 0-257,0-19-31,-18 19-128,-21 0-97,-1 0-32,1-21-447,-40 2-706,0 19-1441,0-21-5349</inkml:trace>
  <inkml:trace contextRef="#ctx0" brushRef="#br0" timeOffset="23703.3558">15880 7491 4452,'-20'0'5701,"20"-20"-4932,0 20-705,20 0 577,19 0 864,1 0 32,19 20-736,2-20-64,-21 0 192,19 19-193,-19 1-575,-21 1-97,1-2-128,0 2 160,-20-2-32,0 0 64,-20 2-32,-19-21 0,-1 20-96,-1 0 64,-17 0-128,17 0 0,-18-1 32,19-19-128,1 20-545,19 0-960,-20 20-1987</inkml:trace>
  <inkml:trace contextRef="#ctx0" brushRef="#br0" timeOffset="34164.9541">15641 10631 8680,'0'-20'961,"-20"20"448,20 0 641,0 0-352,0-19-609,0 19-321,20 0-255,-20 0 159,0 0-223,21 0 31,-21 0-159,20-21-33,18 21-128,3 0-32,-1 0 0,19 0 32,0 0 1,1 0-33,-1-20-96,22 20 0,-22 0-160,-19 0 224,19 0-321,-39 0-95,0 0-64,-1 0-97,-19 0-191,0 0-97,0 0-160,-19 0-320,-1 0 32,0 0-32,0 0-1250,0 0-4804</inkml:trace>
  <inkml:trace contextRef="#ctx0" brushRef="#br0" timeOffset="34554.9764">15761 10353 6149,'20'0'1250,"-20"0"-1122,0 0 929,20 0-96,-20 0-257,0 0-383,-20 19-257,0 2 0,0-21 0,-19 19 224,19 1 289,-21 0 255,3 0 97,-3 0-32,21-1-288,0 2-161,1-2-64,19 1-191,0 1-129,0-21 160,39 19-32,-19 1 64,21 0-32,-3 20-127,3-20-97,18-1-32,-39 21-577,20-20-1633,-21 0-9481</inkml:trace>
  <inkml:trace contextRef="#ctx0" brushRef="#br0" timeOffset="36140.0671">18460 10094 13100,'0'-20'929,"-19"20"-321,19 0 1314,0 0-192,0 0-577,19 0-545,-19 0 97,40 20-64,1 1 31,-3-2-127,3 1-193,-1 19-192,19-18-96,-19-1-64,-1-1 65,1-19-194,-20 20-95,19-20-352,-39 0-161,0 0-480,0 0-641,0 0-1922,-20 0-5444</inkml:trace>
  <inkml:trace contextRef="#ctx0" brushRef="#br0" timeOffset="36372.0804">18838 9955 13100,'-20'20'2018,"0"-20"-1986,0 20 384,1 0 705,-1 0-256,0 19-481,0 2-255,0-2-65,-19-19 0,19 20-32,20-20-32,-21-1-385,21-19-1056,0 20-1826,0-20-9385</inkml:trace>
  <inkml:trace contextRef="#ctx0" brushRef="#br0" timeOffset="36710.0997">19334 10015 12940,'0'-40'736,"0"40"-736,0-20 865,-20 20 128,0 0-160,0 0-609,1 20-192,-21 0 417,20 0 191,0 20-63,20-1-193,0 1-192,0-20 97,20 19-129,20-18-64,-20-1 32,19-20-32,1 0-96,-20 0-192,-1 0-705,1 0-865,0-20-3234</inkml:trace>
  <inkml:trace contextRef="#ctx0" brushRef="#br0" timeOffset="36854.1079">19195 10134 6950,'0'0'6054,"20"0"-6054,20 0 865,-21 0 608,21-19-256,0 19-961,-1 0-480,2-21-1121,-21 21-1794</inkml:trace>
  <inkml:trace contextRef="#ctx0" brushRef="#br0" timeOffset="37134.124">19592 9677 9865,'0'0'5317,"0"0"-5317,0 20 673,0 0 1088,0 20-416,0-1-704,20 1-257,-20 19-159,0 21 351,0-20-416,0 20-128,20-21 32,-20-19-320,0-1-320,20 1-97,-20-20-544,0 0-32,20 0-1154,-20-20-1857</inkml:trace>
  <inkml:trace contextRef="#ctx0" brushRef="#br0" timeOffset="37423.1405">19711 9638 12523,'0'0'705,"0"0"-737,20 0 993,-20 19 288,20 1-416,-20 20-481,0 19 33,0 1 223,0 20 129,0 19-385,0-20-96,20 1-31,-20-20-129,0-1-32,0-19-96,19-1-32,-19 1-225,0-20-351,20-20-898,-20 0-1921,0 0-8008</inkml:trace>
  <inkml:trace contextRef="#ctx0" brushRef="#br0" timeOffset="37791.1615">19553 9776 11530,'20'-59'193,"-1"39"-1,1 0 1537,20 20-159,-20 0-577,19 0-449,1 0 161,-1 20-353,22 0-63,-23 20-257,-18-1-32,21 1 0,-21 19-160,-20-19-193,0 0-31,0 0 128,-20 0 159,0-1 97,-1 1 33,1-20 31,2 19 32,18-18-96,0-1-32,0-1 0,18 1 96,2 20-257,21-20 97,-2-20 96,21 20 96,-21-20-288,1 0-801,-20 0-224,0 0-2723</inkml:trace>
  <inkml:trace contextRef="#ctx0" brushRef="#br0" timeOffset="38231.1867">20148 9558 10634,'0'40'993,"0"-21"-97,0 21 866,0-20-833,0 20-321,0-20-383,0 0-1,0-1 32,0-19 0,0 0 225,0 0 63,20-19-383,-20-1-129,0-20 96,0 20 32,19-19-160,1-1 0,-20 20-32,20 0 64,0 0 256,1 20 257,-21 0 127,20 0 1,-2 0-97,-18 20-127,21 20-225,-21-21-64,0 21-128,0 0 0,0-20-416,0 20-673,0-1-1570,-21-19-4643</inkml:trace>
  <inkml:trace contextRef="#ctx0" brushRef="#br0" timeOffset="50952.9143">2420 12399 64,'-20'20'9192,"20"-20"-8871,-19 0 639,-1 0 770,20 0 256,-20 0-609,20 0-224,0 0-96,0 0-96,-20 0-224,20 0-225,0 0-31,20 0-129,-20 0-384,20 0 481,0 0-129,19 0-224,-19 19 32,39-19-96,2 0 32,-23 0-32,23 0-32,-2 0 0,-19 0 0,-1 0-256,-19 0 0,20 0-97,-20 0-159,1 0 0,-21-19-610,0 19-351,0 0-2403,0-20-8487</inkml:trace>
  <inkml:trace contextRef="#ctx0" brushRef="#br0" timeOffset="51349.9371">2738 12260 12684,'0'0'-225,"0"20"385,0-20 1026,0 0 351,20 0-608,0 20-449,-1-20-31,1 19 191,20 1-63,-20 1 32,1-21-321,-3 19 32,22 1-64,-19 0-63,-1-20 95,19 0 0,-19 19-32,0-19-128,0 0 33,-20 0 31,0 21 96,0-21-128,-20 20 96,0-20 1,0 20 31,-1-1-160,-17 2-96,-3-2 32,3 21-160,17-20-224,1 0-1090,0-1-2113,0 1-9225</inkml:trace>
  <inkml:trace contextRef="#ctx0" brushRef="#br0" timeOffset="55709.1864">9687 12280 12587,'-41'0'897,"2"0"160,19 0 705,0 20-32,20-20-161,-20 0-608,20 0-417,20 0-63,0 0 63,19 0-31,-19 0-417,21 0-32,-3 0 64,23 0-64,-22 0 0,1 0-32,-20 0-64,19 0 32,-19 0 0,-20 0-160,0 0 64,0 0-384,0 0-161,0 0-704,-20 0-225,1 0-223,19 0-1667,-20-20-5893</inkml:trace>
  <inkml:trace contextRef="#ctx0" brushRef="#br0" timeOffset="55997.2029">9825 12181 12491,'0'0'897,"-19"0"0,19 0 1121,19 19-513,-19-19-416,20 20-320,20-20-64,-1 20-257,1-20-31,0 20-161,-1 0-192,-19-20-96,21 20 128,-41-20-64,18 19 64,-18 1 96,-18-20 193,18 21-97,-41-2-96,21-19 32,-19 40-224,-21-21 32,21 22-512,-1-2-609,0 1-929,21 0-2274</inkml:trace>
  <inkml:trace contextRef="#ctx0" brushRef="#br0" timeOffset="70857.0528">3949 11764 4644,'0'0'2050,"0"0"-64,0 0 448,0 0-576,0 0-353,0 0-544,0 0-577,0 0-223,0 0-161,0 0 64,0 0-64,0 0 64,0 0 32,-20 0 64,1 0 32,-21 19-32,-1-19 33,-18 0-129,-20 0-32,-1 0 32,1 20-32,0-20 32,0 0-64,18 0 0,2 20 0,0-20-160,-1 0 128,21 0 32,19-20-64,-20 20 96,19 20-64,21-20-1,-18 20 130,18-20-1,0 20-64,0-20 96,0 20 0,0-1-32,0 2-64,18-2-96,-18 21 96,21 0-32,-1 0 0,-20 19 0,0 1 32,0-1 0,0 1-64,0 0-32,20-1-128,-20 1 128,0 0 64,0 39 32,0-40 0,0 20 0,20 1-32,-20-20 64,0 0 0,0-1 0,0-19 32,0 0-128,-20-1 64,20-19 0,20 0 64,-20-20-128,19 0 64,1 0-96,20-20-32,-1 20 64,1-20-128,0 20-192,19 0 31,-18 0 65,18 0 128,0 0-64,-19 0-65,19 0-31,-19 20 0,0-20-193,-1 20 33,1 0 320,1-20 96,-3 20 64,-17-20 64,-1 19 96,0-19 96,-1 0 129,1-19 127,-20 19 97,20-20-64,-20-20-193,0 20-96,0-19 32,-20-21-63,20 0-65,0-19-64,0-20 32,0-1-160,0-19 64,0-20-128,0-20 320,0 20 33,20 40-65,-20 19-32,20 40-160,-20 0-480,20 21-449,-20-1-1602,0 0-4835</inkml:trace>
  <inkml:trace contextRef="#ctx0" brushRef="#br0" timeOffset="72771.1623">10976 11625 12299,'0'0'385,"0"0"-257,0 0 704,0 0 482,0-20-385,0 20-321,0 0-352,-20 0 65,20 0-193,-20 0-32,-19 0-160,-1 0-192,-19 0-65,-20 0 65,-2 20 160,2-20 96,-20 0 32,20 20 32,0-20 96,-20 0 32,38 0 65,-18 19-97,39-19-64,1 0-32,19 20-64,20-20-32,0 0 0,0 0-32,20 20 128,0 0-64,-1 0 0,21 19-64,-20 1-64,1 20 32,-3-1 96,-18 21-64,0-1-65,0 20 33,0-19 64,0 0 0,0-21-32,0 1 0,0 19-128,0 1 96,0-1 96,0 0 64,0 1-32,0-20 160,0-1 128,0-19 33,0 0-161,0-20-96,0-20-96,20 0-64,-20 0-96,20 0-193,21-20-127,-2 0 64,1 0 63,19 0 129,1 0 128,-1 1 0,20 19 224,-18-20-128,18 20-96,-20 20 64,21-20 32,-1 0-64,-20 19 32,2-19 64,-23 0-32,3 0 32,-2 0 128,-19 20 288,-20-20 449,0 0-128,0-20 320,-20 20 0,1-19-256,-1-1-225,20-20-319,-20 0-193,20-40-96,0 1 0,20-20-64,0-60 64,-1-20-128,21 0-129,-20 1-191,0 38 64,-20 21-449,-20 60-128,20-1-545,-40 41-1761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3T03:42:46.228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772 3338 8039,'-19'20'1794,"-1"-20"-257,20 0 577,-20 0-352,20 0-96,0 0-513,0-20-257,0 20-255,0 0-160,0 0-65,0 0-352,0 0-32,0 0 32,0 0-64,20 0 0,0 20-64,19-20 64,2 0 0,-3 0 64,3 0-224,-1 0 32,-1 0-32,1 0-65,-1 0-223,-19 0-321,0 0-31,0 0-418,-20 0-447,0 0-1570</inkml:trace>
  <inkml:trace contextRef="#ctx0" brushRef="#br0" timeOffset="381.0217">952 3219 11434,'-20'0'193,"20"0"31,0-20 705,0 20-385,0 0 257,0 0-161,0 0-159,20 20-1,-1-20-159,1 0-65,0 0-192,20 20 96,-21-20-64,21 20-32,0-1-64,-21-19 32,21 20-32,-20-20-32,1 0 64,-21 20 128,20 0 161,-20-20 159,0 20 225,-20 0 0,20-20-257,-21 20-128,1-1-128,-20 1 33,21 0-33,-1 0-192,-20 0 0,20 0-192,20-1-705,-19 1-929,19-20-896,-20 21-1506</inkml:trace>
  <inkml:trace contextRef="#ctx0" brushRef="#br0" timeOffset="10700.612">713 4391 13292,'-40'40'320,"21"-40"-576,19 0 673,0 0 1024,0 0-256,0 0-224,0 0-256,19 0-289,1 0 64,0 0 1,20 0-161,-21 0-192,21 0-32,1 0-32,-3 0-64,3 0-32,-21-20-256,19 20-352,-19 0-225,0 0-577,0 0-1088,-20-20-1474</inkml:trace>
  <inkml:trace contextRef="#ctx0" brushRef="#br0" timeOffset="11024.6305">932 4252 1665,'-41'20'11595,"41"-20"-11947,0 0 352,-20 0 800,20 0 354,20 0-258,1 0-735,-1 19-129,19-19 0,-19 0 64,20 0-64,-1 21 0,-19-21-32,20 0 0,-1 0 32,-19 19 0,20-19-32,-19 0 192,-21 21 417,0-21-65,0 19-160,-21 1-63,1 20-1,-20-20-128,1 0-96,-1 19-96,1-19-160,-1 0-865,20 0-1409,0 0-2883</inkml:trace>
  <inkml:trace contextRef="#ctx0" brushRef="#br0" timeOffset="16923.968">3592 5047 13356,'0'0'96,"0"-20"-160,0 20 449,0 0 640,0 20-449,0-20 257,0 40 256,19-1-224,-19 1-353,0 20-320,0 20-31,0-21-226,0 21 162,0-21-97,0-19 32,0 0-32,0-21-32,0 1 64,0-20 128,0 0 256,0-20-320,0 1-352,-19-21 128,19 0 128,-20-39-32,20 19-32,0-20-32,0 21 0,0-1-33,0 20 226,20 21-194,-1 19 226,-19 0 63,20 0-32,20 40-64,-20-21-96,-20 41 64,19-20-192,1 0 160,0-20-96,0-1 32,-20 1 0,21-20 0,-1 0 96,-20 0 0,18-39-96,2 19-64,-20-20 32,21 0 96,-1 0-96,0 20 32,-20 1 0,19 19-64,1 0 96,-20 0 96,20 19 160,0 22 128,-20 18 97,0-19 31,20 19-95,-20 1-353,0-21 64,19 1-160,1 0-417,-20-20-544,20 0-640,-20-1-1987,20 1-11017</inkml:trace>
  <inkml:trace contextRef="#ctx0" brushRef="#br0" timeOffset="18517.059">4425 5524 13100,'-19'0'769,"-1"-20"160,20 20 256,0-20 96,-20 20-512,20 0-577,0 0-256,-20 20 128,-1-20-64,21 20-32,-18 0-32,18 20 96,0-21-128,0 21 32,18-20-65,3 1-31,-1-2 64,0-19 64,19 0 160,1 0 96,-20-19 129,0-2-97,-1-19 128,-19 20-223,0-19 95,0 19-96,-19-20 160,-1 20-31,-20 0-257,1 20-64,-1 20-129,-1-20-287,3 20-769,38 0-1538,-20 0-5028</inkml:trace>
  <inkml:trace contextRef="#ctx0" brushRef="#br0" timeOffset="19022.088">4823 5484 12523,'-20'20'865,"0"-20"-1121,0 20 192,-1 0-64,3 0 128,-2 0 0,20-1-224,0 1-321,0 0 385,0 0 256,20-20 224,19 0-128,-19 0 417,20-20 480,-21 0-64,21-19-32,-20-1-64,0 0-257,-20-19 65,0 19 0,0 0-289,-20-19-63,0 19-289,-20-19-64,1 38-32,-1 1 0,19 1 64,3 19-224,-2 0 160,20 19-160,0 1 256,0 20-128,20 0 0,-2 20 64,3-2-32,-1 3 0,0-2-32,19-19 64,-19 0-64,0-1-385,0 1-255,-20-19-450,20 18-671,-20-39-1538,19 19-4549</inkml:trace>
  <inkml:trace contextRef="#ctx0" brushRef="#br0" timeOffset="19389.1089">5022 5584 12587,'0'0'32,"0"0"577,0 19 864,18-19 193,-18 0-481,20-19-672,0-1-193,1 20 0,-1-20 33,-20 0-65,0 0-128,0 0-96,0 0-32,-20 20-96,-1-19-64,1 19-32,0 19 64,2-19-32,-3 20 63,21 0 65,0 20 65,0-20 63,21 19 0,-3-19 0,22 0-128,1-20-32,-2 20-64,21-40-32,-21 20 64,21-20-289,-21 0-159,1-19-641,-20 19-481,-20 0-1185,0-20-3106</inkml:trace>
  <inkml:trace contextRef="#ctx0" brushRef="#br0" timeOffset="19608.1214">5378 5047 15855,'20'20'256,"-20"-20"-128,0 20 929,0 0 128,0 20 128,-20 20-608,20-1-225,0 20 321,0 1-160,0-1-449,0-19-96,20-1-192,0 2-288,-20-42-257,39 1-640,-39-1-801,20-19-4869</inkml:trace>
  <inkml:trace contextRef="#ctx0" brushRef="#br0" timeOffset="21179.2112">6848 5425 4163,'0'20'10602,"-20"-20"-10794,20 19 64,20 1 128,-20 40 224,18-20 193,23 39-65,-21-19-288,0 20-32,-1-22 64,-19 2 193,20-20 159,-20 0 64,0-40 449,0 20 96,-20-20-224,1-20-384,-1-20-289,-20 0-32,19-39-64,3 20-32,-2-21-416,20 0-513,20 1 288,-2 19 417,3 1 128,19 39 128,-1-1 32,21 21-32,-20 0 32,-21 21 64,21-1-96,-19 19-64,-21-19-32,0 20 161,-21 0 351,1-20 0,-19 19-63,-1-19-193,0-20-128,1 0-320,19 20-801,0-20-897,0-20-4836</inkml:trace>
  <inkml:trace contextRef="#ctx0" brushRef="#br0" timeOffset="21504.2298">7482 5087 14189,'-19'-60'865,"19"60"-897,-20-20 640,20 20 513,0 0 193,-20 0-834,20 20-320,0 0 161,0 20 319,-20 20-63,20 19-289,0 1-288,-20-2 32,40-17 64,-20-2-64,20-19-32,0 0-128,0-1-192,-1-19-385,1 0-448,0-20-1249,0 0-4613</inkml:trace>
  <inkml:trace contextRef="#ctx0" brushRef="#br0" timeOffset="21714.2419">7581 5345 16207,'20'0'192,"0"20"1249,21-1-512,-23 22 32,23-21-512,-1-1-385,-1 21-192,1-20-257,-20 0-159,19-20-161,-19 20-993,0-20-2466</inkml:trace>
  <inkml:trace contextRef="#ctx0" brushRef="#br0" timeOffset="21923.2538">7939 5306 14765,'-40'20'2403,"40"-1"-2499,-39 1 512,19-1 225,0 2 288,0 19-513,0-1-352,1-19-32,19 0-192,-20 20-321,20-20-832,0-20-1409,0 19-1699</inkml:trace>
  <inkml:trace contextRef="#ctx0" brushRef="#br0" timeOffset="22269.2737">7980 5047 12523,'0'-20'2371,"0"20"-2692,18 20 1474,2-20-128,1 20 128,-1 20-384,18 0-384,-17-1-97,19 1-192,-20 19 128,-1-18 0,-19 17-31,20-17-33,-20-2 64,0 1-32,-20 0 0,20-20 32,-19 0-159,-1-1-65,0 1-481,20 0-1249,-20 0-2081</inkml:trace>
  <inkml:trace contextRef="#ctx0" brushRef="#br0" timeOffset="22434.2831">8476 5544 17520,'0'20'449,"0"-20"-1218,0 20 929,0-20-1345,0 0-3107</inkml:trace>
  <inkml:trace contextRef="#ctx0" brushRef="#br0" timeOffset="37286.1325">14014 6498 15150,'0'19'-481,"20"21"481,-20 21 289,20-2 672,-20 20 448,0 1-704,0-1-417,0 0-96,0 1 256,0-21-191,0 1-129,0-40 224,0 0 97,0-20 704,-20 0-224,20-20-609,-20-20-96,-1-19-160,3-21-32,-2 1-64,-1-1-64,21-19-224,0 0-129,0 19 257,41 0 0,-23 21 0,43 39 192,-2 0 0,1 20 64,-1 20 64,-19-20-96,19 40-64,-38-20 32,-1 19 0,-20-19 0,-20 20 128,-21 0 128,2-21-64,-21 2-31,-19 19-129,20-40-128,19 19-385,20-19-640,-1 0-833,21 0-2466,21 0-6727</inkml:trace>
  <inkml:trace contextRef="#ctx0" brushRef="#br0" timeOffset="37640.1529">14689 6040 15694,'0'-19'385,"-20"19"319,20 0 353,-20 19-224,0 21-256,0 0-289,1 19-32,-1 22 129,0 18 415,0 0-479,0-20-225,20 2-64,0-22 0,0 0 0,20-19 0,0-20-288,0 0-289,-20 0-672,20-20-1474,-20 0-6085</inkml:trace>
  <inkml:trace contextRef="#ctx0" brushRef="#br0" timeOffset="38210.1854">14848 6359 10505,'-21'-21'4549,"21"21"-3396,0 0 609,0 0-353,0 0-801,0 21 225,21-1-160,19 19-193,-1 1-288,1 0 129,-1-1-225,21 1-32,-21 1 0,1-3-224,-20-17-160,19-2-257,-19 2-384,-20-21-576,0 0-193,20 0-1025,-40 0-3234</inkml:trace>
  <inkml:trace contextRef="#ctx0" brushRef="#br0" timeOffset="38405.1965">15105 6359 13965,'0'0'1089,"0"20"-1025,-19-1 1089,19 1-32,-20 20-192,-20 0-289,20 19-191,-19-19-129,19 0-224,0 0-32,-19-21-224,39 2-801,-20-2-640,20 1-1538,0 0-5702</inkml:trace>
  <inkml:trace contextRef="#ctx0" brushRef="#br0" timeOffset="38672.2118">15384 6656 16591,'20'0'224,"-1"0"1090,1 0-1,20 0-416,-20 0-321,-1 0-448,1 0-224,0 0-256,0 0-417,1 0-480,-3-19-833,-18 19-1409,20-19-1186</inkml:trace>
  <inkml:trace contextRef="#ctx0" brushRef="#br0" timeOffset="38851.222">15503 6498 10826,'0'39'1281,"0"1"0,0-20 577,0 20-321,0 0-832,0 0-609,0-1-160,0-19-96,0 0-737,0 20-1505,0-40-3300</inkml:trace>
  <inkml:trace contextRef="#ctx0" brushRef="#br0" timeOffset="39176.2406">15662 6736 12812,'20'20'1633,"-20"-20"-1024,20 0 832,-2 0-640,3-20 32,19 20-641,-20 0-224,-1-19-32,-19-2 128,0 21 32,0-19-32,0 19-192,-19 0 160,-1 0 64,20 0-64,-20 0-32,0 0 0,20 19-96,-21 2 128,21-21 128,0 19-64,0 1 32,21 0-64,-1 0-288,0-20-192,0 20-321,-1-20-480,21 0-609,-20 0-960,19 0-7144</inkml:trace>
  <inkml:trace contextRef="#ctx0" brushRef="#br0" timeOffset="39415.2543">16018 6677 12684,'-18'0'1441,"-3"0"256,1 0-63,0 19-897,20-19-257,-20 21-480,20-2-160,20 1-96,0 0-65,0 0 97,19 0-32,-19 0 64,0-1 192,1-19 96,-21 20 32,0-20 449,0 0 223,-21 0-383,1 20-257,-18-20-416,17-20-705,1 20-641,0 0-2337</inkml:trace>
  <inkml:trace contextRef="#ctx0" brushRef="#br0" timeOffset="39588.2642">16079 6776 5797,'58'0'4901,"-37"0"-2499,-1 0 609,20-20-961,-21 20-577,21 0-928,-20-20-481,0 20-289,-1-19-511,-19 19-898,20-21-1569,-40 2-7655</inkml:trace>
  <inkml:trace contextRef="#ctx0" brushRef="#br0" timeOffset="39739.2728">16277 6618 5669,'0'38'6854,"0"2"-4900,-20 0 737,20 0-225,0-20-1249,0 20-864,20-21-321,-20 1-417,20 0-640,-20 0-1089,20-20-3043</inkml:trace>
  <inkml:trace contextRef="#ctx0" brushRef="#br0" timeOffset="40056.2909">16417 6080 11594,'58'0'545,"-37"20"832,17 20-160,3 20 257,18 0-129,-19-1-448,0 20-449,-1 1-191,-19-1 95,-20 1-224,20-21-32,-20-19-64,0 20 160,-20-40-160,0 19 97,0-19-514,1 0-1312,-1-20-2275</inkml:trace>
  <inkml:trace contextRef="#ctx0" brushRef="#br0" timeOffset="40626.3236">17468 6279 16719,'0'0'897,"0"0"-577,-39 0 65,-1 0-129,-1 20 225,3 0-353,-23-1-128,42 22 0,-21-22 0,20 1 288,0 0-64,20 20 0,20-20 225,20 19 31,-1-19-288,1 0 65,19 0-65,2 1-128,-22-2-96,1 0-96,-20 2-193,19-2-287,-39-19-705,0 21-289,0-2-1665,-19-19-7976</inkml:trace>
  <inkml:trace contextRef="#ctx0" brushRef="#br0" timeOffset="42133.4098">18223 6338 7238,'20'0'3492,"-2"0"-2051,-18 0 1153,0 0-447,0-19-674,0 19-416,-18 0-769,-2 0-256,0 19 0,-21-19 64,2 21-64,-1-1-64,20-1 64,1 1-160,19 0 128,0 0 96,19 0 0,21-20 97,-20 20 95,19-1-64,-19-19-128,1 20-64,-21 0-32,0-20 192,-21 20-256,-17 21-32,-3-22 0,1 21 96,21-21 0,-1 2-32,0-2 64,20 1 64,20 0 64,0 0 97,19-20 159,1 0-256,-19 0-192,17 0-192,-17 0-96,-1 0-257,-20 0-224,0 0-416,0 0-480,-20 20-1667,-1-20-2401</inkml:trace>
  <inkml:trace contextRef="#ctx0" brushRef="#br0" timeOffset="42798.4478">18877 6597 12491,'20'0'2274,"-20"0"-1665,20 0 1569,0 21-769,19-21-287,22 0-258,-2 0-511,20 0-193,1 19 160,-1-19-128,-20 0-128,22-19-96,-42 19 0,21 0-224,-41 0-160,1-21-609,0 21-481,-20 0-960,-20-20-2723</inkml:trace>
  <inkml:trace contextRef="#ctx0" brushRef="#br0" timeOffset="43071.4634">19373 6458 11659,'0'0'2274,"0"0"-1506,0 0 1250,0 0-352,0 0-385,20 20-576,21 0-481,-1-1-96,19 1 192,0 0-31,1 20-33,-1-19-160,1-2 192,-21 0-192,2 2-128,-21-2 32,-20 2-64,0-2 64,0-19 160,-41 20-128,1 0 33,-19-20-194,0 20-287,-1 0-257,21 0-512,-1-1-1121,-1 1-3171</inkml:trace>
  <inkml:trace contextRef="#ctx0" brushRef="#br0" timeOffset="44304.5339">20604 6279 15182,'-59'-60'1217,"19"41"-544,1-2-449,19 2 0,0 19 192,0 0-255,1 19-289,19 21 128,-20 1 96,20 18 32,20 1-96,-1-1-64,1 1-160,0-1-97,20 2 129,-40-23 32,19 2-128,-19-19-225,0-2-95,-19 1-289,-1-20-929,0 0-1153,-20 0-3395</inkml:trace>
  <inkml:trace contextRef="#ctx0" brushRef="#br0" timeOffset="44420.5406">20288 6637 7815,'18'-40'4484,"23"40"-2818,-1-20 256,19 20-577,0 0-448,1-20-609,-1 20-672,2 0-1186,-2 0-1761,-1 0-5573</inkml:trace>
  <inkml:trace contextRef="#ctx0" brushRef="#br0" timeOffset="44622.5522">20843 6239 16687,'-20'0'192,"20"21"129,0-2 1280,0 21-544,0 20-544,20-1-417,0 1-96,-20-1-128,20-19-64,-1 19-353,-19-19-576,20 0-769,0-20-1921</inkml:trace>
  <inkml:trace contextRef="#ctx0" brushRef="#br0" timeOffset="44932.5699">21201 6557 15118,'-40'0'256,"19"20"-736,-17 0 640,18 20 128,-1-21-192,1 21-192,40-19-192,-20-2 128,41 1 160,-23-20-32,23 0 96,-1 0 0,-21 0 96,1-20 128,0 1 0,-20-2 193,0 2 191,0-2-191,0 2 63,0 0 33,-20-2-225,0 21-320,20 21-256,0-21 64,0 19-64,20 0-417,0 2-704,0-2-1185,19 2-1731</inkml:trace>
  <inkml:trace contextRef="#ctx0" brushRef="#br0" timeOffset="45343.5934">21616 6637 10794,'-18'-40'961,"-23"40"-193,21 0 802,-18 0-417,-3 21-352,21-2-481,0 21-192,20-21-32,20 21 64,0-20-192,21 0 32,-3-20 32,3 0 225,-3 0 255,3 0-160,-21-20 97,0 20 95,-20-20-159,0-20-1,0 21-192,-20-2-192,20 2-128,-20 0-128,20 19-32,0 0-289,0 19 321,0 21 256,0 0 64,20 19 512,0 1 161,-1-1-224,-19-19-257,20 19-160,0-19 128,-20 0 353,0-21 320,-20 2 256,0-21-321,-19 0-127,-1 0-321,-19 0-384,-2-21-448,2 2-321,0-1-640,19 20-1506,-19-20-3491</inkml:trace>
  <inkml:trace contextRef="#ctx0" brushRef="#br0" timeOffset="46252.6454">20367 7411 13004,'0'60'384,"0"-1"-672,20-19-96,-20 0 576,19-21 769,-19 2-32,0-21-545,20 20 160,-20-20 609,0-20-416,0 20-609,0-21-352,-20-17 64,20 17-96,0 2-449,0-2-256,-19 21 513,19-20 288,0 20 63,0 0-159,0 0 32,19 0 160,-19 20 0,0-20 96,20 0 0,-20 0 64,20 0 320,-20-20 321,20 20 128,-20 0 192,0-19-128,0 19-513,-20-20-288,0 20-128,0 0 0,1 0-32,-21 0 0,20 20-64,-19-20 160,-2 19-192,21 22 128,-20-22-96,21 2-32,19 17-288,0-17-193,0 19-224,39-20 161,-19 0 415,41-20 289,-22 0 225,1 0 31,-1-20-64,1 0 64,-20 0-63,0 0-65,-1-1 32,-19-17 0,0-2-32,0 19-96,-19 1-128,-1 1 0,0 19-128,0 0 96,20 0 0,-20 19 0,20 22 64,0-22-32,0 2-33,20 17-223,20-17-192,-1-1-225,-19 0-128,20 0 513,-20-20 192,19 0 160,-19-20 32,-20 20-32,20-20 0,-20 0-801,0-1-3203,0 21-2466</inkml:trace>
  <inkml:trace contextRef="#ctx0" brushRef="#br0" timeOffset="46461.6573">20664 7629 2178,'0'0'3619,"21"21"-1313,-21-21-672,0 0 159,0 20 353,0-20 289,0-20-930,0-1-576,0 21-64,0-38-737,0 17-64,18 2-192,2-2-128,1 1-161,-1 1 1,0 19 160,-2 0 160,-18 19-1,21-19 162,-21 20-130,20 20-31,-20-19-256,0-2-961,20 0-1954,-20 2-3267</inkml:trace>
  <inkml:trace contextRef="#ctx0" brushRef="#br0" timeOffset="46713.6717">21021 7551 9096,'-20'-21'3555,"1"21"-3555,19 21 737,-20-21 673,20 40-674,0-21-544,0 0 33,20 2-97,19-1 64,-19 0 128,21-20 161,-3 0 191,-18 0 353,1-20-32,-1 0-160,-20-1-128,0-17-33,0 17-768,-20-19-256,-1 20-513,1 1-929,-18-1-320,38 20-3267</inkml:trace>
  <inkml:trace contextRef="#ctx0" brushRef="#br0" timeOffset="47132.6957">21339 7629 12844,'0'41'2274,"-20"-41"-1794,1 0 2019,19 0-1058,-20 0-961,20 0-287,0-20-418,0 20-63,0-21-352,0 2 63,20 0 321,-1-21 160,1 19 96,-20 21 64,20 0 224,-20 0 96,20 0 97,-20 21 31,0-2-287,0 2-225,0 17-161,20-17-191,-20-1-128,0-20-129,0 20 417,19-20 352,-19-20-32,20 0-32,-20 20 0,20-21 96,0 2 1,-20 0-1,21 19-160,-3-21 416,2 21-352,0 21 257,-20-21 95,21 19-160,-21 0-159,0 22-258,0-21-415,0 0-801,20 0-705,-20-1-1730,18-19-6181</inkml:trace>
  <inkml:trace contextRef="#ctx0" brushRef="#br0" timeOffset="47478.7155">21815 7591 15694,'0'-21'897,"-19"21"-929,19 0 352,-20 0 513,-20 21-448,20-2-385,1 0 192,19 22 128,0-21-192,19 0-32,1 0 32,0-20 193,0 19 127,0-19 97,19-19-225,-19 19 0,0-20-128,-20-20 1,20 20-193,-20-1 64,0 2-192,-20-21-33,20 40 33,0-19 224,0 19-192,0 0 96,0 19 193,0 21-65,20-21-96,1 2 0,17 19-192,-17-20-257,19 0-384,-22-20-480,3 19-416,-1-19-1186,-20 0-3811</inkml:trace>
  <inkml:trace contextRef="#ctx0" brushRef="#br0" timeOffset="47701.7282">22133 7133 16335,'0'21'-64,"0"18"1313,0 1 641,0 19-769,0 1-577,0-1-255,0 1-65,0-1-128,0 2-288,0-2-705,20-19-737,-20-20-832,20 0-1313,0-20-5766</inkml:trace>
  <inkml:trace contextRef="#ctx0" brushRef="#br0" timeOffset="48099.751">22331 7530 13965,'0'0'1825,"0"21"-1536,0-2 1953,0 2-833,0 17-1153,20-17-192,0 19-31,-20-20-226,41 0 97,-23-20 96,2 19 96,21-19 64,-21-19 257,-1-1 191,1 0-63,-20 0-65,20-21-191,-20 22-65,0 0-128,0 19-128,0 0-96,0 0-353,0 19 481,0 21-128,0 0 385,20 19-65,-20 1-160,0-1-32,0 1-96,20-1 192,-20 1-256,0-20 192,-20 0 64,20 0 288,-20-21 257,-20 2 95,21-2 193,-42-19-128,23 0-449,-23 0-320,2 0-64,19-19-608,1 19-1218,19 0-2146,-20-21-5989</inkml:trace>
  <inkml:trace contextRef="#ctx0" brushRef="#br0" timeOffset="52978.03">7006 6338 15246,'-20'-19'480,"20"19"257,0 0 929,-20 0-65,20 0-512,20 0-672,0 0-65,20 19 96,-1-19-63,42 0-1,18 0-192,0 0-128,19-19 64,21 19-96,1 0 1,-2-20 63,-19 20 0,1-20-32,-41 1-128,0 19-385,-59 0-960,0 0-1762,-40 0-4196</inkml:trace>
  <inkml:trace contextRef="#ctx0" brushRef="#br0" timeOffset="56550.2343">14034 8743 14830,'20'20'-289,"-20"0"449,20 39 513,-20 1 736,19 0-448,1 19-576,0 20-257,0 1-64,-20-21-32,20-19 192,-1-21 96,-19 1 289,0-20 224,0-20 608,0-20-576,-19 1-673,-21-22-96,20-18-64,0-20 0,1 19-32,-1-19 32,20-1-192,0-20-256,20 41 63,-1-1 129,41 21 128,-21 19 0,21 20 96,-21 0 32,22 0 128,-23 20 0,-18 19-64,1 1-96,-21 0 129,0-1 63,-21-18 160,-17 18-96,-23-39 1,2 20-225,19 0-385,-19-20-512,39 0-832,0-20-866,20 0-2305</inkml:trace>
  <inkml:trace contextRef="#ctx0" brushRef="#br0" timeOffset="56824.25">14728 8445 15150,'-20'-59'1313,"1"59"-672,-1 0 480,0 0 128,0 0-544,20 39-161,-20 0-63,20 21-1,-19 0-96,19 19 1,0 1-161,0-20-224,0 19 96,19-20-160,1 1 32,-20-20-224,20-20-289,20 0-288,-21-1-576,21-19-673,-19-19-2466</inkml:trace>
  <inkml:trace contextRef="#ctx0" brushRef="#br0" timeOffset="57026.2616">14868 8703 16079,'0'0'1729,"0"0"-1152,0 20 1761,20 20-544,19-20-737,1 19-705,-1-19-256,21 20-64,-21-20-128,21 0-352,-21-1-289,-19 2-576,0-21-289,1 19-223,-21-38-994,0 19-1569,0-40-4773</inkml:trace>
  <inkml:trace contextRef="#ctx0" brushRef="#br0" timeOffset="57178.2703">15186 8623 14381,'0'0'1794,"-21"21"-1218,21-2 1506,-20 21-544,0 0-513,20 0-705,-20 19-320,1-19-160,-1 0-449,20 0-672,0-1-1057,0-19-2242</inkml:trace>
  <inkml:trace contextRef="#ctx0" brushRef="#br0" timeOffset="57351.2802">15305 8862 10986,'39'0'5093,"1"0"-3908,-20 0 1089,19 0-512,1 0-930,-20 0-639,-1 0-482,1 0-640,0-20-1024,-20 20-802,0 0-3811</inkml:trace>
  <inkml:trace contextRef="#ctx0" brushRef="#br0" timeOffset="57502.2888">15483 8703 7751,'0'20'3876,"0"0"-1955,0 0 450,0 20-161,0-1-993,0 21-801,0-21-544,0 1-256,0 0-962,0 0-1376,0-1-2947</inkml:trace>
  <inkml:trace contextRef="#ctx0" brushRef="#br0" timeOffset="57790.3053">15582 9001 11146,'39'0'1345,"-19"0"-1185,1-20 1154,-21 20-193,20 0-224,0-19-417,-2 19 129,-18-21 255,0 21-31,0 0-64,-18 0-224,-2 0-257,0 0 160,-1 0-416,1 21 96,20-2-96,0-19 0,0 20 0,20 0-128,1 0-96,-1 0-256,0 0-97,-2-20-416,23 0-640,-21 0-1538,0 0-3620</inkml:trace>
  <inkml:trace contextRef="#ctx0" brushRef="#br0" timeOffset="57993.317">15880 8962 8359,'0'-21'6439,"0"2"-5318,-20 19 1345,20 0-608,0 19-1058,-20-19-575,20 21-193,0-2-32,0 1 0,0 0-128,20 0 63,-20 0 1,20 0 64,-20-20 64,0 19-160,0-19-160,0 0-224,-20 21-737,20-21-737,-20-21-2627</inkml:trace>
  <inkml:trace contextRef="#ctx0" brushRef="#br0" timeOffset="58137.3251">15919 9001 13100,'60'0'993,"-39"0"1249,17 0 224,-18-20-736,1 20-865,-1 0-705,0-19-416,-2 19-385,-18-21-1249,0 21-2466</inkml:trace>
  <inkml:trace contextRef="#ctx0" brushRef="#br0" timeOffset="58295.3343">16079 8842 12972,'20'40'2530,"-20"0"-1088,0 0 1344,0-1-672,0 1-1441,0 0-513,0 0-192,0-21-384,0 1-513,0 0-833,0 0-2050</inkml:trace>
  <inkml:trace contextRef="#ctx0" brushRef="#br0" timeOffset="58555.349">16237 8445 16495,'80'40'449,"-41"-20"992,1 19 769,-1 21-833,1 20-736,-19-1-417,-1 0 32,-2 20-128,-18 1 1,0-20-322,0-21 129,-18 1-192,-2-21-673,-1-19-640,1 0-1698,-18 0-10987</inkml:trace>
  <inkml:trace contextRef="#ctx0" brushRef="#br0" timeOffset="59832.4222">16933 8564 16591,'-40'20'1410,"40"0"-1763,0-1 417,20 2 673,18-2 256,3 2-577,18 18-384,1-19 64,-1 0 1,1 20-1,-1-40 64,-18 19-128,-23 1 64,2-20 160,1 0 128,-21 0 225,-21 20 288,1-20-353,-18 20-351,-3 0 127,2 0-384,-21-1 64,21 2-96,-1-2-225,20 1-511,0-20-610,20 20-1056,0-20-1762</inkml:trace>
  <inkml:trace contextRef="#ctx0" brushRef="#br0" timeOffset="60006.432">17448 9021 12716,'-39'40'1857,"19"-20"-1216,-21-1 1697,3 2-736,-3 18-866,2-19-543,-1 0-193,0-20-225,21 20-864,19-20-1377,0 0-3684</inkml:trace>
  <inkml:trace contextRef="#ctx0" brushRef="#br0" timeOffset="60459.458">18103 8763 18161,'41'-20'1825,"-41"20"-1889,0-20 1634,-21 20-673,-19 0-545,1 20-288,-21 0-32,21 0 96,-1 19-96,0-19-64,21 0 32,19 0 0,0 0 96,19 0-128,1-1 64,40 2-96,-21-21 128,21 19-96,-21-19-32,1 0 160,-19 0-224,-21 20 0,0-20-96,-21 20 160,-19 0 32,1 20 96,-1-21-32,0 2 0,21-2-32,-1 1 96,40 0-224,-1 0 544,21-20-256,0 20 1,-1-20-193,22 0 96,-23 0-128,-17 0-1,-1 0-287,0 0-353,-20 0-1152,0 20-1282,-20-20-11563</inkml:trace>
  <inkml:trace contextRef="#ctx0" brushRef="#br0" timeOffset="61894.54">19116 9041 18097,'-59'0'544,"59"0"-224,-20 0 962,20 0-225,20 0-577,19 20 161,21-20-353,-1 20-192,0-20-32,21 0-32,0 0-96,-1 0-256,-19 0-353,-21 0-704,21 0-961,-41 0-1986,1-20-7111</inkml:trace>
  <inkml:trace contextRef="#ctx0" brushRef="#br0" timeOffset="62125.5532">19553 8962 12267,'0'0'1345,"20"0"-1313,19 0 2146,1 19-544,-1-19-513,21 20-416,-21 0-129,1 0 161,1 0-192,-23 19-193,2-18-96,-40-2 128,2 1-31,-23 0 159,1 0-95,-19 0-225,0 0-96,-1 0-192,1-20-192,19 19-930,19-19-1152,21 0-2114</inkml:trace>
  <inkml:trace contextRef="#ctx0" brushRef="#br0" timeOffset="62782.5908">21041 8941 16591,'-20'-39'609,"0"39"-289,1-20 257,-21 20-33,0 20 97,1 0-289,-1 39-192,1-19 32,19 20 97,0 19-257,20-19 32,20-1 32,0-19-32,39 0 64,0-20 96,21-1 161,-1-19 127,21-19-224,-41-1-127,1 0 127,-21-20 32,-19 1 0,-20-21 193,-39 20-161,-1-20-128,0 41-127,-19-21-65,0 20-129,-22 20-351,42 0-513,19 0-608,0 20-1378,40 0-1473,0-20-6182</inkml:trace>
  <inkml:trace contextRef="#ctx0" brushRef="#br0" timeOffset="63057.6065">21537 8981 12940,'0'-40'1473,"0"40"-1825,20-19 1185,-20 38 480,21-19-64,-21 21-544,20 18-129,-2 21 97,-18-21 0,21 21-289,-21 0-192,0-1-288,0-19 64,0 0 0,0-1 0,20-19-192,-20-20 64,0 21-449,20-21-832,0-21-1122,-20 1-3427</inkml:trace>
  <inkml:trace contextRef="#ctx0" brushRef="#br0" timeOffset="63344.623">22015 9081 16047,'0'0'1665,"0"0"-992,-20 0 1313,-21 0-1826,3 19-128,-23-19-96,21 21-64,-19-2 64,19 1 64,21 0-32,-1 0 64,20 20 0,20-20 96,19-1-32,1-19 0,-1 20 64,21 0-32,-1 0-32,-18 0 1,17 0-226,-17-20 65,-21 19-96,-20-19-480,0 20-738,0-20-1184,-20 21-4965</inkml:trace>
  <inkml:trace contextRef="#ctx0" brushRef="#br0" timeOffset="74570.2651">7642 8822 6534,'0'0'1121,"0"0"64,0 0 1249,0-19-576,0 19-609,0 0-416,0 0 0,0 0-97,0 0-95,0 0-96,0 0-193,0 0 96,0 0-95,0 0-33,0 0-32,0 0 65,0 0 127,-21 0-192,21 0 1,0 0-33,-20 0 0,20-20 0,-20 20-32,2 0-127,-3-20-1,1 20 96,20 0 32,-40 0 0,21-20-32,-1 20-95,0-20-1,-20 20 32,21-20-128,-21 20 32,20-19 0,-19 19 32,19 0-96,-21 0 32,3 0 32,18-21 64,-21 21-128,2 0 32,19 0 32,-20 0 64,0 0-224,1 0 128,-1 21 0,1-21 0,-1 0-64,-1 19 64,2-19 0,-1 20 0,20-20-64,-19 20 128,-1-20-96,20 0 160,-19 20-288,19-20 128,-20 20 32,21 0 0,-21-20-224,20 19 448,-1-19-224,3 20 0,-2 0 0,-1 0-32,1-20 0,0 20 0,2 0 64,-3-1-32,1 2 0,0-2 0,0 1 0,0 0-32,1 0 64,-1 0-64,20 19 32,-20-18 0,0-2-64,20 1 64,-20 0 32,20 20 0,0-20 64,0 0-96,0 19 32,-19-19 0,19 0-64,0 0 160,0 0-96,0-1 0,0 1 64,0 1-128,19-2 32,-19 1 32,20 0 64,0-1-160,-20 2 128,20-1-160,0 0 128,19 0-64,-19-1 128,0 2-128,0-2-32,1 1 192,17 0-256,-18 0 64,21-20 96,-23 20-160,23-20 192,-21 20-96,19-20-224,1 19 544,0-19-320,-21 20 32,21-20-96,0 0 160,-21 20-64,21-20-96,1 0 128,-3 20 32,3-20-128,-3 0 128,23 0-64,-22 0-64,1 0 128,20 0-32,-21 0-160,22 0 160,-23 0 64,23 0-192,-2 0 192,-19 0-32,19 0 0,-19-20-64,-1 20 128,1-20-64,-1 20 32,1-20 0,-19 20 97,17-19-1,3-1-64,-1 0 32,-1 0 0,1 0-64,0 0 96,-1 1 1,-19-2-97,0-18 0,1 19 0,-3-21 32,2 22 128,1-21-192,-21 21 32,20-22 33,-20 2 63,20-1 96,-20 0-160,0 1-128,0-1 192,0 0-128,-20-20-32,20 21 32,-20-21 129,-21 21-97,23-1 32,-23 0 0,-18 20-32,-1-20-32,1 21-128,-1 19 32,1-20-288,18 0-481,-18 20-448,19 0-609,1 20-1441,-1-20-3459</inkml:trace>
  <inkml:trace contextRef="#ctx0" brushRef="#br0" timeOffset="79368.5396">7662 7987 7046,'0'0'897,"0"0"64,0-19 288,0 19 321,0 0-481,0 0-449,-20 0-351,20 0 31,0-20 64,-21 20 321,21 0 96,-20 0-161,0-20 33,2 20-193,-23-20 65,21 20-257,-19-20-32,-1 20-160,0-20-64,1 20 65,-22 0-65,23 0-32,-23-19 160,2 19-288,0 0 224,-1 0-64,1 19-32,-1-19 0,1 0 32,18 0-64,-18 0 64,-1 20-64,1-20 64,0 0-64,-1 20 32,21-20 64,-21 20-224,1-20 192,-2 20-64,2 0-32,-1-20-65,21 19-31,-1 2 96,1-21 0,-1 20 32,-1-1 32,3-19 64,-3 20-160,2-20 64,-1 20 64,0 0-96,1 0 96,19 0-64,-20 0 32,1-1-32,-1 2 0,19 18 0,-17-19 32,-3 0 32,3 20-32,17-21 0,-19 22 0,0-22 0,21 21 0,-21-21 32,20 22-32,-19-22 32,19 21 64,-20 0-64,19 0 64,3-21-96,-23 21 96,21 0-96,0 0 0,2-1 32,-3 1-64,21 0 96,-20-20-64,0 20 129,20-1-97,-20 1 128,20 0-64,-19 0 64,19-1-32,-20 1-96,20 0 96,0-1-160,0 1 64,0 0-128,20-1 128,-20 2 64,0-2-128,19 0 32,1 2 96,-20-1-96,20 0 64,-20-1-32,0 1-32,20 19 32,-20-19-64,21 0 129,-21-1-1,18 1-64,2 20 64,0-20-128,1-1 160,-1 2-128,-2-2 32,3 0 64,19-18-64,-20 18 256,19-19-128,21 20 1,-21-20-1,1 0-32,19-1-96,-18 2 64,-1-2-64,-1 1 96,1 0 96,-1 0-256,1 0 128,0-20-64,-1 19 97,1 2-1,19-2-256,-18 1 256,17 1-128,-17-2 32,18 1 64,-19 0-32,19-20 0,1 19-32,-1 2-32,-18-1 64,18-1-128,1-19 224,-1 20-192,0-20 0,1 0 96,-1 20-64,2-20 96,18 0-160,-20 0-32,20 0 160,1 0-64,-1 0 32,21 0-128,-1 0 192,-20 0-192,20 0 160,0 0-32,-20-20-64,21 20 64,0-20-64,0 20 32,-1-19 0,0-1-64,0-1 32,0 2 96,1-21-192,-21 21 128,20-22 0,-20 1 0,0 1 32,2-1-32,-2 1 64,0-1-128,-20 0 128,1-20 0,-1 21-64,2-21 32,-23 21-64,3-21 160,-3 0-192,-17-19 96,19 19 32,-20 0-32,-20-19-32,20 19 64,-20-19-96,0 18 96,0 2 32,0-20-64,0 19 0,-20 1 1,0-1-162,-20-19 129,19 19 32,-37 0 0,17-19 33,-18 19 31,0 1-64,-1-1 128,1 1-128,-1-2 0,1 2 96,-20 0-128,0-1-128,-2 1 192,2-21-128,0 20 64,0 0 0,-21 1-64,1-1 64,0 21-224,-20-2 352,19 2-513,1 19-447,0 20-610,-20 0-1312,19 0-4197</inkml:trace>
  <inkml:trace contextRef="#ctx0" brushRef="#br0" timeOffset="82196.7013">7046 7074 4067,'20'0'1634,"-20"0"-129,0 0 97,0 0 160,0 0-1058,0 0-31,-20 0-97,20 0 97,0-20 160,-20 20-321,20 0-191,-20 0 127,20 0 64,-20-20 161,0 20-160,1 0 127,-21-20 1,20 20-161,-19-20-95,19 20-129,-21-20 128,-18 20-128,19-19-159,-19 19-1,-1 0-32,1-20 0,0 20-32,-1 0-64,-20 0 32,1 0 0,19 20 96,-19-20-192,0 0 96,18 0 0,-18 19 0,0-19 64,0 0-128,0 20 128,19-20-32,-19 0-32,-1 0 32,20 0-128,-19 20 96,20-20-32,-1 20 0,1-20 64,-2 20-32,2-20 32,0 20-64,-1-1 32,1 2-96,19-2 128,-19 2-64,-2-2-64,23 1 128,-23 20-96,2-20 64,-1-1 0,21 21-64,-22 0 96,23-20-64,-3 19 32,-18 1 0,19 0 0,1-1 0,19 1-33,-20 0 130,1-21-226,-1 22 129,0 19-32,21-21 0,-21 1-32,19 19 32,1-19-96,2 0 64,-2 20 96,-1-21-96,1 21 64,20 0-64,-20-1 96,20 1 0,0-1-128,-20-18 128,20 18 0,-19 1 0,19-1 0,-20 0-128,20 2 96,-20-2-32,20 1 96,0-1-96,0 1 96,-20-1-160,20 1 96,0-1 32,0 21-64,0-20 32,-20-1 0,20 1 0,0-1 32,0 1-64,0 0 96,0 0-96,0 19 0,20-19 32,-20-1 32,20 1 32,-20-21-64,20 21 64,0 0 32,-1-1-64,1 1 64,0-20-32,0 20-32,1-21-32,17 21-32,-18-21 32,21 1 0,-21 20 0,19-21-32,1 21 64,-1-20-96,1 0 160,0 0-96,-21-1 32,21 1 1,1 0 95,-3-1 0,23 1 0,-22 0-64,21 0-64,-1 0 32,0-1-32,-19 1 0,21 0-32,-2-20 32,-19 20 0,19-21-32,0 21 192,1 0-288,-1-21 128,2 21 160,-3-20-192,1 0 128,2 0-128,-2 20 64,20-21-32,-19 2 32,19-21-32,0 19 64,-18-19-64,18 21 0,0-21 0,-19 19 0,20-19 0,-1 20-32,0-20 96,20 0-32,-18 20-96,-2-20 160,0 0-128,20 20 96,-20-20-96,-19 0 96,19 0-32,1 0-64,-1 0 128,0 0-256,1 0 160,-21 0 64,20 20-160,2-20 128,-2 0-32,-20 0 32,20 0-32,2 20 0,-23-20-32,22 0 32,-1 0 32,-19 0 0,19 0 64,0-20-256,2 20 288,-2 0 33,0 0-65,0 0 0,20-20 96,-20 20-224,2-20-32,-2 20 128,0 0-64,20-20-192,-20 0 96,21 1 192,-1 19-192,0-21 64,0 2-161,0-21 450,2 19-193,-2-18-128,-19 19 64,19-20 64,-20 1 0,20-1-160,-20 0 32,0 1 128,2-1-96,-22 0 128,20 0-160,-19-20 32,-1 1-64,20 19 0,-38-19 96,17-1 0,3 1-65,-22-21 194,21 20-97,-21-19 96,-19 19-128,20-19 128,-20 19-64,-1 1-32,1-21-96,0 0 192,1 21-256,-1-21 160,-20 1 0,18-1-64,-18 1 32,-18-1 32,18 1-32,-20-1 0,20 20 0,-21-19 0,1-20-96,0 19 128,1 1 32,-21-1-64,20 1 64,-19-1-32,-1 1 0,0-1-160,1 1 224,-1 19-64,-19-19-64,18-1 0,-18 1-32,-1 0 32,-19 19-32,20-20-32,-22 0 0,2 21 96,0-20-32,0 19 0,19 1 64,-19 19-64,0-21 32,0 23-96,-1-23 256,0 2-288,1 19-1,0-19 33,0 19 0,-21 0-64,20 1 128,-19-1-64,20-19 96,-21 19 32,1 19-64,-20-18 0,19-1 32,-19 20 32,-19 0-160,-1 1 128,1-1-417,-2 0-159,-20 20-161,-18 0-288,0 0-608,0 0-770,-21 20-2049</inkml:trace>
  <inkml:trace contextRef="#ctx0" brushRef="#br1" timeOffset="86529.9491">9687 12022 10666,'-21'0'3811,"21"0"-1793,-20 0 641,20 0-738,0 20-479,0-20-705,20 0 31,-20 20 193,21-1-352,17 21-129,3-20-31,18 0-161,-19 19 0,19-19-128,1 0-160,-21-20 32,1 20-96,1-20 96,-23 0-160,-18 20-96,20-20-128,-20 0-161,0 0-95,0 0-129,-20 0-352,2-20-224,18 20-865,-21-20-1442,1 0-6021</inkml:trace>
  <inkml:trace contextRef="#ctx0" brushRef="#br1" timeOffset="86767.9627">10104 11883 16111,'0'-20'1505,"0"20"-736,-21 20 832,1-1-832,0 2 64,0 17-289,-19 3-95,-1 19 31,20-1 1,-19 1-289,-21-1-96,21-19-224,19-1-96,-1-19-321,1 1-608,20-2-769,-18-19-1441,18 20-8168</inkml:trace>
  <inkml:trace contextRef="#ctx0" brushRef="#br1" timeOffset="87857.0251">10460 12022 12427,'-39'20'1826,"39"-20"0,0 0-193,0 0-191,0 0-481,0-20-737,19 20 192,21-20 33,19 0-161,2-1-32,-2 2 225,20 0-546,1-2 514,-21-18-257,0 19-320,-19 20 0,1-20-96,-23 20-129,-18 20-255,0 0 480,0 0 128,0 20 0,0-2-32,0 3 64,20-1-64,1-20 160,38-1 32,1-19 128,-1 0-64,1 0 1,19-19-225,-20-1 192,2 0-224,-22 0-321,1 0-191,-40-1-513,0 21-288,0 0-994,-20 0-1921</inkml:trace>
  <inkml:trace contextRef="#ctx0" brushRef="#br1" timeOffset="88283.0494">10559 11783 16079,'0'0'256,"0"-19"-96,0 19 32,0 19-384,-20-19-192,-19 40 320,-1-20-32,20 20 256,-19 0 416,-1-2 97,20-17 96,0 19-129,20 0-255,0-21 95,20 21-160,20-20 1,0 0-193,19 0-160,-18-1 64,18-19-449,-19 20-479,-1-20-1250,1 0-3620</inkml:trace>
  <inkml:trace contextRef="#ctx0" brushRef="#br1" timeOffset="89545.1216">12088 11942 15150,'-39'-19'512,"19"-2"-95,0 21 319,0-19-63,0 19-32,-19 19-449,19 2-192,-21 17 64,21 3 192,2-1-224,18-1 64,0 1-160,18 0 160,2-20 32,21-1 65,-3-19 223,3 0 257,-1 0-225,-1-19-160,1-21-63,-20 20-65,-20 0 0,0-19-96,0 19-224,-20 0-64,20 0-193,-20 20 129,20 0-353,0 0 257,0 20 32,0 0 352,0 19-417,20 1 257,-20 0-192,20-20 63,0-1 353,-1 1 33,1-20 351,-20 0 449,0 0-32,0-20-545,0 20-320,0-19-32,0-21 32,0 20-96,0 0-160,20 20-161,1-20-95,-1 20 288,-2 0 159,2 0 194,1 20 63,-1 20-320,-20-20 96,20 0-353,-20-1-319,19 1-289,-19 0-513,20 0-832,0-20-2082</inkml:trace>
  <inkml:trace contextRef="#ctx0" brushRef="#br1" timeOffset="89819.1373">12485 12121 6053,'0'0'1954,"-20"20"512,20 0-1312,0 0-834,0 19-160,20-19-96,0 0 64,0-20 321,19 0 704,1 0 416,-20 0-63,19-20-257,-19 0 160,-20 0 32,0-19-319,0 19-290,-20-20-415,-19 1-513,19 19-33,-20 0-31,21 20-160,-21 0 256,40 0-1249,0 20-417,0 0-832,20-1-802,19 1-3810</inkml:trace>
  <inkml:trace contextRef="#ctx0" brushRef="#br1" timeOffset="90230.1607">12783 12141 9288,'0'59'1954,"0"-39"-1473,-21 0-129,21 20-224,0-1-128,0-19-96,0-20 288,21 21 1057,-21-21 609,20-21-320,-20 1-353,20 1-32,-20-21-256,20 0-417,-20 1-416,20-1-32,-20 20-64,19 0-96,1 20 32,-20 0-32,20 0 32,-20 20 64,0 20-64,20-20 64,-20 19-225,0-19 193,0 0 64,20-20 32,-20 0 192,0 0 161,0-20-33,19 20-448,-19-20 160,20 0-160,0 1 96,0 19-64,1-20 32,-21 20 0,18 0 32,-18 0-64,20 20 64,-20-20-32,0 19-609,0 1-608,0 0-417,21 0-896,-21 0-737,40-20-6374</inkml:trace>
  <inkml:trace contextRef="#ctx0" brushRef="#br1" timeOffset="91176.2148">13299 12181 5541,'-20'0'3107,"1"19"-1506,-1-19 577,0 20-416,0 0-929,-1 0-321,3 20-224,18-21-288,18 1 0,3 1 0,19-21 257,-20 0 255,19 0 321,-19-21-64,0 21 96,-20-20-65,20 1-95,-20-1-449,-20 20-224,20-20-160,-20 20-128,20 0-32,0 0-289,0 20-64,0 0-63,0-1 159,20-19 129,0 20-129,-1 1 33,1-21 320,0 0 64,0 0 192,1-21 256,-21 21-32,0-20-192,0 1-32,0-1-32,-21-20 0,21-19-32,0 19-32,0-39-352,0-1-961,0 0-1666,0 1 448,0 20 2051,0 19 2626,0 20 929,0 20-1826,-20 20 417,20 39 127,0 1-864,-20 20-513,20-1-31,20 0-65,-20 1-352,0-1-64,20-19-545,1 0 33,-3-41-33,22 1 193,-19 0 415,-1-20 65,-2 0 97,-18-20-65,20 0 128,-20 1-160,21-2 256,-21 1-96,0 1 0,-21 19-96,21 0 97,0 0 63,0 0-192,0 39-32,0-18 64,0 18-96,21-19 160,-1-1-160,0-19 352,19 0 225,-19 0 223,-20-19 1,20-1-128,0 20-193,0-20-416,-1 1-96,-19-2-32,20 21-128,-20 0-128,20 21 127,-20 18 289,20 0-288,-20-18 128,0 19 96,21 0-128,-21-21-160,0 21 160,0 0 128,0-1 224,-21 1 416,1-20 417,0 0 225,-19-20-193,19 0-96,-20-20-257,20 0-159,1 0-257,19-20-128,0 1-192,39-1-64,40-20 0,2 1-160,36-1-160,-17 21 63,-20 18 65,-21 1-224,-19 1-193,-1-1-672,-39 0-417,-20 20-2338,-19-20-10858</inkml:trace>
  <inkml:trace contextRef="#ctx0" brushRef="#br1" timeOffset="92103.2679">6907 9160 13292,'-20'0'4388,"-1"-20"-2914,21 20 576,-18 0-385,18 0-256,0 0-768,18 20-32,3 0 223,39 0-287,-21 20-161,21-1 1,19-19-33,0 20-288,-18-20 64,18 0 0,-20-1-160,-19 1 32,-1-20 32,-19 21-96,0-21-96,-20 0-352,0 0-33,-20 0-352,20 0-416,-20-21-160,-19 21-898,19-20-2369</inkml:trace>
  <inkml:trace contextRef="#ctx0" brushRef="#br1" timeOffset="92340.2814">7383 9081 15246,'0'0'544,"-19"0"481,-1 19 865,0 21-448,-21-20-353,-17 40-161,17-1 33,-18-19-320,19 20-257,1-21-63,-1-18-129,20 18-128,0-19-128,1-20-417,19 19-1120,0-19-1890,19 0-4901</inkml:trace>
  <inkml:trace contextRef="#ctx0" brushRef="#br1" timeOffset="93227.3322">7721 9140 9480,'0'0'5926,"0"0"-4933,0-19 609,0 19 223,20-21-640,0 2-352,19-21-352,1 0-193,19-20-32,1 1-96,20-20 0,-1-1 1,20 1-1,20-21-64,1 1 0,18-1-32,-19 1-160,0 0 128,-19 39 64,-21 1-64,-19 39-128,-21-1-128,-19 21 64,0 21-33,0 18-191,-20 1 480,20 20-192,-20 0 96,19-1 0,1-19 0,0-1 32,21-19 128,-3-20 289,3 0-1,38-20-64,-19-39-31,39 19-65,-19-39 64,19-1 161,20 1-33,19-41-95,2 21-257,-2-20-128,1 0-64,1 19 64,-21 1 0,-40 39-32,-20 21 32,-19 19-449,-20 0-416,-20 40-1216,-20 0-706,-20 19-3491</inkml:trace>
  <inkml:trace contextRef="#ctx0" brushRef="#br1" timeOffset="93818.366">7680 8941 5765,'0'0'3844,"0"0"-2531,0 0 609,0 0 288,0 21-128,0-2-833,-18 21-480,18-20-65,0 20 97,0-21 32,0 2-193,18-2 65,3 1 0,19-20-65,-1 0-127,1 0-161,0-20-192,-1 1-128,1 19-32,1 0-224,-23-21-480,2 21-642,1 0-1953,-21 21-6214</inkml:trace>
  <inkml:trace contextRef="#ctx0" brushRef="#br1" timeOffset="94525.4064">11254 6955 12812,'-19'-20'704,"-1"0"738,0 20-674,-20 0-575,20 0-33,-19 20-128,19 0 160,-1 19 384,21 21 97,0 0-256,21-20-289,-1 19-96,19-19 64,1-21-32,20 1 897,-1-20-32,0 0-65,-19-20-191,19 1-128,-38-1-33,-1-20 97,-20 1 95,-20 18 1,-1-19-353,-17 21-192,-3-1-256,3 20-64,-3-20-288,1 20-577,21 0-673,19 20-1313,0-20-1505,19 20-6566</inkml:trace>
  <inkml:trace contextRef="#ctx0" brushRef="#br1" timeOffset="94770.4204">11612 6875 16047,'-20'-20'-64,"20"20"288,20 20 384,-20 0 994,20 0-577,-20 39-352,0-19-97,0 20-288,0-1-127,0 1-161,0-20-33,0-1-159,0 1-352,0-20-545,0 0-865,0 0-1762,19-20-9672</inkml:trace>
  <inkml:trace contextRef="#ctx0" brushRef="#br1" timeOffset="95030.4354">11890 7054 11178,'0'-20'5285,"-41"20"-5926,23 20 641,-23-20 33,21 20 831,-19-1-127,19 2-449,0-21 545,20 19 256,0 2-480,0-2-129,20 1-192,0-20-63,19 20 63,1 0-64,-1 0-128,22-20 32,-23 19-96,3 1-288,-1 0-224,-1 0-673,-19-20-769,0 20-2178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3T07:13:54.902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5398 3338 12619,'-20'0'289,"20"-20"351,0 20 129,0 0-32,0 0 31,0 0 161,20 0-288,0-20-321,1 20-192,-3-20-32,2 20 97,1 0-33,-1 0 32,0 0-32,-2 0 64,3-19 33,19 19-65,-1 0-64,21 0 32,19 0-128,0 0 32,20 0-64,1 0 32,-1 0-32,20 0 0,1 0 0,-21 0 32,20 0-32,1-20 64,-21 20 0,0 0-128,0-20 32,-40 20 32,2-20-96,-23 20-128,3 0-128,-21 0-481,-20 0-801,0 0-2337</inkml:trace>
  <inkml:trace contextRef="#ctx0" brushRef="#br0" timeOffset="1906.109">2778 3477 9096,'0'-20'2531,"0"20"-2307,-20 0 833,0 0 224,0 0-320,0-20 0,1 20-417,-21 0-159,-1 0-129,3 0-96,-3 0-96,-18 0-64,19 0 64,-19 0-32,-1 0 96,1 0 32,18 0-128,-17 20-32,17-20 193,23 0-65,-2 20-32,20-20-64,-21 0-64,1 20 64,0-20-32,0 20 0,20-20-32,-19 0-64,19 0 160,0 19-64,0-19-96,0 20 96,0 1 64,0-2-96,0 21 0,-20 0-64,20-1 192,-20 1-288,0 20 160,0 0-65,1 19 97,-1 0 32,0 1-32,0-1 0,-1 20 0,3-19-64,-2 20 128,0 19 33,-1-20 63,1 20-32,20-19-64,0 19-160,0-20 64,20 21 96,-20-1-160,21 0 96,-21 0 0,20 1-32,-20-1 64,20-20-32,-2 20 0,-18-19 0,21 19 0,-21-19-128,0-1 0,20 0-1,-20 1 1,0-1 32,0-20 64,20 21 0,-20-21 32,20 1 0,-20-1-64,19 0 32,-19 1 0,20-21-32,0 21 64,-20-20 32,20 18-64,-20-17 128,0-2-128,0 1 64,0-1 32,0 1-64,0-1 32,20-18-64,-20-2 64,0 21-64,0-40 64,0 19-96,0 1 32,-20-20 32,20 0-64,0 0 64,0 0-32,0 0 0,0-20 32,0 19 32,0-19 0,0 0-32,0 0 64,0 0-64,0 0 64,0 0 32,0 0-96,0 0 32,0 20 160,0-20-96,0 0 97,0 0-97,0 0 0,0 0-128,0 0 128,0 0-96,0 0 96,0 21 96,20-21 0,-1 0-128,21 0 65,1 0-129,17 0-193,21 0 482,2-21-257,18 21-96,-20 0-833,0 0 96,1 0-1890,-1 0-7975</inkml:trace>
  <inkml:trace contextRef="#ctx0" brushRef="#br1" timeOffset="14254.8153">17468 3298 3235,'0'0'7719,"0"0"-7175,0 0 1058,0 0-289,0 20-160,0-20 193,20 0-418,0 20-255,0-20-128,-1 20-161,21 0 0,0 0-127,-1-20-161,1 19-32,-19 1-64,17 0 32,-17-20 0,-1 20-96,0-20 0,-20 0-97,0 0-127,20 0-224,-20 0-129,0 0-96,0 0-224,-20-20-63,20 20-162,0-20-703,0 20-2275</inkml:trace>
  <inkml:trace contextRef="#ctx0" brushRef="#br1" timeOffset="14635.8371">17786 3199 3939,'0'0'993,"0"0"577,0 0 768,0 0-384,0 0-705,0 0-544,0 0-97,-21 20 161,1 0 64,2 19 64,-23-19 63,21 40-159,-19-20-96,-1 19-257,20-19-256,0-1-63,20 2-129,-19-22-129,19 1-479,19-20-577,1 0-385,0-20-2594</inkml:trace>
  <inkml:trace contextRef="#ctx0" brushRef="#br1" timeOffset="15365.8788">18063 3059 10730,'0'0'512,"0"0"1250,0 0-609,0-19-480,20-1-353,0 0-256,21-20 64,-23 20-128,23-19 64,-1-1-32,-1-1 32,1 3-96,-1-2 32,-19 0-32,20 0 0,-20 21-160,-20-2 32,19 21-129,-19 0-95,0 21 384,0-2 96,0 1 64,-19 19-96,38 2-32,-19-21-32,20-1 32,0 0 65,0-19 287,1 0 96,17-19 33,-18 0-1,1-1-191,19-21-1,-21 22-192,21-21-32,-20 0-96,0 20 96,-1 1-480,-19-1-449,0 20-704,0 0-2115</inkml:trace>
  <inkml:trace contextRef="#ctx0" brushRef="#br1" timeOffset="15775.9023">17925 2960 5957,'20'0'1153,"-20"0"609,0 0-993,0 20-161,0 0 65,0 0-161,0 0-255,-20-1 95,20 1 128,0 0 33,0 1-1,20-2-95,-1 1-33,21-20 32,19 0-127,-19 0-1,19 0-128,2 0-192,-23 0-993,3-20-2050</inkml:trace>
  <inkml:trace contextRef="#ctx0" brushRef="#br0" timeOffset="23655.353">3631 9558 5861,'0'0'1441,"-20"0"-832,20 0-161,-19 0 417,-1 0 0,0 0-449,0 0-319,0 0-1,1 0 160,-21 0 288,-1 0-95,3 0-97,-23 0-128,22 0 65,-21 0-257,21 0 32,-21 0-32,1 0-32,18 0 64,-18 0 96,19 0-128,1 20 0,19-20-32,-20 0 0,20 0 0,1 0 64,19 20-32,-20-20-32,20 19 32,0-19 96,0 21 64,20-21 97,-20 19-65,0-19-64,0 20-96,0 20 64,0-20 96,19 0-31,-19 19-97,0 1-32,0 0 0,0 0-32,0-1 0,0 1 64,0 20-32,0 0 96,0-1 0,0 1-64,0-21-31,0 21-1,20 19-32,-20-19-32,20 0 128,-20 19-160,0 1 128,20-21 32,-20 21 32,0-21 32,0 21 161,20-21-97,-20 21-96,0-20-64,21 19-64,-21 0-32,0-19 32,0 19 0,18-18 192,-18 18-31,0-20-161,20 1 128,-20 19-96,0-39-64,0 19 0,20 0 32,-20-18-96,21-1 96,-21-1-32,20 1-64,-2-20 64,-18 20 0,21-21 0,-21 1 0,20 0 0,-20 0 0,0-20 0,0 20 0,0-20 32,20 0-64,-20 0 0,0 0 64,0 0 64,0 0-128,0 0 128,0 0-96,0 0 0,0 0 0,-20 0 32,20 0 0,0 0-32,0 0 32,0 0 32,0 0-32,0 0-32,20 0 32,-20 0 32,39 0 32,1-20-32,0 20-32,19 0-64,-19-20-64,40 20-256,-22 0-481,3 0-672,-22 0-2147</inkml:trace>
  <inkml:trace contextRef="#ctx0" brushRef="#br0" timeOffset="29459.685">8614 13870 8616,'0'20'2562,"-20"-1"-2594,20-19 128,0 0 1474,0 0-449,0 0-705,20 0-64,-20 0 97,20 0-33,-20 0-31,20 0-129,0 0-32,0 0-32,-1-19-64,21 19-96,1 0 64,-3 0-63,3-20 31,18 20-64,1 0 0,19 0 0,0-21 0,0 21 32,20 0-32,1 0 64,-1 0-64,20 0 0,-20 0 32,21 0-32,19 0 32,-21 0 0,22 0-32,-21 0 32,21 0 32,-23 0-32,3 0 128,-1 0-96,21-19 160,-22 19-32,1 0 97,-20-20-1,21 20-32,-21 0 33,-20-20-161,1 20-32,-1 0-128,-40 0 32,2 0-897,-21 0-384,-20 0-801,0 0-1442,-20 20-4099</inkml:trace>
  <inkml:trace contextRef="#ctx0" brushRef="#br0" timeOffset="49228.8157">19533 4808 96,'0'0'4035,"20"0"-4163,-20 0-32,0 0 160,0-19 609,0 19 352,0 0-449,0 0 257,-20 0 416,20 0 352,0 0-351,0 0-386,0 0-95,-20 0-64,20 0-161,0 0-32,0 0-255,0 0-97,-21 0 0,3 0-64,-2 0 32,0 0 32,-1 0-64,1 19 0,0-19-32,-19 0 64,19 21-64,-20-21 0,21 20-32,-21-1 64,20-19-32,-19 20 0,-1 0 64,20 0-32,-19 0 160,-2 0-352,21-20 192,-18 19 64,17 1-64,-19 0 0,20 0 0,-19 20 0,-1-20-32,1-1 0,19 21 33,-20-20-33,1 20 32,-1-20 0,19 19-32,-19 2 32,1-22 0,-1 20 0,1 22-32,19-22 96,-20 1 32,20 0 64,-19 19-128,19-19 0,0 0 0,-1-1 0,3 2 32,-2-2-32,0-19-32,20 20-32,-21-1 65,1 1-65,2 0 32,-3-1-32,21 1 0,-20-20 0,20 20 64,-20-1-64,20 1 64,0-20-64,0 20 0,0-20 64,0 0 0,0-1 0,0 2-32,0-1 32,0-1 0,0-19 0,0 20-32,20 0 0,-20-20 0,20 20 32,1-20-32,-21 20 0,18-20 0,2 0-32,1 0 32,-1 0 0,0 0-64,19-20 32,-19 20 32,0-20 0,19 20 32,1-20-64,-20 0 0,19 20 0,-19-19 0,20 19-64,-19-20 32,17 20 0,-18-21-32,21 2 0,-21-1 32,-1 20 0,21-20 0,-20 1 64,0-2-64,-1 21 32,21-20 32,-20 20-32,0-19-32,19 19 0,-19-21 64,21 2-64,-23 19-32,2-20 128,21 20-96,-21-20 0,-2 20 0,23-20 32,-21 20 0,0-20-96,19 0 64,-19 0 32,20 1-32,-21-1 32,21 0 32,-20 0-32,0 0 0,19 0 0,-19 1 0,21-1 32,-21-1-32,-2 2 0,23-1 32,-21-19 32,0 18-64,19 1 0,-19 1 0,0-20 96,19 18 0,-19-19-64,0 1 96,20 19 0,-21-20-31,21 0-97,-19 1 0,-1 19 64,-2-21-64,2 2 0,1 0 32,-1-1-32,-20 0 0,20 0 32,-20-20-32,19 21 32,-19 19 64,0-20 32,0 20 96,0-19 128,-19 19-159,-1 0-257,-21 0 256,21 20 32,-18-20-96,-23 0-608,2 20-257,0 0 224,-21 0 193,1 20-352,-21 0-546,21 0-1536</inkml:trace>
  <inkml:trace contextRef="#ctx0" brushRef="#br0" timeOffset="51608.9518">20148 4153 64,'0'0'1697,"0"0"-704,0 0 801,0 0 96,0 0-673,0 0-513,0 0-287,0 0-65,0 0 225,0 0 255,0 0-63,0 0 0,0 0 0,0 0 31,0 0-255,0 0-193,-20 0-63,20 0-193,0 0-32,-20 0-32,0 0 0,20 19 0,-19-19 0,-1 0 32,-20 0-64,20 20 32,1-20 0,-1 0-64,-21 20 32,21-20 0,-18 0 0,-3 20 32,21-20-32,-19 20 0,-1-20 0,20 20 0,-19-20-32,-1 19 32,1 2 0,-1-2-32,-1 2 32,3-2 32,-3 1-64,1 0 64,1 0-64,19 0 32,-20 0-32,1-1 32,-1 21 0,1-20 0,-1 20 0,-1-21 0,-18 21 0,19-20 0,1 19 0,-1 2-32,1-22 0,-1 21 0,0 1-32,1-22 32,19 21 32,-20 0 64,1-20-224,-2 19 128,1 1 32,1-20-32,-1 20 32,1 0 0,-1-1 32,0 1-64,1 0 64,-1 0-64,19-1 32,-17 21-65,18-20 1,-21-1 64,23 1 0,-23 0-128,1 19 32,21-19-96,-21 20 0,0-21-32,1 21 128,19-21 63,-20 21 66,1 0-33,19-20 0,-21 19 0,21 1-33,2 0 1,-3-21 32,-19 21-64,20-21 32,1 2 0,-1 18 64,0-19 0,0 19 32,20 1 65,-20-1-65,1 2 0,-1-2-64,20-19-64,0 19 32,0-19 64,0 0 64,20-1 96,-20-19 64,19 20-128,1-20-32,-20 20 0,40-21-64,-20 2-32,-1-2 0,1 1 97,20 0 63,-1-20 64,2 0-64,-1 0 64,-1 0 65,21 0-1,-21 0-96,21-20-96,-21 0-96,21 1 32,-1-2-32,2 2 32,18-21-32,0 0 0,-20 20 32,22-20 32,-23 1-64,22-1 32,-20 20-32,19-19 32,-20-1-64,22 0 64,-2 1-64,0-22 96,0 23-64,-19-23 32,19 2-32,0-1-32,0 1 0,-18-1-160,18 1 0,0-22 96,0 2 64,2 0 32,18-1 128,-20 0 288,0 22-95,-20-22-193,1 20-32,-1-19-32,2-1 32,-2 1-32,1-1-96,-1 1 192,-19-21-224,19 1 0,-18 0-96,-3-1-321,3 0 674,-21 21-257,-20-1 96,0 1 64,0 20 128,-20-1 32,-21 20 64,21-19 97,-19 19-193,19 0-128,-20 0 0,1 1-160,-1 18 160,1 2 257,-1-1-129,0 0-384,1 20-481,-1 20-480,19-20-448,-17 20-1859</inkml:trace>
  <inkml:trace contextRef="#ctx0" brushRef="#br0" timeOffset="53578.0645">20784 3259 5605,'18'0'448,"-18"-20"1,21 20 159,-21 0-63,0-20 31,20 20 1,-20 0 672,0 0 256,0-20-63,0 20-513,0 0-545,-20 0-256,20 0-32,0 0-96,-21 0-64,3 0 32,-2 0 32,0 0-32,-1 0 32,-17 20-32,-3-20 64,1 20 0,-19 0 0,19-1-32,-19 21-32,0-20 0,-1 20-96,-20-20 64,20 19-32,1 1-64,-20 0 64,0-1 64,18 1-64,-18 0 31,0 20 65,19-21-320,-19 1 128,0 20 224,20-20 96,-22-1 192,2 21 1,20-21-33,-21 21 0,1-20-160,-1 19-96,1 1 0,-20-20 0,39 19-32,-39 1 65,40 0-33,-20-1 128,-2 1-64,2-21-64,0 21 0,20 0 0,-22 0 128,2 0-96,20-1-64,-1 1 96,1-1-192,0 1 160,-1 0 0,1-21-32,18 21 0,-18 0-32,-1-1 0,21-19 0,-21 19 0,21 1 0,-1 0 0,-19-21 64,18 22-96,1-3 32,1 3 32,-1-3-32,1 2 32,-1-20-32,0 20 0,21-1-32,-21 1 64,-1 0-64,3 0 0,-3 18 64,21-18-32,0 0-32,1-1 64,-21 1-32,20 0-32,0-1 64,1 1 0,-1-20-32,0 19 32,0 1 32,0-1 33,1 1-33,-1-1 32,0 2 0,0-22-32,-1 21-32,3-1 0,-2 1-32,-1-21 32,1 21 32,0-1 32,2-19 160,18 19 65,-21-18-65,21-1-64,0-1-128,0 1-32,0 0 0,0-1-64,21 1 32,-21-20-32,18 20 64,2-21-32,0 22 0,21-22 0,-23 1 64,23 0-64,-21 0 128,19-20-96,21 0 64,-21 0-96,1 0 65,19 0-97,2-20 96,-3 20-64,3-20 0,-2 0 0,1 20 64,-1-19-32,0-1-64,22-1 96,-22 2-96,20-1 64,-19 0-32,19 0 64,0-20-64,0 21-64,2-21 32,-2 0 64,20 20-32,-20-19-32,21-1 96,-21 20-64,0-20 32,1 0 64,-1 0-96,21 1 64,-21-1-64,20-20 0,0 21 0,-20-21 0,20 1-64,1-1 32,-20 1 32,19-1 0,-19 0 64,19-19 0,-20 19-96,20-19 64,-20-1-64,20 2 128,1-3-224,-1-18 256,0 20-224,2-20 128,-22-1-32,20 0 64,-20 1-32,20-1 32,-20 1-160,-18-20 192,18 20-128,0-20 64,0 20-64,-18-20-96,18-1 32,-39 20 160,19-19-224,-19 0 448,-1 0-224,1 19 0,-1 1-32,-19-1 0,0 1 32,0 20-64,1-1 0,-3 1-32,-18-1 64,0 1 0,0-1 32,0 21-64,0-21 32,-18 0-64,18 21 32,-21-1-32,1 1 64,0-1 64,0 21 33,1 19-161,-1-20 32,0 19 96,-20 2-32,21 19-64,-21-20 32,20 20-32,-19-19-513,19 19-768,0 0-577,-21 0-1024,41 19-3589</inkml:trace>
  <inkml:trace contextRef="#ctx0" brushRef="#br0" timeOffset="55540.1767">21359 2782 4900,'0'-20'865,"0"20"-160,0 0-513,0 0-224,-20-20 192,20 20 769,-20 0 544,1 0-512,-1-21-64,0 21 96,0-19-673,0 19-256,1 0-64,-1 0 0,0 0 0,-21 0 0,3 19 32,-3-19 96,-18 21 33,19-1 31,-19 0-32,-1-20-96,1 19 32,-2 0-96,2 2 32,0 19-32,-1-20 0,-19 0 0,0 19 64,0 1 128,-2 0-32,2-1-160,-20 2 33,0 17-1,20-17-32,-21-1 32,1 19 32,20-19 96,-20 19-128,18 1 0,-18-1-32,20-18 32,0 18 32,-20 1 32,20-1-64,-2 1 128,2 0 32,0 19-96,0-20-31,-2 1-33,22 20 64,-20-21-96,19 1 0,-19 20-96,20-21 96,-2 20-32,2-19 64,-20 20-32,0-21 224,19 20-64,1 2 0,-22-22-96,22 20 0,0-19-192,-1 19 128,1-19 0,-1 20 0,1-1 32,0 1-32,-2-1 32,2 1 128,-20-1 65,19 0-193,1 1 32,-20 0-96,39-1 32,-21 0 32,2 1-64,19-20 0,1 19 64,-21-20-32,21 21-32,-1-20 64,1 19-32,-22-18 0,41-2 64,-19 20 0,-1-19-64,1-1-64,-1 1 32,20-1 0,-19 1 32,-1 0 0,20-20 32,-19 19 64,-1 0 64,-1 1-64,3-1-96,17 1 32,-19-1-64,20-18 32,-19 18 0,19 1-32,0-20 32,0 19 32,1-19-32,-1 19 0,0 1 0,0-20 32,20 20 32,0-21-64,-21 21 0,21-20 0,21 0 0,-21-1 32,20 1-32,0 0-32,0-21 64,-1 22-32,1-22 64,20 1-64,-1 19 64,1-18-96,19-1 64,-19-1-64,21-19-32,-2 20 64,0-20 0,1 0 32,-1 0-32,2 0 64,-3 0 32,1 0 32,2 0-32,-2-20-31,1 1-65,19 19 32,-20-20-32,22-1 32,-2-18 0,0 19 0,0 1-32,0-22 0,2 22 0,-2-21 0,20 0 0,-20 1 0,20-1 0,21 0-32,-21 0 0,20-19 0,-20-1-32,21 20-97,-2-20 1,-19 1 0,20-1 96,1 1 64,-21 19 0,20-19 64,1-2 96,-21-18-64,20 19-32,-20 1-64,21-1 128,-21-19-192,19 19 32,1-19 64,-20 19-64,21-19 64,-21 0 32,0 19-64,21-20 33,-21 2-33,0-3 32,20 2-32,1 0 32,-2-1-32,-19-19 0,2 19-32,-2 0 0,0-19 64,-20 19 0,0 2 0,0-21 160,-18 18 64,18 2 128,-20-20-255,1 19-65,-1-19-64,2 19 0,-2 1-64,-1-21 96,-17 21-64,18 0-97,-39-21 546,20 20-257,-20-19-192,-1 20 128,21-21-160,-20 20 64,-20 1 128,20-20-320,-1 19 160,-19-19 0,0 19 32,0-19 160,0 20-64,0 19 128,0-20 97,0 21-161,-19-20-128,-1 19 96,0 20-128,-20-19-64,1-2 0,-1 22-64,-19-21 64,-2 21 64,3-1 64,-22 0-128,0 20 160,1-19-128,0 19 32,20 0 0,-22 0 0,2 20 64,20-21-64,-1 21-32,1-19 0,19 19-225,1 0-255,-2-19-513,21 19-1025,2 0-7495</inkml:trace>
  <inkml:trace contextRef="#ctx0" brushRef="#br1" timeOffset="60566.4642">16595 4352 10602,'-20'0'1409,"0"0"-672,-1 0-33,21 0 97,0 0 448,0 0-256,0 0-416,0 0-289,0 0-96,0-21 96,0 21 97,0 0-161,21 0-32,-1-19-32,0-2 193,19 2-161,21-1-96,-21-20-96,21 0 0,19 0 0,-18 1 64,-2 0-32,20-21 0,-19 20-64,-1 0 0,-19 20-64,-21-20-417,1 21-319,0 19-1,-20-20-128,0 20-769,0 0-704,-20 0-1314,0 0-1152</inkml:trace>
  <inkml:trace contextRef="#ctx0" brushRef="#br1" timeOffset="60845.4801">17111 3795 9256,'0'0'1378,"0"0"-578,0 0 193,0 0 288,20 0-31,-1-20-418,21 20-511,0-20-193,19 20 32,-18-20 128,-3 20 33,-17 0-33,19 0-128,-21 20-96,-19 0 64,20-20 257,-20 40-1,-20-20-224,20-1-64,-19 2-32,19 18 32,-20-19-256,0 20-544,20-20-706,0 19-1376,0-18-5542</inkml:trace>
  <inkml:trace contextRef="#ctx0" brushRef="#br1" timeOffset="68111.8957">17885 3040 12427,'-20'-20'769,"1"0"64,19 20-385,-20-20-160,0 20 449,-21-20 0,21 0-289,-19 20-416,-21 0-64,1 0 32,-20 0 0,19 20-64,-20 20-32,1 0 128,0-1-96,0 41 96,19-20 32,1 19-32,-2 1-32,43-1 0,18 0 64,18 1-64,43 0 64,-2-21-128,1 1 32,39-21-32,-19 1 0,19-20 96,20-20 0,-20 0 64,1-20 0,19-20 257,-20 1-33,0-21-160,-20 1-64,-20-1 161,-18-20-33,-3 1 32,-17 19 64,-21-19-31,-21 0-289,-17 19 64,-23-19 0,-18 18 320,0 2-96,-20 19-31,0 1-97,-1 19-160,21 20-321,-1 0-736,21 20-896,0-1-1795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3T07:15:21.904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6828 3318 10570,'0'20'480,"0"-20"-512,0 0 384,20 0 161,-20 0 416,18 0 32,23 0-385,-21 0-384,19 0 65,1 20 31,20-20 64,-1 0-256,20 0-64,0 0 32,2 0-128,-2-20-256,-20 0-96,2 20-802,-43 0-2561</inkml:trace>
  <inkml:trace contextRef="#ctx0" brushRef="#br0" timeOffset="745.0426">9110 3338 10217,'-19'20'320,"19"-20"-127,0 0 63,19 0 737,1 0 544,20 0-576,-1 0-512,42 0-225,-22 20-128,20-20 32,20 0 0,0 0-128,20 0 64,1 0-64,38 0 32,2 0 0,18-20-32,0 20 0,2-20 96,18 0-64,-19 20 32,19-20 33,-19 20 63,-20 0-64,-1 0-64,-38 0-32,-1 20 0,-20 0 0,-20-20-128,-20 20-225,-18 0-287,-1-20-161,-21 20-384,-19-20-801,0 0-1890,0 0-3010</inkml:trace>
  <inkml:trace contextRef="#ctx0" brushRef="#br0" timeOffset="1738.0994">13677 3378 5124,'0'0'1826,"0"0"-1057,19 0 544,-19 0 64,20 0 65,0 0-481,20 0-321,-21 0-319,21-20-161,1 20 32,-3 0 64,3 0-128,18 0 32,20 0-31,1 0 31,19 0-32,19 0-64,2 0 32,-1 0 0,21-20 96,-2 20 161,1 0-33,1 0 64,18 0-96,1 0-63,0 0-1,-1-20-64,1 20 32,-1 0 0,-18 0-128,0-20 33,-23 20-97,-17 0 32,-20 0 0,-21 0-96,-19 0-65,-1-20-95,-39 20-384,0 0-930,-20 0-1280</inkml:trace>
  <inkml:trace contextRef="#ctx0" brushRef="#br0" timeOffset="2777.1588">19871 3358 7238,'-20'0'1057,"20"0"-512,0 0-161,20 0 449,-2 0 160,2 0-320,21 0-385,-2 0-192,1 0-64,19 0 96,1 0 160,-1 0-127,22 0-129,-2 0 32,20 0-64,20 0 96,-1 0-64,22 0 512,-1 0 1,-1 0 63,2 20-31,-1-20-129,-1 0-31,22 0-97,-22 0-160,22 0-64,18-20-64,-20 20-32,-18 0 0,-1 0 0,19 0 0,2 0 0,-22 0 0,1 20 0,-39-20 0,-21 20 0,-20-20-96,-19 0-416,0 19-609,19-19-1250,-39 20-3106</inkml:trace>
  <inkml:trace contextRef="#ctx0" brushRef="#br0" timeOffset="74133.2401">1090 5047 4452,'0'-20'1089,"0"20"64,0 0 64,0 0-256,0 0 128,20 0 384,-20 20-384,20 0-224,-20 20-288,20 0-129,-1 20-160,1-1-127,-20 1-97,20 19-32,-20-20-32,20 1 0,-20-20 32,21-20 96,-21-1 352,0-19-159,0 0-321,-21-19-193,1-1 33,20-20 96,-20 0 64,0 1-64,1-22 32,19 3-128,-20 17-192,0-18-33,0-1 161,20 20 128,0 1-32,20-1 96,-20 20 96,20 0 32,0 20 0,-1 0 64,1 0-64,0 0 64,0 20-96,1 0 33,-21 20-33,0-20 32,0-1 32,0 21-64,0-20 64,-21-20-64,21 21-256,-20-21-449,0 19-768,20-19-1826,-20-19-3844</inkml:trace>
  <inkml:trace contextRef="#ctx0" brushRef="#br0" timeOffset="74400.2554">1428 4768 9064,'20'-19'-96,"-20"19"0,0 19 576,-20 2 1090,20 19 224,-20-1-673,0 1-289,20 0-415,-19 19-161,19-19-96,0 0-128,0-1-32,0 1-96,19 1-192,1-22-64,0 1-225,0-20-320,0 0-897,19 0-2273</inkml:trace>
  <inkml:trace contextRef="#ctx0" brushRef="#br0" timeOffset="74581.2658">1527 5007 11947,'-20'0'-192,"20"20"288,20-20 192,-20 20 128,20 0 385,19 0-513,-19-20-256,0 20-320,21-1-192,-23-19-321,23 21-320,-21-21-1025,0 19-1345</inkml:trace>
  <inkml:trace contextRef="#ctx0" brushRef="#br0" timeOffset="74754.2757">1784 4948 11050,'-38'39'384,"18"-19"321,-1 0 320,1 20-416,-19-20-193,19 19-416,20 1-352,-20-20-705,20 1-1474,0-2-2369</inkml:trace>
  <inkml:trace contextRef="#ctx0" brushRef="#br0" timeOffset="74977.2884">1766 4808 15726,'18'-19'0,"3"19"545,-1 19 704,20 2-256,-21-1-224,21 19-417,-20 1-256,0 0-288,-20 19 160,19 1-577,-19 0 1,-19 0-449,19-1-353,-20 1-319,0-21-2499</inkml:trace>
  <inkml:trace contextRef="#ctx0" brushRef="#br1" timeOffset="77835.4519">7304 4708 6021,'0'0'2563,"0"0"-1891,0 0 257,0 0-320,0 0 159,0 0-383,-21 0-193,21 0-64,0 0 96,-18 21 1,18-21 255,-20 20-160,20-1-160,-20 21-160,20-19 0,-21-1 0,21 19 0,-20-19 32,20 20-64,0-20 129,0-1-162,20 1 65,-20 0 33,21 0 63,-1 0-64,-20 0 64,20-20 32,-2 0 0,3 0 32,-1 0 96,-20 0-128,20 0 1,0-20-33,-20 0 32,19 20-32,-19-20-64,0 0 64,0 0-64,0-19-32,0 19-128,0-20 448,0 20-96,-19 1 225,-1-1 95,20-1-63,-20 2-129,0-2-288,20 2-32,-21 19-96,21-20-320,-18 20-833,18-21-1698,0 21-5285</inkml:trace>
  <inkml:trace contextRef="#ctx0" brushRef="#br1" timeOffset="78758.5047">7304 4490 1473,'0'0'1890,"0"0"-289,0 0 385,-21 0-352,21 0-161,0 0-608,-18-19-289,18 19 1,0 0-97,-20 0-31,20 0-129,-20 0-128,20 0-96,-21 0-96,21 19-32,-20-19 64,2 20-64,18 0 0,-20 0 32,20 0-32,-21 0 32,1 20 0,20-1 0,0 0-64,-20 2-96,20-1-96,0 20 32,0-21 63,0 1 65,0 19 128,0-19-128,0 0 96,0 0 64,0 0 97,20-1-33,0 1 0,-20-20 0,21 0-32,-1 20 32,-2-40-64,23 20 32,-21-20-128,18 0 64,3-20-32,-21-1 32,19 2-32,-19-1 32,20-19 32,-20-2-64,-1 1 64,1 1-32,0-1 1,-20-20 191,0 21 64,0-21-352,0 1 320,0 19-32,-20-20 257,0 20 159,1 20-191,-21-19-289,20 18-64,0 21-96,1-19 0,-1 19-96,20 0-224,-20-20-417,20 20-512,0 0-1538,20 0-4484</inkml:trace>
  <inkml:trace contextRef="#ctx0" brushRef="#br1" timeOffset="79862.5678">7324 4312 4772,'-20'0'513,"20"0"447,0 0-223,0 0 897,-21 0-417,21 0-288,0 0 64,-18 0-321,-2 0-287,20 0-257,-20 0-128,-1 19 64,1 2 32,2-2-96,-2 1 0,-1 0 32,21 0-32,-20 20-32,0-21 32,1 21-32,19-20 32,-20 20-32,0 19 32,20-19 0,-20 20 0,20-1-32,0-18 64,-20 18-32,20 1 64,-20-1-160,20 1 64,0 0 64,0-21-64,0 21 64,0 0-32,20-21 0,-20 0 0,20 22 0,-20-22 32,20 1-32,0-20-32,0 20-32,-1-21 64,1 1-32,21-20 32,-21 20 0,18-20 32,-17-20-32,19 20 0,-1-20 0,1 1-32,-1-1 32,-19 0 0,20 0 32,-1-20-64,-19 1 128,20-1 96,-19 0 64,-3 1 161,-18-21 95,20 20-128,-20-20-95,0 1-129,0-21-128,0 1-64,-20-1-224,20 1 416,-18-2-96,-3 22-32,1 19 192,0 1-128,0-1 96,20 20 65,-19 0-129,-1 1-192,0-1-385,0 0-255,20 20-161,-20-20-256,1 0-1025,19 20-3652</inkml:trace>
  <inkml:trace contextRef="#ctx0" brushRef="#br1" timeOffset="80958.6305">7245 4153 3427,'0'0'640,"-20"0"417,20 0-160,0-21 64,-21 21 448,21 0-320,0 0-288,-20 0-256,20-19 159,-18 19 321,18 0-224,-20 0-416,20 19-193,-21-19-64,21 21-96,-20-21 0,0 19-64,1 1 64,-1 0-32,0 0 32,0 0-64,0 0 32,20-1 0,-20 21 0,1-19 0,-1 18 0,20 1 32,-20 0-64,20-1 32,-20 1 0,20 0 32,-21 0-32,21 19 32,0 1-32,-18-20 0,18 20 0,0-1 0,-20 1 32,20-1-160,0-19 128,0 19 0,0 1 0,0-20 0,0 19 0,20-18 0,-20-2 0,0 1 32,18 0-32,-18-1 64,21 1 0,-21-20-32,20 20 96,0-21-96,-20 21 32,20-20-32,-1 1-32,21-2 32,-20 1-32,0-1 96,19-19-96,-19 20 32,21-20 0,-3 0 0,3 0-32,-21 0 33,18 0 31,3 0-32,-1-20 32,-1 1-32,1-1 0,-1 1-64,1-2 0,-20 1 32,19 0-32,-19-19 32,0 19 32,1 0 0,-1-20 32,-2 20 0,3-19 0,-1-1 160,0 0 64,0-19-127,-1-1-33,1 0 0,-20 0-32,20-19-96,-20 19 0,-20-19-160,20 0 384,-20 18-192,1-18 0,-21 20 32,20-1 320,-1 20 129,3 0-193,-23 1 0,21-1 161,-18 0-97,17 21-320,-19-21 32,20 19-128,1 2-352,-21-1-449,20 20-192,0-20-416,20 20-289,-19 0-800,19 0-2563</inkml:trace>
  <inkml:trace contextRef="#ctx0" brushRef="#br1" timeOffset="82329.7089">7245 3954 4932,'-20'0'1538,"20"0"-289,-21 0-609,21-20-287,0 20 608,-20 0 64,20 0-32,-18 0-513,18 0-256,-20 0-96,-1 20-32,1-20 1,0 20-97,20-20 32,-19 20 0,-1-1 0,0-19-32,0 20 96,0 1 32,0 18 32,1-19 32,-1-1 32,0 2-31,0 18 31,-1-19-64,21 20-64,-18-20 32,18 20-64,-20 0 32,20-21 64,-20 21-95,20 0-65,-21-1-33,21 21 66,-20-20-66,20 19 1,-18-19 32,18 20-32,-21-1 32,1-18 0,20-2 0,-20 21-32,20-21 128,0 1-160,0 0 96,0 0 33,0 19-1,0-18-32,20-2 32,-20 21-64,0-21 32,20 21-64,-20-20 32,21 19-64,-3-19 32,-18 19-32,20-19 31,1 1-31,-1-2 32,-20 0 32,20 2 0,-2-2 0,3 1 0,-1-20 32,0 19 32,0-19 1,-1 0 31,1 0 64,0 0 0,0-1 96,0 1-128,19-20 0,-19 0-64,21 0 33,-21 0-65,18 0 0,3 0 32,-3-20-64,-17 20 0,19-19 64,-1-1-64,-19 20 0,20-20 0,-20 0 0,19 0-64,1 0 64,-1 1-96,-19-22 64,21 22 32,-21-1 32,19-19-32,-19 18-32,0-18 32,0 19-64,-1-20 31,-19 0 33,20-19 65,-20 19-33,20-20 0,-20 21 64,20-21 32,-20 1 96,0 19 32,20-19-128,-20 18 33,0-18-65,0 19 64,0-20-96,0 1-64,0-21-192,0 20 416,0-19-352,0-1-64,-40 1 160,20-1 64,0 1 128,-19 20 320,19 19 193,-21 0-65,23 0-287,-2 20-193,-1-20 160,1 21-224,0-21-128,-19 20 128,19-19-64,0 18-64,-39-18-32,19 39-128,-19-20-32,-20 20-129,18 20-352,3-1-544,17 22-448,-18-2-1346,19-19-8616</inkml:trace>
  <inkml:trace contextRef="#ctx0" brushRef="#br1" timeOffset="84175.8145">7741 6438 2338,'20'-20'1217,"-20"0"737,0 20 384,0 0 32,-20 0-480,20 0-801,0 0-769,0 0 289,20 20 320,-20 0-161,0 0-95,19 20 0,1-1-225,0 1 65,0 20-257,0-1-160,0-19-64,-1 20 128,1-20-160,0-1 0,0 1-192,-20 0-192,21-21-225,-21 1-192,0 0-384,0-20-769,0 0-1953</inkml:trace>
  <inkml:trace contextRef="#ctx0" brushRef="#br1" timeOffset="84601.8389">7662 6796 5957,'0'0'481,"0"0"-1,0 0 705,0 0 961,0 20-32,0-20-929,-20 0-448,20-20-64,0 20-193,0 0-128,0-20-63,0 0-33,0 0-96,0 1-96,20-21 0,-20 19 64,18-17-64,-18-3 65,0 1-129,0 1 224,21 19 224,-21-20-128,0 40-127,20-20-129,0 0 96,0 20 96,-1-19-96,1 19 32,20 0-95,0 0-33,-21 0-32,21 19-64,1-19-321,-23 20-95,2-20-129,1 20-31,-1-20-545,-20 20-641,0-20-1986</inkml:trace>
  <inkml:trace contextRef="#ctx0" brushRef="#br1" timeOffset="85394.8843">6271 7133 8263,'0'21'1794,"0"-21"-385,0 0-480,0 0 417,20 0 63,0 0-352,1 19-385,17 1-351,23-20-65,-2 20-64,1 0 193,19 19-129,-20-19 0,20 0-192,-18 0 32,-2 0-256,1 0 448,-1-1-256,-19-19-32,-20 20-32,-1-20-160,-19 0-160,20 0-65,-40 0-383,20-20-738,-19 20-1056,-1-19-3972</inkml:trace>
  <inkml:trace contextRef="#ctx0" brushRef="#br1" timeOffset="85893.9128">6470 7471 864,'0'0'3364,"0"0"-3140,0 0 192,0 0 1730,0 0-576,0 0-898,-19 20-448,19-20 1,0 0 287,0 0 289,0-20-64,0 20-321,-20-20-160,20 0-32,-20 0-95,20 0-1,-20-19-32,-1 19 192,-17-20 193,17 1 447,-19 19-191,22-20-256,-23 20-161,21 1-64,20 19 32,0-21-63,0 21-129,0 0-128,20 0 64,0-19-32,19 19 32,1 0-32,1 0 64,-2 0 0,21 0-64,-21 0 0,1 0-224,-1 19-449,1-19-256,0 21-544,-21-21-1570</inkml:trace>
  <inkml:trace contextRef="#ctx0" brushRef="#br1" timeOffset="90039.1499">14431 6219 10345,'0'-19'2339,"0"19"-1250,0 0-64,0 0-289,0 0 129,0 19 160,20 1-288,-20 1-193,20 18-31,0 0 63,-1 2 97,1-2-385,0 1-96,0 0-96,0 19-128,-1-19-256,1-19-64,0 17-385,0-17-320,-20-2-160,20-19-160,-20 0-1218,0 0-4227</inkml:trace>
  <inkml:trace contextRef="#ctx0" brushRef="#br1" timeOffset="90365.1685">14272 6637 15438,'-20'0'256,"20"0"-352,20-19 192,-20-2 385,19 1 31,1-20-448,0 1-64,1-1 32,-1 0 0,-20 1 385,0-2-129,0 2-64,18 19 65,-18-20-33,0 20 224,0 20-127,20-19-129,-20 19-32,41 0 96,-21 19 1,19 1-225,1 1 32,19-21-160,-19 19 32,0 1-193,-1 0-607,2-1-898,-3-19-929,-18 0-11210</inkml:trace>
  <inkml:trace contextRef="#ctx0" brushRef="#br1" timeOffset="91123.2119">22054 6338 11370,'0'0'1666,"0"0"-1026,0 0 546,0 0 351,0 0-320,0 0-384,0 0-32,20 21-193,0-1 33,-20 19-65,39-19-63,-19 20-97,20-1-191,-20 1-129,19-20-96,-19 21 32,20-3-64,-21-17-32,1 19-161,0-21-63,1 1-64,-1-20-1,-20 0-255,0 20-161,0-20-672,0-20-481,-20 20-1441,-1-20-6727</inkml:trace>
  <inkml:trace contextRef="#ctx0" brushRef="#br1" timeOffset="91440.23">21954 6717 11498,'-38'19'1666,"38"-19"-1282,0 0 930,0 0 223,0-19-480,18-2-609,2 2-127,-20-2-65,21-17-32,-21-3 129,20 21-1,-20-39-32,0 19-128,0 0 65,0 1 255,0 19 33,0-1-481,0 2 0,0-1 64,20 20-192,-20 0-64,18 20 160,23-1-32,-21 2 0,19-1-417,21-1-127,-21 1-33,1 0-512,-20-20-737,19 20-1345,-19-20-10409</inkml:trace>
  <inkml:trace contextRef="#ctx0" brushRef="#br1" timeOffset="95407.4569">14133 4431 1057,'0'0'2562,"0"0"193,0 0-513,0-20-577,0 20-352,0 0-63,0 0-321,0 0-289,0 0-127,0-20 95,0 20-95,0 0-161,0 0 32,0 0 97,0 0-33,-20 0 97,20 0-129,0-20-160,0 20 33,-20 0-161,20-19-32,0 19 32,-19-21 96,-1 21-96,20-19 97,-20 19-65,0 0-192,-1-21 128,3 21-96,-23 0-64,21 0 128,0 0-96,2 0 32,-3 0 96,1 21-192,0-21 32,0 0 32,20 0 64,-19 19-96,-1-19 64,20 21 0,-20-21-32,0 19 0,20 1 64,-20-20-64,20 20 32,-19 20-64,19-20 31,0-1-31,-20 1 96,20 20 33,0 0-162,0-21 97,-20 21 0,20 0 0,0-21-64,-20 22 160,20-22-224,-21 21 160,21-19 32,0 18-96,0-19 0,-20 20 0,20-20 128,0 19-256,0-19 128,0 20 32,0-20 0,0 0 32,0 0-32,0 20-32,0-21 0,20 1-32,-20 1 0,21-2-64,-21 1 64,20 0-32,0-1 96,0-19-128,-1 21 64,1-1 64,0-20-64,0 0 64,0 19 0,-1-19 0,1 20-32,0-20 0,0 0-33,1 0 1,-3 19 96,2-19-96,0 0 64,1 0-96,-1 0 96,-2 0 0,23 0 0,-21-19 0,0 19 0,-1-20 0,1 20 0,0 0 0,0-19 128,0-1-96,-20-1 65,19 21-65,1-39 0,-20 19 32,20 1 192,-20-22-192,0 1 0,0 1 32,20-1 128,-20-20-96,0 21-96,0-21-224,0 1 641,0 19-353,0-20 64,-20 20 128,20 0 65,-20 0-129,0 1 64,1-1-32,-21 0-128,20 21-32,-19-1-31,19 0-130,-20 0-255,19 20-833,3 20-1057,-2-20-1025,20 20-8040</inkml:trace>
  <inkml:trace contextRef="#ctx0" brushRef="#br1" timeOffset="97440.5732">21796 4729 576,'0'0'2562,"0"0"33,0 0-449,0 0-961,0 0-224,0 0 64,0-21-32,0 21-288,0 0-1,0 0-127,0 0-65,0 0-31,0 0-161,0-19 32,-20 19-159,20 0-97,0 0 0,-20-20-64,0 20 0,0 0 0,1 0 0,-1 0 32,-20 0-32,19-20 0,-17 20 0,-3 0 0,21 0 32,-19 0 0,-1 0 64,1 0 0,19 0-160,-20 20 64,20-20-64,-19 0 32,19 20 0,-20-20 0,21 19 32,-21-19-64,19 21 32,1-21 0,2 20 32,-2-20 0,-1 19 97,1 2-1,0-2-32,0 2-32,1-1 32,19-1 0,-20 1 32,20 0-256,-20 0 544,20 0-416,0 0 321,0-1-546,0-19 290,0 20-33,0 0-32,0 0 160,20 0-64,0-20-32,-1 20 64,1 0-192,0-1 128,0 2-160,1-21 128,-1 19-160,18-19 160,-17 20-128,19-20 0,-21 0 0,21 21-1,-20-21-127,19 0 64,1 0 128,-20 0-32,19 0-32,1 0 0,-20 0 64,19 0 0,1 0 32,1-21 0,-2 21 0,1 0 32,-1 0-64,1 0 32,0 0 0,-1-20 32,-19 20 0,0-19 64,0 19 64,1-21 0,17 2 161,-17-1-1,-1 0-128,0-20-32,-20 0-64,18 1-96,-18-1-96,0 0 801,0 1-321,-18-1 129,-2 0 63,0 20-191,-21-20-97,2 20-128,-21 0-32,21 20-160,-1-19 32,-19 19-448,19 0-1026,20 19-1248,-19 1-2723</inkml:trace>
  <inkml:trace contextRef="#ctx0" brushRef="#br1" timeOffset="99496.6908">20585 6994 5669,'-20'0'4548,"20"0"-3555,0 0 224,0 0 449,0 0-321,20 0-544,-1 0-225,1 0 1,20 0-161,-1 0 33,2 0-129,17 0-160,3 0-64,18 0 32,-20 0-128,1 0 65,-1 0-65,-18 0 0,18 0-97,-19 0 1,-20 0-320,19 0-353,-19 0 65,0 0 63,0 0 64,-20 0-255,0-20-674,0 20-1248,0 0-4421</inkml:trace>
  <inkml:trace contextRef="#ctx0" brushRef="#br1" timeOffset="99764.7062">21260 6875 10954,'0'0'0,"20"0"224,0 0 961,-1 20-320,21-20-320,0 0-417,-1 20-64,-19 0 0,21-20 32,-23 20 64,2-1-96,0 1 128,-20-20 257,0 20-97,0-20-160,0 20 0,-20-20 65,0 20-129,2-20-96,-3 20 0,-19-20-96,20 0-257,20 19-992,-19-19-2466</inkml:trace>
  <inkml:trace contextRef="#ctx0" brushRef="#br1" timeOffset="100145.728">20624 6517 5925,'0'-19'3139,"0"19"-2466,0 0-481,0 0 32,0 19 1410,0 1-225,0 20-416,0 1-256,0 18-225,0-19-160,0 19-223,0 1-1,0-21-288,0 21-193,0-21-319,0 1-161,20-20-64,-20 0-288,0 0-1121,0-20-2883</inkml:trace>
  <inkml:trace contextRef="#ctx0" brushRef="#br1" timeOffset="100477.7469">20406 6796 8231,'0'0'289,"0"0"31,0 0 1666,0 0-128,20-20-801,-20 20-673,20 0-32,-20-20 33,20 0-129,-20 1-128,0-2-32,0 2-64,20-21-32,-20 0-32,0 20 0,0 0 64,19-20 128,-19 40-32,20-19 0,0 19 289,-20 0 191,20 0-287,0 19-193,-1 1-96,21 0-32,-20 0 0,19 0-352,-19 20-481,21-21-1153,-21 2-4004</inkml:trace>
  <inkml:trace contextRef="#ctx0" brushRef="#br0" timeOffset="104460.9748">23086 4749 8680,'0'0'897,"0"0"576,0 0-864,0 0 95,0 0 33,20 19-64,-20 2-1,0 19-223,0 19 191,20 1-63,-20-1-1,0 21-319,0-1 127,-20 21-256,20-1-32,-20 0-96,0-19 0,20-1-160,-20 1-32,20-41-64,0 2-193,0-2-63,0-39 63,0 0-608,0 0-1121,0-19-5253</inkml:trace>
  <inkml:trace contextRef="#ctx0" brushRef="#br0" timeOffset="105154.0144">22987 4829 10890,'0'-21'-160,"0"2"-33,0 19 226,0-21 543,20 21 641,19 0-64,1 0-576,0 0-257,19 0-96,20 0-160,0 0 65,2 0-65,-2 0 256,0 0 192,20 0-31,41-19-289,-2 19-160,1 0 0,1 0-192,-41 0 96,0 0 32,-19 0-224,-22 19-65,-17-19 97,-21 21 32,0-21 192,-1 19-32,1 2 32,-20-1 32,0-1-64,0 21 64,0 0-192,0-1 160,-20 1 192,20 0-64,-19 19 0,19 22-32,-20-22-32,0 20-64,20 1 64,0-1 32,-20 1-63,20-1-1,0-19 0,0 20 0,0-22 0,20 2 64,-20 20-64,0-41-32,20 21 0,-20 0 32,0-1 32,0-18 0,0-2 256,0 0-160,-20-18 97,0 18-161,-1-19 64,-37-20-96,-1 0-64,-2 0 64,-38 0 32,-20-20 449,-19 1 319,-2-1-31,-38-1-64,-1 2-128,0 19-353,41 0-192,57 0-384,42 0-1570,39 0-897,20 0-63,19 0-4806</inkml:trace>
  <inkml:trace contextRef="#ctx0" brushRef="#br0" timeOffset="105925.0585">23999 5266 928,'20'0'3107,"-20"0"-1473,21-20 128,-21 20 191,0 0-191,0 0-801,0 0-288,-21 20-257,21-20-160,-20 19-128,0 2-32,0-1 1,-19 19 63,19-20 0,-20 22-96,1-2 0,-1 1-32,1 0-32,-1 0 0,19-1-32,1-19 0,2 21 32,18-22 32,0 1-32,0-1 224,18-19 289,2 20-257,1-20-32,-1 0-192,19 0 32,-19-20-32,20 1-64,-20 19 32,-1-39 32,21 18 0,-20 1-64,19-20 96,-19 21-64,0-21 96,0 20 33,-20-20 127,21 20 32,-21-19-160,0 19-224,0-1-224,0 21-161,0-19 1,-21 19 256,21-20-321,-20 20-832,20 0-1474,-20 0-4099</inkml:trace>
  <inkml:trace contextRef="#ctx0" brushRef="#br0" timeOffset="106740.1051">24058 5126 4099,'0'0'1250,"0"0"95,0 0 417,0 0 127,-18 0-640,18 0-768,0 0-353,0 0-64,-21 0 32,1 0-96,0 21 64,0-21 32,1 19 65,-21-19-97,20 20 0,-19 1-64,-1 18-32,0-19 0,1 20 0,-2-1 64,3 0 0,-3 2 0,-18-2-32,19 1 0,0 0 128,20 0 96,-19-1-64,19 1 32,0 0-160,-1-1 0,3 2-32,18-2-96,0 0-128,0-18 0,0-1 192,0 19 0,0-19 128,18-20 32,3 20-32,-21 0 128,40-20-64,-20 0-95,19 0-65,1 0 0,0 0 32,-1 0-32,22-20 64,-2 0 64,0 0 64,-19 0-96,19 1 96,-19-22-64,19 2 129,-19 0-225,1-2 64,-3-17-96,3 17 0,-3-18-32,-17-1-32,-1 0 0,0 1 192,0 19 32,-20-19 96,0 38 64,-20-18 1,20 19-257,-20 20-192,20-19-225,-20 19-383,20 0-578,0 0-1248,-21 0-4261</inkml:trace>
  <inkml:trace contextRef="#ctx0" brushRef="#br0" timeOffset="108885.2278">23900 6319 9865,'0'0'608,"0"-20"-351,0 20 511,0 0 482,0 0-129,0 20-321,-20 20-223,20-20-193,0 19 97,-20 21-1,20-21-192,0 1-191,0 21-1,0-23-128,0 2-32,0-19-33,0-2-191,0 1-224,20-20-353,-20 0-1217,0 0-6694</inkml:trace>
  <inkml:trace contextRef="#ctx0" brushRef="#br0" timeOffset="109188.2452">23742 6398 13644,'-20'-19'417,"20"19"-193,0-20-64,0-1 641,20 2 96,-1-1-449,1 0-352,0 1-64,0-2 161,-20 1 255,20 1-192,-20-2 64,19 21-31,-19-19-193,0 19-160,20 0 96,-20 0-32,20 0-64,-20 0 64,20 0-64,0 0 32,-20 19-64,19-19-129,1 21-415,0-21-321,0 19-929,-20 1-2658</inkml:trace>
  <inkml:trace contextRef="#ctx0" brushRef="#br0" timeOffset="109953.2889">23285 7173 9833,'0'-19'801,"20"19"31,-20 0 642,0-21-65,20 21-352,-20-19-480,0 19-65,18 0-31,-18-21-193,0 21-288,-18 0-64,-22 0 32,-1 21 0,-18-2 0,19 2 64,1-2-32,19 21 32,-20-20-32,21 0 64,19-1-32,0 1-32,19 0 32,1 0-64,20 20 64,-1-21-160,-19 1 32,20 0 0,-40 0-65,21 0 33,-21 0 96,-21-1 64,1-19 32,-20 20 193,21 1-33,-21-21 0,20 19-64,20-19-64,0 21-96,0-21 32,20 0 32,20 19-224,-1-19-128,1 0-321,-1 0-416,2 0-1089,-21 0-3523</inkml:trace>
  <inkml:trace contextRef="#ctx0" brushRef="#br0" timeOffset="110164.301">23463 7312 13708,'0'0'33,"0"0"-802,20 0 577,0 0 192,0 0-321,19 0-3202</inkml:trace>
  <inkml:trace contextRef="#ctx0" brushRef="#br0" timeOffset="110299.3087">23523 7391 11114,'-20'20'-544,"20"-20"576,0 0 448,20 0-256,0 0-1377,-1 0-7655</inkml:trace>
  <inkml:trace contextRef="#ctx0" brushRef="#br0" timeOffset="110531.322">23801 7093 12427,'-20'0'192,"40"-19"-95,-20 19 767,20 0 97,0 0-160,-1 0-609,21-20-192,-20 20 32,0 0-160,19 0-609,-19 0-1345,-20-20-3491</inkml:trace>
  <inkml:trace contextRef="#ctx0" brushRef="#br0" timeOffset="110811.338">23821 7054 2626,'0'60'1794,"0"-41"544,0 2 128,0 18-672,0 1-769,-20-1-352,20 1-385,0 20-96,-20-1-96,20 1-64,-20 0 32,1-1 32,-1-19 64,20 0 385,0-20-1,0 0 65,0-1 0,20 1-1,-1 0 1,1-20-257,20 0-64,-1 0-288,1 0-96,0 0-448,-1 0-866,-19 0-1664</inkml:trace>
  <inkml:trace contextRef="#ctx0" brushRef="#br0" timeOffset="111180.3591">24257 7054 2882,'20'-20'6631,"-20"20"-5991,0 0 1410,0 20 96,-20 0-897,20-1-640,0 2-353,-19 19-224,19-1 64,0 1-352,0-1-577,0 1-1889,0-20-7528</inkml:trace>
  <inkml:trace contextRef="#ctx0" brushRef="#br0" timeOffset="111662.3867">24872 7690 9160,'20'0'2242,"0"0"-608,-20 20 160,0 0-417,0-1-769,-20 1-511,20 0-418,0 0-351,-20 20-898,20-21-2626</inkml:trace>
  <inkml:trace contextRef="#ctx0" brushRef="#br0" timeOffset="112368.4271">24674 7154 4420,'20'0'2242,"-20"0"-1057,20 0 481,-20-21-65,0 21-128,-20 0-768,20 0-321,-20 21-191,20-21-33,-19 19-96,19 1-32,0 0 0,0 0-64,0 0-64,0-1 32,19 1 64,1 0 0,0-20 128,0 0 64,-20 0 160,20 0 65,-20-20-1,0 0 33,0 1-161,0-1-32,-20 0-128,0 0-32,20 20-384,-20-20-641,20 20-448,-20 0-1314,20 0-3619</inkml:trace>
  <inkml:trace contextRef="#ctx0" brushRef="#br0" timeOffset="112521.4358">24854 7253 9929,'18'0'1601,"-18"0"-992,0 0 1185,0 0-769,0 0-1057,-18-20-1153,18 20-2051,0 0-4643</inkml:trace>
  <inkml:trace contextRef="#ctx0" brushRef="#br0" timeOffset="112953.4605">24971 7213 8776,'20'-40'256,"-20"40"-384,0-19 993,0-2 320,0 21-577,0-19-640,0 19-192,0 0 160,0 0 128,0 0-64,21 19 64,-21 2-224,20 18-320,-20-19-513,0 20-673,20-1-640,-20-19 288,0 20 32,0-20 929,0 19 1281,-20-19 1634,20 0 1089,-20-20-737,-1 0-1089,1 0-448,20 0-97,-18-20-95,18 0-33,0 0-192,0 1 353,18-1-289,2 0-448,1 0 32,-1 0 96,0 20 0,19-20 0,-19 1 32,0-1 192,0 0 417,-20 0 32,-20 0-385,20 1-160,-20-2-192,0 21-1121,0-19-3011</inkml:trace>
  <inkml:trace contextRef="#ctx0" brushRef="#br0" timeOffset="113436.4881">24019 7551 13356,'-20'-21'673,"0"21"-1698,20 0 384,-20 0 865,1 21 385,19-2-513,0 2-480,0-2-257,19 0 161,1-19 320,0 21 160,21-1 128,-23-20 320,2 0 65,0 0 63,1 0 225,-21-20 160,20-1-32,-20 2-257,-20 0-287,20-2-257,-21 2-256,1-2-385,0 1-608,2 20-1249,-3 0-2883</inkml:trace>
  <inkml:trace contextRef="#ctx0" brushRef="#br0" timeOffset="113572.4959">24257 7591 10185,'0'0'1025,"0"0"-929,-19 0-480,19-21-2755,0 21-3011</inkml:trace>
  <inkml:trace contextRef="#ctx0" brushRef="#br0" timeOffset="113991.5199">24297 7570 8712,'-20'0'96,"20"0"-1089,0 0 833,0 21 96,0-21-161,20 19-1472,0 0 704,-20 22 993,20-21 288,-1 0 993,-19 0 449,0 19 416,0-19 96,0-20-576,-19 20-545,-1-20-288,0 0-257,0 0-127,-19 0-1,19-20-256,20 20-32,-20-20-288,20 20-96,20-20-192,0 1-33,-1-1 65,1 20 224,20-20 192,-20 0 96,-1 0 96,1 20 64,0-21 65,-20 2 63,0 19-352,0-19-64,0 19-192,0-21-192,-20 21-193,0-19-896,20 19-3716</inkml:trace>
  <inkml:trace contextRef="#ctx0" brushRef="#br0" timeOffset="114770.5645">25309 6994 3427,'-20'0'1345,"20"-20"897,-18 20 96,18 0-384,0-19-96,0 19-929,0 0-513,0 0-127,18 0-225,2 0-64,0 0 64,1 19-64,-1-19 0,-20 0 32,18 0-32,-18 0-64,21 20 32,-21-20 32,0 0 0,0 20-32,0 0 0,-21 0 32,21 0 0,0 20-33,0-21-31,0 21-192,-18 0 128,18 19-64,-20-19-64,20 20-65,0-1 161,-21 1 128,21 19-192,-20-39-192,20 20 127,-20 0 65,2-1 160,-3-19 64,21 19 64,-20-19 96,20 0 193,0 0 31,0-1 32,0 1-159,0-20 223,0 0-32,0 0 65,0 0-65,20-20 193,-20 19 512,0-19-416,0 0-321,0 0-160,-20-19-160,0 19 97,0-20-193,-19 20-128,19 0-609,-20-20-224,-19 20-737,-2 0-2978</inkml:trace>
  <inkml:trace contextRef="#ctx0" brushRef="#br0" timeOffset="123877.0853">6728 2286 6950,'0'-21'1153,"0"21"-384,0 0 96,0 0 448,0 0 192,0 0-512,0 0-160,0-20-160,0 20-33,0 0-159,0 0-65,0 20 33,0 1-65,0-2-288,0 0-96,0 2 32,0-2 0,0 2-96,21 18 96,-21-19 32,0 19-64,0 1 64,0 0-96,0 19 96,0-19-160,0 19 32,-21 2 96,21-23-128,0 23 128,-20-21-96,20-1 64,0 1 0,0-20 0,0 19 0,0-19 0,0 0-32,0 1 32,0-2 0,0 1 0,0-1 32,0-19-32,0 0 0,0 21 0,0-21 0,0 0 0,0 0-32,0 0-64,0 0 64,0 0 32,0 0 64,20 0-32,-20 0 0,0 0-32,0 0-32,0 0 0,21 0 32,-21 0-32,0 0 0,18 0 0,-18 0 32,20 0 0,-20 0 0,21 0 0,-21 0 0,20 0 0,0 0 0,-20 0 0,18 0-32,3 0 0,-21 20 0,20-20 32,-20 0 0,20 0 32,0 0 32,-1 20-64,1-20 96,0 0-32,0 0 0,0 0 0,0 0-64,-1 20-32,1-20 32,21 0 0,-21 0 96,-2 0 0,23 0 64,-21 19-128,18-19 65,-17 0-65,19 0-64,-1 0 0,1 0-1,0 20 130,-1-20-97,1 0 64,-1 20-64,22-20-64,-23 0 256,23 0-288,-2 0 96,1 20 0,-21-20 0,21 0 0,-1 20 0,2-20 64,-22 0-32,21 20-128,19-20 192,-20 0-160,20 0 224,-18 0-256,-3 20 0,22-20 192,-20 0-192,19 0 192,-18 0-96,18 0 32,-20 0-32,20 0 0,-19 0 0,19 0 0,-20 0-32,22 0 64,-2 0 32,0 19-128,-19-19 64,19 0 64,-20 0-96,20 0 32,2 0-32,-22-19 0,20 19 64,0 0-32,-19 0 0,19 0-32,1 0 96,-20 0-128,-1 0 128,20 0-32,-19 0-96,-1 0 32,2 0-32,-2 0 128,0 0-64,1 0 0,-1 0 0,20 0 0,-18 0-96,-3 0 96,3 0-64,18 0 128,-20-20-64,1 20 0,-1 20-32,2-20-32,-22 0 128,21 0-64,-21 0-64,21 0 160,-1 0-64,0 19 32,-19-19-160,19 0 96,2 0 0,-2 0 0,1 0 0,-1 0 0,1 0-32,-1 20 32,0-20 64,2 0-192,-2 0 192,1 0-32,19 0-64,-20 20 32,2-20 96,-3 0-192,22 0 64,-20 0 96,-1 0-32,1 20-32,-1-20 32,0 0-64,2 0 0,-2 20 32,1-20 0,-1 0 32,0 0-64,-19 0 32,19 0 0,2 0-32,-3 0 64,3 0-96,-22 0 128,21 0-64,-1 0 0,-19 0 32,-1 0-64,22 0-64,-23 20 192,23-20-128,-2 0 64,1 0-128,-1 0 64,0 0-33,-19 0 194,19 0-193,2 0-1,-2 0 162,-19 0-129,19 0 96,1 0-96,-1-20 32,2 20 64,-23 0-96,23 0 0,-2-20-32,-19 20 31,19 0-63,-19 0 0,19 0 64,-18-20 32,17 20 32,-17 0-64,-2 0 32,21-20 96,-21 20-192,21 0 96,-21 0 0,21 0-32,-1 0 64,2-20-128,-2 20 64,20 0-32,-19-19 64,19 19 0,-20 0 32,22 0-32,-2 0-32,-20-20 32,20 20 0,-19 0 32,19 0-64,1-20 64,-20 20-32,19 0-32,0 0 64,0 0-32,2 0-32,-22 0 96,20 0-64,-19-20 160,19 20-96,-20 0-32,2 0-32,-2 0 0,0 0-128,21 0 96,-21 0-32,0 0 0,1 0 96,20 0-32,-20 20 0,-1-20 0,-19 0-32,19 0 64,20 20-64,-18-20 64,-23 0-32,23 0-32,-2 20 0,0-20 32,1 0-32,-1 0 0,2 19 32,-3-19 0,3 0 0,-2 20 0,20-20 0,-19 20 0,-1-20 0,20 0 0,0 20 0,-18-20 32,18 0-32,-20 20 0,21-20 64,-21 20-64,20-20 32,-18 0 32,18 0 0,-20 0-32,1 19-64,19-19 160,-20 0-128,22 0 0,-2 0 0,0 0-128,-20 0 160,22 0-160,-22 0 224,1 0-64,19 0-64,-20 0 160,1 0-128,19 0 0,-20 0 32,2 0-64,-2 0 64,20 0-64,-19 0 32,-1-19 32,2 19-64,-2 0 96,-19 0 225,19 0-161,0 0 96,-19-20-128,19 20-32,-19 0-96,19 0 96,2 0-96,-2 0 32,1 0 0,-1 0 0,0 0 0,21-20-32,-21 20 96,20 0-32,-18 0 64,18 0-96,-20 0 193,1 0-129,19 0-96,-20 0 96,2 0-64,18 0-64,-20 0 96,21-20 0,-1 20-128,1 0 128,19 0-32,-20 0 0,1 0 32,-1 0-32,-20 0 32,2 0-128,-2 0 64,-19 0-129,19 0 129,20 0-32,2 20 64,-2-20 0,0 0 64,-20 0-64,1 0 64,-1 0 65,2 0-129,-3 0 0,-17 20-65,-2-20 130,21 0-130,-21 0 65,-19 0 65,20 0-65,-21 0 32,1-20 128,-20 20 32,20 0-64,-20 0-128,0-20 32,20 20-64,-20-20-64,0 0 32,-20 1-96,0-1-32,20-20-65,-20 20 161,1-20 96,-1 1 0,20-1 0,-20 0-32,20-20-32,-20 1-128,20-21-64,0 21 63,0-22 97,0 3 128,0-2-96,0 1-32,0 19-32,0 1-64,0-1-160,0 1 63,0 19-95,0 0-32,0 0 287,0 0 33,0 1 32,0 19 64,0 0 0,-20 0 64,20 0-64,0 1 32,-19-1-32,-1 20-32,0-20 0,-21 20 0,3 0 0,-3 0 0,3 0 0,-23 0-32,2 0 0,-20 0 64,-20 0-32,0 0 32,-21 20 0,-19-20-32,-40 0 32,20 0-32,-19 20 0,40-20-32,-2 0 128,0 0-32,21-20-32,-19 20 64,-22 0 0,22 0 192,-1 0-160,-19 0-31,18-20-33,1 20-32,1 0 0,-22-20-97,22 20 97,-22-20 0,22 0 0,-1 20 0,-19-19 0,18 19 33,-38 0-1,-2 0-97,22 0 130,39-20-33,19 20-32,1 0 64,-40 0-96,1-21 32,-2 21-32,-18 0 32,18 0-97,1-19-63,1 19 32,-22 0 0,22 0 64,-21-21 32,21 21 32,-22 0 0,22-19 64,-2 19 32,-18 0 0,19 0-32,-1 0-64,-18 0 0,19 0-64,19 0 0,-18 0 0,19 0 64,-21 0-64,2 0 32,19 0 64,-21 0 0,21 19-32,-19-19 96,19 0-32,-21 0 32,2 21 0,-1-21-96,-1 0 97,22 19-97,-1-19 0,-21 0-33,21 21 33,-19-21 0,19 20 0,-21-20 33,-18 19 159,-2-19-32,-18 0 32,38 20 0,2-20-192,19 20 32,20-20-64,-21 0-32,21 20-64,0-20 160,0 0-64,0 0 96,-21 0-64,21 0 0,0 0 32,0 0 0,-1 0 32,21 0-64,-20 0 0,20 0-32,-2 0-32,-18 0 0,20 0-288,-20 20 320,0-20 96,-1 0 0,21 0-96,-20 0 32,20 0 32,-20 0-32,18 0 0,-18 20 32,20-20-32,-20 0 32,-1 0 32,1 0-32,20 0-32,0 0-32,-1 0 64,-20 0-64,41 0 64,-20 0-64,0 0 64,19 0 0,-19 0-32,0 0 32,-2-20 128,22 20-64,-20 0-96,0 0-32,19 0 0,-20-20 0,1 20-32,0 0-128,-1 0 192,21 0 0,-20 0 0,-2 0-32,2 0 64,0 0-32,-20 0 0,40 0 0,-22 0 0,2 0-32,0 0 32,19 20 0,-19-20-32,20 0 32,-20 0 0,18 0 0,2 0-32,-20 0 32,19 20-64,1-20-32,-2 0 96,2 0-96,19 0 64,1 0-161,-1 0 161,0 0 32,1 0 64,19 19 0,0-19 1,-1 0 31,3 0 32,-2 0-128,20 0 32,0 0-64,-20 0 0,20 0 0,0 0-32,0 0 64,0-19 128,0 19-32,0 0 0,0 0-32,0 0 160,0 0-32,0 0 33,-21 0 31,21 0-64,0 0-32,0 0-128,-20 0-32,20 0 64,0 0-96,0 0 32,0 0-96,-18 0 32,18 19 64,0-19 0,0 0 32,0 0-64,0 0 64,0 0 32,-21 0-128,21 0 128,0 0-32,0 0-64,0 0 224,0 0-128,0 0 65,0 0-1,0 0-128,0 0 0,0 0 96,0 20 0,0-20-64,0 40 0,0-20-128,0 19 0,0 1-385,-20 0-1344,20 0-6279</inkml:trace>
  <inkml:trace contextRef="#ctx0" brushRef="#br0" timeOffset="130417.4594">2201 10115 12299,'-18'0'609,"18"0"-577,0 0-32,0 0 1249,0 0 128,0 0-832,18 0-289,3 0 353,19 0-97,-1 0-96,21 0-95,-1 0-193,20 0-96,-18 0 64,-2 0-96,1 0 64,-1 0-128,-19 0 96,-21 0-256,1 0 32,-20 0-193,0 0-191,0-21-738,0 21-1056,0 0-1698</inkml:trace>
  <inkml:trace contextRef="#ctx0" brushRef="#br0" timeOffset="130712.4763">2698 9955 10249,'-19'0'385,"19"0"-674,19 0 1218,-19 0 384,40 20-768,-20-20-385,19 20-160,1-20 96,21 20 128,-23-20 289,3 20-65,-3-20 193,3 20-33,-1-20-223,-40 19-1,19 1 97,-19 1-1,-19-2 193,-21 1-289,-1 0-32,3-1-159,-23 22-129,2-22-96,19 1-673,-39 20-993,20 19-1409</inkml:trace>
  <inkml:trace contextRef="#ctx0" brushRef="#br0" timeOffset="132828.5973">5617 12200 9545,'0'0'1729,"0"0"-1697,0 0 1185,0 0 929,0 0-1089,0 0-576,0 0 95,0-19 161,0 19-417,20 0 257,-20 0-481,0 0 288,0-20-191,19 20-161,-19-20 64,0 0-160,20 0 96,-20 0-32,20 1 96,-20-21-192,0 20 64,0 0 96,0 20-128,0-21 64,0 21-64,0 0-321,0 0 257,0 0-160,-20 0 192,0 21-161,1-21 129,-1 0 32,-20 20-64,1-20-64,-1 20 64,-19-20 160,-22 20 0,22 0 0,-20-20 0,-2 19 0,22 1 0,-20 0 0,19 0-32,1-20 32,19 20 0,1 0-32,19-20-64,20 19 0,20-19 63,0 20 162,19 0 31,21-20-96,-1 20 0,0 0 0,-19-20-64,1 20-32,-2-20 32,1 19 0,-20-19 32,19 20-96,-19 1 0,0 18-128,-20-19-97,0 20-63,-40 0 224,20 19 96,-19 1 0,-22-21 96,23 21 160,-3-1 64,3-18 97,-3-2-1,21-19-32,20-1 33,0 22-129,0-21-96,40 0-192,-1 19 64,1-19-64,19 0 0,2 20-32,-22-20 64,21-1 32,-1 1 128,1 0 97,-21-20 63,-19 0 224,21 0 225,-21 0-96,-2-20-65,3 0-223,-21 1-65,20-21-160,-20 0-96,-20 20-192,-1-19-192,3-1-801,18 20-1314,-20-1-1600</inkml:trace>
  <inkml:trace contextRef="#ctx0" brushRef="#br0" timeOffset="133271.6227">6192 12499 13773,'0'0'1569,"0"0"-992,20 0 576,0 0-128,1 0-257,17-20-768,-18 20-64,21 0-512,-23 0-705,3 0-673,-1 20-2755</inkml:trace>
  <inkml:trace contextRef="#ctx0" brushRef="#br0" timeOffset="133399.63">6291 12618 12011,'0'39'1890,"0"-19"-1346,0-20 769,20 0 289,1 0-865,17 0-898,-17 0-1376,-1 0-2050</inkml:trace>
  <inkml:trace contextRef="#ctx0" brushRef="#br0" timeOffset="134062.6679">7006 11425 2818,'0'21'5798,"0"-21"-5382,0 0 513,0 0 737,0 0 191,0 0-672,20 0-288,0 0-96,0 0-160,-1 0-1,21 0-31,-19 0-289,17-21-224,-18 21-96,1 0 128,-1 0-320,-20 0-384,0 0-642,0 0-223,0 0-1153,-20 0-2723</inkml:trace>
  <inkml:trace contextRef="#ctx0" brushRef="#br0" timeOffset="134696.7042">6986 11465 7815,'0'0'1153,"0"0"-897,-20 0 1122,20 21 607,0-21-671,0 19-353,0 2-289,0 18-95,0-19-97,0 40-288,20-21-31,-20 21-129,0-1 64,20 1-64,-20 19 96,0-19 96,20 0-160,-20 19 32,0 0 449,0 1-417,0-20 0,0-1 0,0-19 96,0 19-96,20 21 65,-20-21-97,0 21 96,20-21-32,-20 21-256,0-20 480,19-1-224,-19 1-96,0 0 33,20-1 31,-20 1-64,0 0 0,0-21-96,0 0 128,0 2-96,0-1 64,0-1-64,20-19 32,-20 0 64,0 0 0,0-20 0,0 0 0,0 20 64,0-20-127,0 0-1,0 0-32,0 0-97,0 0 194,0 0-226,0 0 129,0 20 129,0-20-97,0 0-96,21 0 64,-1 0 64,-2 0 32,2 0-96,21 0 0,-3 0 32,3 0-160,-1 0-97,-1 0-287,1 0-97,-1 0-320,1 19-896,-20-19-546,1 0-3778</inkml:trace>
  <inkml:trace contextRef="#ctx0" brushRef="#br0" timeOffset="138126.9004">6093 10551 6534,'0'20'352,"0"-20"0,-20 0 866,0 21 95,1-2-320,-1 1-609,0 19-256,-1 2 289,-17-2 415,18 21-95,-21-1-321,21 21-191,-19-20-97,-1 19-64,1-19 32,19-1 192,-20 21 417,1-21-129,-1 1-351,-1 20 127,3-40-32,-3 19-96,21-19-191,2-20 31,18-1 0,-21-19-32,21 20-32,0-20-417,0-20-255,21 1-353,-21 19-833,0-20-1986</inkml:trace>
  <inkml:trace contextRef="#ctx0" brushRef="#br0" timeOffset="138481.9207">5299 11446 6566,'0'19'4900,"0"-19"-4772,0 21 33,0-2 992,0-19 96,0 40-544,0-20-417,20 0-64,-1 0 128,1 0 65,0 0 223,0-20-31,0 19 0,1-19-1,-3 0-63,2-19-1,1 19-159,-1 0-1,0-20-64,-20 20-256,18-20 64,3 20-128,-1-20-320,0 20-353,0 0-223,-1 0-642,-19 0-896,20 0-5542</inkml:trace>
  <inkml:trace contextRef="#ctx0" brushRef="#br0" timeOffset="139575.9832">7780 11465 1217,'0'0'2754,"20"0"-960,-20 0 320,0 0-288,0 0-1,0 0-351,0 0-257,0 0-32,0 0-480,-20 0-321,20 0-192,-19 21-128,-21-21-64,20 0 0,-19 0 0,-2 19-64,21-19 64,-39 21 0,19-21 0,1 19 0,19 1 0,-20 0-32,20 0-32,20 0-32,0 0-96,20-1-64,0 1-1,0-20 97,19 20 96,1-20 64,-20 0 0,19 0 32,-19 0 32,0 0 0,-20 0 32,0 0 289,0-20-65,-20 20-64,0-20 33,2 20-225,-23-19-128,21 19-96,0-20-257,20 20-544,0 0-2370</inkml:trace>
  <inkml:trace contextRef="#ctx0" brushRef="#br0" timeOffset="140075.0118">7860 11744 11082,'0'0'769,"0"20"-129,0-1 610,0-19-418,0 20-511,0 0-225,0-20-64,0 20-64,0-20-449,20 20-864,-20-20-1025,0 0-3172</inkml:trace>
  <inkml:trace contextRef="#ctx0" brushRef="#br0" timeOffset="140500.0361">7939 11386 8488,'20'-20'224,"-20"20"-128,0 0 1569,21 0-95,-21 0-641,18 0-705,2 0 32,-20 20 65,21 0-33,-21-1-96,0 2 64,0-21 0,0 19 1,0 2-33,0-21-64,-21 19 160,21-19-63,-20 0-1,20 0-32,0 0 32,-18 21-31,18-21-33,18 0 256,2 19-96,1-19 1,-1 0-353,0 20 64,-2-20-64,3 0-224,-1 0-641,-20 0-577,0 20-1793</inkml:trace>
  <inkml:trace contextRef="#ctx0" brushRef="#br0" timeOffset="141236.0782">8694 11883 4612,'19'0'6758,"-38"0"-5925,19 0 737,-20 0-225,0 0-480,-20 0-545,20 19-320,-19-19 0,-2 21 64,3-2-96,-23 0 64,22 2-128,19 19 96,0-20 0,0 19-32,20-19 32,0 20-64,20-20 0,20-20 64,-21 20 0,21-20 64,1 0 96,-3 0 32,-17 0-32,-1-20-64,0 20 65,-20-20-65,-20 20 0,0-20-64,-1 20 64,-17-20-32,18 20-96,-21-20-96,21 20-161,1 0-383,19 0-545,0-19-1634,19 19-3587</inkml:trace>
  <inkml:trace contextRef="#ctx0" brushRef="#br0" timeOffset="141590.0984">8832 11704 10826,'0'-20'1185,"0"20"-1121,0 0 1473,20 0-127,-20 0-866,0 0-480,21 0-64,-21 20 0,0 0-64,0 0 32,0 0-64,0-1 32,0 1 64,0 0 64,-21 0 32,1 0 225,20-20 95,0 0-96,-20 20-96,20-20-95,20 0-97,-20 0-129,20 19-351,1-19-449,17 0-768,-17 0-2211</inkml:trace>
  <inkml:trace contextRef="#ctx0" brushRef="#br0" timeOffset="141906.1165">8753 12121 9192,'0'20'2242,"20"-20"-2306,-20 20 160,21-20 801,-3 20 288,2-20-896,-20 19-161,20-19 96,-20 20 385,0-20 159,-20 20-95,20 0-33,-20 0 1,20-20-32,-18 20-257,18-20-256,0 0 32,0 19-160,0-19 320,18 0-384,-18 0-865,20 20-640,0-20-1506</inkml:trace>
  <inkml:trace contextRef="#ctx0" brushRef="#br0" timeOffset="142131.1294">9249 12438 3427,'0'41'13452,"0"-21"-13836,0-20-128,0 19 576,0-19-192,20 0-2050,-20 21-6022</inkml:trace>
  <inkml:trace contextRef="#ctx0" brushRef="#br0" timeOffset="142296.1388">9428 12618 4708,'20'20'7175,"0"-20"-6439,-20 19 97,0-19-320,20 0-513,-20 0-1762,20 0-6213</inkml:trace>
  <inkml:trace contextRef="#ctx0" brushRef="#br0" timeOffset="142433.1467">9687 12757 8680,'20'39'192,"-20"-39"-3523,18 21 2978,-18-21 546,20 20-1218</inkml:trace>
  <inkml:trace contextRef="#ctx0" brushRef="#br0" timeOffset="142649.159">9964 12995 9064,'20'40'1249,"-20"-20"-608,0 0 1601,-20-20-352,20 20-1186,0-20-511,0 20 31,0-20-64,0 0-416,20 0-1090,-20 0-4483</inkml:trace>
  <inkml:trace contextRef="#ctx0" brushRef="#br0" timeOffset="143436.204">10936 13253 7334,'0'20'4805,"0"-20"-4260,0 0-65,0 0 385,-19 0-417,19 0-160,-40 0-63,20 0 31,-19 0 32,-1 0-128,-19 21 65,-1-21 63,21 19-192,-22 21-32,23-21-64,-3 22-64,21-1 32,0-21-32,20 1 128,20 0-64,0 0 32,21-20 64,-3 0 96,3 0 193,-3 0 95,-17 0 65,-1 0 95,-20 0 161,0-20-193,0 20-383,0 0-129,-20-20-192,-1 20-96,3 0-161,-2-20-640,20 20-576,-20-19-161,20 19-800,20-21-3492</inkml:trace>
  <inkml:trace contextRef="#ctx0" brushRef="#br0" timeOffset="143782.2238">11017 13055 12619,'0'0'225,"18"0"-129,-18 0 769,0 0-385,20 0-256,-20 20-192,21-20 0,-21 20-64,0 0 64,20-1 32,-20 1 0,-20 0 289,20-20 415,-21 20 1,21-20 256,-20 20-32,20-20-160,0 0-385,0 20-127,20-20-289,1 0-353,-1 0-383,0 0-994,-1 0-160,1 0-2210</inkml:trace>
  <inkml:trace contextRef="#ctx0" brushRef="#br0" timeOffset="144308.2539">11017 13711 12363,'18'19'1506,"-18"-19"-1090,0 0 1025,-18 0-448,18 0-352,0 0-257,0 0 161,0 20-321,0-20-224,-20 0 32,20 0 0,0 0 64,20 0-128,-20-20 32,18 20-32,-18 0 128,20-19 64,-20 19 129,21-20 159,-21 0-224,0 0-32,20 20-63,-20-20-33,0 20-64,0 0 0,20 0 32,-20 0-64,0 0 96,19 0-32,-19 0 64,20 20 0,-20-20-64,20 20 32,-20-20-192,0 20-64,20-20-96,-20 0-353,0 20-544,0-20-224,0 19 0,0-19-1186,0 0-6149</inkml:trace>
  <inkml:trace contextRef="#ctx0" brushRef="#br0" timeOffset="145470.3204">11353 11188 4804,'-18'0'2530,"18"0"-1088,0 0-97,0 0 321,0 0 223,0-20-607,0 20-514,0 0 161,18 20-160,22-20-545,-19 0 161,17 0-97,3 0-128,18 0 192,-19 0-95,0 0-33,-21 0-128,21 0 96,-40 0-256,20 0 32,-20 0 64,0 19-64,0 1-64,0 0 128,0 0 0,-20 19-32,20 1 0,0 0-32,20 20 32,-20-20-64,0 19-128,20 21 64,-20-21 31,19 21 97,-19-1-32,0 1 0,20-1 32,-20 0 32,0 1-96,0 19-160,-20-20 480,20 1-192,0-20-128,-19 0 96,19-1-64,0 0 96,0 1 129,0 19 31,0-19-96,0 20 0,0-21 288,0 1-223,0 0-129,19-1 0,-19 1 96,20 0-128,-20 18 0,0-18-32,20 0 0,-20 0 0,0-20-32,0 19 64,0-19 64,0-1-32,0-19-64,0 20 0,0-20 64,0 0-64,0-20 64,0 19 0,20-19 96,-20 0-31,0 0 31,0 0 64,0 0-160,0 0 224,0 0-160,0 0-31,0 0 31,0 0 160,-20 0-192,20 0-32,-20 0-96,0 0-128,1 0-289,-21 0-704,20-19-1313,-19 19-1666</inkml:trace>
  <inkml:trace contextRef="#ctx0" brushRef="#br0" timeOffset="146803.3966">10401 11505 11050,'-20'0'1249,"-20"0"-929,1 0-31,-1 0 95,-1 0 129,-18 21-193,19-2 32,22 1 257,-23 20-321,41 19-64,-20-19 0,20 20-127,40-1 31,-19 1-128,37-20 0,22-2 0,-1-17 0,1-1 0,-1-20-64,-20 0 352,22 0 32,-22-20 33,-19-20-129,-21 0 192,1 1 97,-20-1 319,-20-19-223,-19-1-64,-1 1-97,-19 19-288,-2 0-160,2 1-320,-20 18-33,19 2-255,-19 19-866,20 0-351,-22 0-2019</inkml:trace>
  <inkml:trace contextRef="#ctx0" brushRef="#br0" timeOffset="147471.4348">8118 12976 12812,'0'-20'1153,"0"20"-577,0-20 673,-21 20-544,21-20-385,-18-1-191,-2 21-129,-21-19 0,21 19 32,2 19 32,-23-19 160,21 41 64,0-21 32,1 19-159,-1 21-129,20-20-64,20 19 64,-1-19 64,21 0-32,19-21 96,2 1 128,-2 1 193,20-21 127,1-21 1,-21 1-321,0-19 225,-39-1-385,0-19 64,-20 19-64,0-20-64,-40 1-64,1 19-96,-21 0-256,1 1 256,0 19-577,-1-1-448,1 1-961,18 20-1890</inkml:trace>
  <inkml:trace contextRef="#ctx0" brushRef="#br0" timeOffset="149794.5677">7443 12081 10089,'-20'-19'128,"0"19"417,20-20-161,0 20 225,0 0 63,0 20-448,0-20-63,0 19 31,0 1 192,0 20-96,20 0-95,-20 19 127,20 1 128,-20 0-384,0-1 0,20 1-31,-20 0 31,0-1-64,0 40 64,0-20-32,0 21-32,-20-20 0,20-1 0,0 1-32,0-21 0,0 1 0,0 0-65,0-21 1,0 0 0,0 2 32,0-22-64,0 2-64,0-2 96,20 1 96,-20-20 32,19 0-32,1 0 0,-20 0-32,20-20 32,0 20-64,1 0 0,17 0 64,-18 0-32,1 0 64,17 0-64,-17 0 32,19 0 32,-1 20-32,21-20 0,-1 0 64,1 0 96,20 0-64,-1 0 0,0 0 64,1 0 64,19 0-224,-19 20 33,19-20-1,-20 0-32,20 20 0,-20-20 0,20 20 0,-18-20 0,18 20 0,-20-20 0,20 20 32,-19-20-32,-1 19 32,1 1 32,-21-20 96,20 20-32,-18 0 64,-2 0-128,0-20-32,-19 20-32,19-1 0,-19-19 0,0 20 0,-21-20 0,21 21 64,-20-21-32,1 0 0,-3 0 0,2 0-32,-20 0 32,20 0-32,-20 0 0,21 0 0,-21 0 64,0-21-32,0 21 1,0 0 31,-21 0-32,21-20 0,-20 20 32,20-19-64,-20 19 0,2-20 0,18 0 32,-21 0-32,1 20 128,0-20 96,20 0-96,-20 1-128,1-1 32,-1 0 64,0-20-128,0 20 32,-19 0 32,19-20-32,0 1 32,-20-1-32,1 0 0,-2 0 32,3 1 0,-3-1-64,-18 0 32,19 1-32,-19-1 0,-1 0 32,-19 0-32,18-19 32,-18 18 32,0 2-32,0 0 96,0-2-96,19 2 96,-20-1 33,1-19 95,19 19-32,-19 0-64,20-19 0,-22 19-96,-18-40 128,0 20-31,0-19-97,-1 20 32,21-1 64,20 20-128,-20 1 32,19-1 96,-19-1-96,18 22-64,2-21 32,1 21-96,-3 19 64,22-20 64,19 0-96,0 20-609,20 0 257,0 0-737,20 0 64,0 0-1025,-1 0-8040</inkml:trace>
  <inkml:trace contextRef="#ctx0" brushRef="#br0" timeOffset="151698.6766">8514 11267 9961,'21'0'929,"-21"0"-769,0 20 192,20-20 97,-20 19 287,0-19-319,20 20 63,-1-20 129,-19 20 96,20-20-161,0 20-31,0-20-225,20 20-32,-21 0-64,21-1-96,-20 2-64,19-2-32,-19 2 0,21-2 0,-3 2 32,3 18-32,-1 1 128,-1 0-95,21-1 95,-1 1 96,0 0-128,1-1 32,-1 21-64,20-21 96,-18 1-32,-2 0-64,21 0-128,-21 0 225,0-1-129,22 1-32,-22 0 32,20-1 128,-19 1-320,19 0-33,-20-21 450,-18 22-257,18-22 0,-19 1 32,-1 0 0,21-1-32,-1 22 96,1-21-192,-1-1 64,2 2 64,-2 18-96,-19-19-32,-1 0 32,21 19 128,-21-19-225,1 0 225,-1 0-96,-19-20 0,21 20 96,-21 0-384,-2-20 576,2 0-127,1 19-194,-21-19 65,20 0 0,-20 20-32,0-20 129,0 0-258,0 0 161,20 0-128,-20 0 128,0 0 0,0 0 0,0 0 0,0 21 0,0-21 128,0 0-128,0 0-32,0-21 193,19 21-161,-19 0 160,0 0-64,0 0 64,0 0-160,0 0 64,0-20 0,0 1 0,-19-1 32,19 0 64,0 0-32,-20-20-31,20 1-97,-20-1-32,20-20-33,0 1 65,-21-40-96,1-1-96,20 1-128,0 0 320,-18 19-96,18 0-32,0 1 224,0 20-32,18-21-32,-18 21-64,20-1 96,-20 21-32,21-22-320,-21 21-225,20-19 161,-20 19-1,20 20 1,-20-19 160,0 19 160,0 20 32,0-20 96,0 20-64,-20 0-32,20 0-32,-20 20 32,20-20-64,-21 20 64,21-20 0,-20 20 0,20-20 0,-18 19 0,18-19 64,0 20 0,0-20 64,-20 0-32,20 0 0,-21 0-96,21 0-32,-20 0 96,20 0 0,-20 0-64,1-20 97,-1 20-1,0-19 0,0 19-32,0 0-32,-19-20-32,19 20 96,-20-20-96,1 20 64,-22 0-32,23-20 64,-23 20-96,2 0 0,0 0 64,-21 0-32,1-20-64,0 20 32,-21 0 0,21 0 0,-1 0 64,-19-19 0,-1 19 32,1 0 33,-19 0 127,-1 0 0,-1 0-64,1 0-96,0 0-32,-1 0-32,3 0-32,17 0 32,0 0 0,0 0-64,21 0-96,0 19-608,39-19-706,1 0-1889</inkml:trace>
  <inkml:trace contextRef="#ctx0" brushRef="#br1" timeOffset="157503.0086">12366 2324 4772,'0'-19'1473,"0"19"353,-19-19-481,19-2-31,-20 1 127,20 0-224,-41 20-320,21-20-224,2 20-289,-2-20-160,-21 20-192,2 0-96,-21 0-128,1 20 0,-1 20 96,1-20 0,-2 20 0,2 0 96,0 0 32,-1-1-32,21 20-32,-1 1 64,0 19-32,21 1-32,-1-20 64,20 39 0,0-20 0,20 1-32,-1-1-289,21 0 65,19-18 32,1-2-32,-1-19 64,20 0 64,2-20 96,-22-1 96,20-19 320,1-19 64,0-1-159,-1-20 319,0 0-319,-19-19-1,19-2-128,-20 3-128,-19-3 0,-1-18 0,-19 0 257,0-2-161,-20 3-128,0-2-32,-20 1 64,-18-1-128,-23 41 160,2-1-96,-1 20-96,1 1-289,0 19-447,19 0-1378,19 19-5125</inkml:trace>
  <inkml:trace contextRef="#ctx0" brushRef="#br1" timeOffset="158368.0581">16753 2225 2562,'-20'-20'5509,"20"0"-4548,0 1-160,0 19-481,0 0-224,-19-20-64,-1 20 32,0 0 64,-20 20-31,21-1 223,-41 1 0,21 20-224,-22 20-128,23-20-64,-3 19-32,-18 20-128,19-19 192,20 19 96,-19 1 256,39-20 353,0 39 319,0-20-671,19 1-193,1-1-288,20 0-353,-1-18-160,1-2 33,19 1 287,2-40 289,-2 19 128,1-19 321,-1-20 191,20 0-159,-19-20-1,-1 1 161,2-1 63,-2-40 353,0 1 96,1-1 192,-21 0-352,1-20-288,-20 1-449,0-20-64,-40 0 128,0-1-224,-20 1 96,1 19 289,-40 1-289,19 40-160,1 18-289,-2 21-832,22 0-224,-21 21-833,40-2-3748</inkml:trace>
  <inkml:trace contextRef="#ctx0" brushRef="#br1" timeOffset="159371.1155">23226 2345 8520,'0'-21'1281,"-21"21"64,21-19-320,-20 19-673,0 0 33,0 0 95,-19 0-352,-1 0-32,-19 0 65,19 19 31,-39 21 128,20 0-160,-2 0-128,-18 19-32,39 21-32,1-1-32,19 1 64,20-21-96,0 21 96,20-1-32,-1 1-32,1 0 32,20-22 64,19 3-64,22-22 32,-2 1 32,0 0 64,0-20 32,20-20 192,-20 0 385,2 0 352,-22-20-32,-19 0-64,-1 0-224,21 0-321,-21-39 417,1 19-257,-19-20-383,-1-20-33,-20 1-256,0 0 128,-41-2 0,1-18 96,1 0-32,-41 20 96,21 0-192,-20 19-160,0 20-192,18 21-1186,2 19-672,19 40-673,-19-21-8616</inkml:trace>
  <inkml:trace contextRef="#ctx0" brushRef="#br1" timeOffset="161565.241">7959 11207 7334,'-20'0'321,"0"-19"-1,20 19 929,-20 0 353,1-20-161,-1 20-480,-20 0-256,20 0-97,-19 0-159,-1 0-193,-1 0-96,-18 0-32,19 20-64,-39-1-64,20 1 0,-1 20-64,-19-1 32,20 1 0,18 20 0,3-20 32,18 19 0,-1-19-64,21 20 32,21-1-96,-1 1-128,39-1-1,-1-19 97,23 0 64,-2-20 32,20-1-32,-20-19 64,1 0 64,-1-19 128,1-1 64,-21-20-95,20 0 31,-38-19 32,17-1 0,-37 1 32,-1 19 257,0-20-321,-20 1-32,-20-1 32,0 20-96,-19 0-128,-22 1-64,2-1 96,19 20-256,-19 20-545,19 0-1249,20 20-6374</inkml:trace>
  <inkml:trace contextRef="#ctx0" brushRef="#br1" timeOffset="162351.2859">8812 11545 9192,'-59'0'481,"39"0"-289,-19 0 416,-1 20 161,0 0-64,1 0-545,-22 0-160,23 0-224,-23-1 128,22 21 160,-21 0-128,21-1 160,-1 21 32,20-20 0,0 19 224,40 1-31,-20 0-193,40-1-96,19 1-64,1-21 64,-1 1-96,0 0 64,2-21 32,-2 1 32,1-20 32,-1 0 96,40 0 224,1-39 129,-21-1-97,1-20 1,-41 1 159,-19-1 225,-20 21 32,0-21-385,-20 1-95,-19-1 31,-21 0-288,21 1-352,-21 19-513,1 0 481,-2 21-320,22 19-1122,-1 0-3042</inkml:trace>
  <inkml:trace contextRef="#ctx0" brushRef="#br1" timeOffset="163235.3365">10936 12976 8456,'-59'19'128,"19"-19"-449,-19 0 353,19 20 96,-19-20 225,0 20 255,-2 0 417,2 20 32,-1-1-96,21 21-96,-21-1-288,21 1-289,19-1-320,20 22-192,20-22-1,-1 1 129,21-21 96,20 21-224,-1-20-192,20-1-33,0-18 97,2-2 256,18 1 192,-20-20 0,0 0 288,0 0-191,-18-20 159,-2 1 385,-19-2 127,-20 1 290,19-19 319,-39-1-224,20 0-480,-20-19-417,0 19-288,0-40-64,-20 20 64,-19-18-192,-1 18 0,0 0 128,1 20-192,-22 21-769,23-1-1217,-3 0-3331</inkml:trace>
  <inkml:trace contextRef="#ctx0" brushRef="#br1" timeOffset="164484.4079">4783 13730 11915,'0'20'1441,"-20"1"-768,20-21-129,0 0 353,0 0 224,0 0-160,0 0-384,20 0-257,0-21 96,19 1 1,-19 1-161,20-21-160,-1 20 0,-19-20 0,0 21-128,0-21 64,1 20-384,-3 0-769,-18-20-481,0 21-768,0-2-3043</inkml:trace>
  <inkml:trace contextRef="#ctx0" brushRef="#br1" timeOffset="164729.4219">4922 13393 9673,'-40'20'3331,"40"-1"-2370,-20-19-545,20 0 225,20-19-33,0 19-191,0-20-353,39-1-64,-18 2 32,17-1 32,-17 0-64,18 1 0,-19-2 0,-1 21 0,-19 21 96,0-2 256,-20 21 161,0 0-161,0-1-160,0 21-64,-20-20-128,20 20-864,0-1-866,0-19-2434</inkml:trace>
  <inkml:trace contextRef="#ctx0" brushRef="#br0" timeOffset="176970.1221">3453 9180 9320,'-21'0'160,"21"0"-576,0 20 32,0 0 416,0 0 96,0 0 352,-20 19-127,20 1-65,0 0 0,0-1-64,0 21-224,0 0-160,0 0 96,0-1 32,0 21 64,0-21 0,0 1 32,0 19 193,0-19 255,0 0-96,0 0-191,0-1-33,20 1 32,-20-21 128,21 21-63,-21-21-161,0 21-96,20-20 0,-20 20-32,0-21 0,20 21 0,-20-21 96,0 21-96,19-20-64,-19 0 32,20-20 96,-20-1-32,20 21 64,0-20 160,-20 0-96,20 0-96,-1 0 33,1-20-1,-20 19 0,20 2 0,0-2 0,0 1 0,-1-20 0,1 21-64,0-2 32,0-19-64,21 20 0,-3-20 32,3 0 0,-2 20 96,21-20 0,-21 0 65,21 0-1,-1 0-96,20 0 0,-18 0-96,18-20 32,20 20 0,-20 0-64,2-20 64,-2 20-64,20 0 64,-20-19-32,0 19 32,0 0-32,2-21 0,18 21 0,-20 0-64,20 0-96,-20-20 96,21 20 64,-21 0-32,1-19 32,-1 19 32,0 0 64,0 0-96,1 0 96,0 0-96,-1 0 0,20 0 0,-19 0 0,-1 0 0,20-21 0,-19 21 0,-1 0 0,21-19 32,-21 19-32,20 0 32,-20 0 0,20 0-32,-18 0 0,18-20 0,0 20 0,-20 0 0,21 0 32,-1 0-32,0 0 0,-20 0-32,20 0 64,1 0-32,-1 0-32,-20 0 32,20 0 32,0 0-64,-18 20 32,-2-20 0,20 0 0,-20 0-32,21 0-32,-1 0 64,0 0 0,0 19 0,0-19 0,-20 0 32,22 0-32,-2 0 0,1 21 0,-1-21-32,0 0 32,19 0-96,-19 0 0,21 0-64,-21 0 32,20 0 31,-20 0 97,1 19 0,19-19 0,-20 0 0,0 0 0,1 20 0,19-20-32,-20 21 64,21-21-128,-21 0-96,20 19 0,-20-19 160,19 20 64,-19-20-32,21 20 128,-1-20-32,1 0-64,-1 20-32,0-20 0,19 0-64,-18 20 32,19-20 32,-19 0-64,18 0 64,1 0 32,-1 0-32,-19 0 32,21 20-32,0-20 0,-2 0 0,1 0 32,-1 0-96,2 0-64,-1 19-224,-1-19-1,-19 0 161,21 0 160,-2 0 64,1 0 96,1 0 64,-2 20 129,2-20-129,-1 0-96,-1 0-32,2 0-64,-1 0 0,19 0 0,-18 0-64,-2 0-32,1 0 0,1 0 64,18 0-32,0-20 96,-18 20-32,18 0 128,1 0-32,-19-19 0,18 19-96,0 0 0,2 0 0,-22 0-128,1 0 64,21 0 64,-22-20 0,2 20 0,-2 0 32,1 0 64,1 0 0,-21 0-32,19 0-32,-19 0-64,21 0-32,-2 0-288,1 0-193,1 0 65,-2 0-1,-19 0 225,21 0 64,-22 20 192,21-20 32,-19 0 352,-21 19 1,0-19 31,0 20-128,-20-20-127,0 0-65,2 20-64,-22-20-32,0 0 64,-19 0-64,21 0 64,-43 0 0,23 0 32,-21 0 96,-20-20-32,20 0 129,-20 20-193,18-39-32,-18 19 0,0-20-32,0 1 0,0-21 0,-18 20 32,18-20 32,0-19-64,0 19 64,0-19 0,18-1-96,-18 1 0,21-1 0,-1-19-96,0-1 64,-20 21-128,39-21-32,-19 1 0,-20 0-1,20-1 1,0 21-160,-20-1-65,20 21 257,-20-1 128,0 1-192,0-1 32,0 20-96,0 0 95,19 1 129,-19-1 128,0 0-64,-19 20 32,19-19 129,0 18 31,-20 21 0,0-19-96,0-1 0,0 20-32,-19 0-32,19-20 0,-21 20 32,3 0 32,-23 0 33,22 0 127,-21 0-64,-19 0 0,0 0 193,0 0-65,-20 0-128,-21 0 0,21 0 0,-41 0 33,1 0-97,1 0-96,-2 0 32,-18 20-96,19-20 32,-19 0-32,-2 0 32,2 0-32,-2 0 32,2 0-32,0 0 32,18 0 0,-19-20 32,0 20-32,1 0-32,19 0 32,-21 0 0,22 0-64,-22 0 128,2 0-128,0 0 32,-1 0 0,19 0 64,2 0-32,-2 0 0,-18 0 32,19-20-32,1 20 0,-22 0 0,21 0 64,1 0-128,-2 0 64,2 0 0,19 0-64,-21 0 32,1 0-33,21 0-31,-2 0 64,1 0 32,-20 0 0,19-20 0,2 20-32,-1 0 64,-21 0-32,21 0-64,1 0-64,-1 0-64,0 0 32,-1 20 32,21-20 64,-20 0 64,-1 0 32,21 0-32,-19 0 32,17 0 0,-16 0 0,17 0 64,-19 0-32,0 0 0,-1 0-32,1 0-64,-1 0-32,21 0 64,-19-20-96,19 20 0,-20 0 32,-1-20 96,1 20-32,0 0 32,-1 0 0,-18-19 0,19 19-32,-21 0-32,23 0 0,-23 0-32,0 0 32,2 0-64,-1 0 96,-1 0-32,2 0 32,-21 0 32,21 0-32,-22 0 0,22 19 0,-22-19 0,22 0 0,-21 0 0,1 20 0,-2-20-32,2 20 32,-2-20-32,2 0-1,-2 20 33,2-20 0,0 20-32,19-20 64,-20 20-32,20-20 0,-1 0 0,2 0 0,-1 19 0,-1-19 33,22 0-33,-1 0 32,0 0-64,-21 0 32,21 0 0,1 0-33,-22 0 33,21 0-32,0 21 32,-1-21-32,2 0 64,-1 19-32,0-19 32,20 0-32,-21 0 0,1 0 65,20 0-1,-1 20 32,1-20 64,0 0-96,20 0 96,-20-20-96,20 20-32,-21 0 0,20 0 0,-20 0-32,21-19 0,0 19 0,-20 0 32,20 0-32,0 0 0,-2 0 32,22-21-64,-20 21-160,19 0-128,1 21-33,-1-21-511,-20 0-129,22 19 224,17-19-608,-18 20-3940</inkml:trace>
  <inkml:trace contextRef="#ctx0" brushRef="#br0" timeOffset="178915.2333">12505 12539 10634,'-20'19'896,"0"-19"-639,20 0 992,0 20 0,20-20-192,0 0-288,0 0-1,39 0-351,-19 0 544,19 0-449,2 20-255,-2-20-225,1 0-32,-1 0-32,-19 0-353,-1 0-95,-19 0-161,0 0-64,1 0-63,-21 0-610,-21 0-1024,1 0-3427</inkml:trace>
  <inkml:trace contextRef="#ctx0" brushRef="#br0" timeOffset="179261.2531">12803 12379 10121,'0'0'352,"0"0"-576,-20 0 224,-1 20 192,-38-20-192,19 20 64,1-1 97,19-19 479,-20 21 673,1-1-159,-1-20-418,-19 20-351,19-1-97,1 2-64,19-21-64,20 19 64,0 1-31,20 0 63,19 0-160,1 19-64,19-19-64,-19 0-256,19 20-257,20-1-512,-39-19-1761</inkml:trace>
  <inkml:trace contextRef="#ctx0" brushRef="#br0" timeOffset="192986.0381">24655 4192 1665,'19'-60'2851,"1"21"-449,-20 19-192,0-20-320,0 1-96,20 19-449,-20-20-384,0 20-160,0 20-129,20-20 97,-20 20-193,0 0-415,0 0 63,0 0 160,0 20-31,0 0-161,-20 20-96,0 19-32,0 1 0,-19 19 96,-1-19-96,1-1-128,19 21 160,-21-20-32,3-20-64,17-1 96,1 1-160,0 0 0,0-21-128,0 2-288,1-2-417,19 1-224,-20-20-289,20 0-576,0 0-3010</inkml:trace>
  <inkml:trace contextRef="#ctx0" brushRef="#br0" timeOffset="193260.0538">24218 4371 10730,'0'0'993,"0"0"-993,0 0 32,0 0 448,0 20 513,0 0-192,0 0-129,0 20-319,0-1-193,0-19 224,0 20 1,20-1 31,-20 1 161,19-20 319,1 0 33,0-1 160,20-19-224,-1 0-480,1 0-225,19 0-96,22-19-128,-22-1-385,0-19-960,-19 18-833,0 21-1986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3T07:19:08.17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3532 1451 11210,'-20'19'256,"20"-19"577,0 0 416,0 0-448,0 0-64,0 0-193,0 0 1,20 0-225,0 0-32,0-19-63,19 19-65,21 0-96,-21 0-32,1 0-128,21 0-160,-23 0-161,3 19-127,-21-19-97,-1 0-864,1 20-930,-20-20-1729</inkml:trace>
  <inkml:trace contextRef="#ctx0" brushRef="#br0" timeOffset="316.018">3791 1311 10954,'0'0'192,"0"0"32,20 0 929,-20 0 32,18 0-31,2 20-578,21-20-448,-2 0-64,1 21-32,0-2 0,-21-19 0,21 20-32,-20-1 0,0 1 0,-1 1 0,-19 18 129,0-19 191,0-1 288,0 2-127,-19-1-289,-21 19-192,20-19-96,-19 0-545,-1 0-1056,-19 19-4229</inkml:trace>
  <inkml:trace contextRef="#ctx0" brushRef="#br0" timeOffset="3267.1868">14291 1550 12523,'-19'20'0,"19"-20"-128,19 0 481,1 19 159,0-19 385,21 0 0,-3 20-321,3-20-416,18 0-128,-19 20-32,0-20-160,-1 0-544,-19 0-738,20 0-800,-40 0-961,19-20-2594</inkml:trace>
  <inkml:trace contextRef="#ctx0" brushRef="#br0" timeOffset="3534.2021">14570 1470 9577,'-60'-19'352,"60"19"737,-19 0-513,19-21-287,19 21 608,-19 0-161,20 0-576,20 21-128,-1-21 129,1 19 351,0-19 129,19 20-33,-18 0-95,18-1-321,-19 2-128,-21-1-96,1-1 128,-20 1 224,0 0-31,-20 20-97,-19-20 0,-2-1-64,3 21-96,-3-20-96,1 0-609,1 1-768,-1-2-2274</inkml:trace>
  <inkml:trace contextRef="#ctx0" brushRef="#br0" timeOffset="50836.9077">4584 7968 10185,'0'0'993,"0"0"-448,0 0 1120,21 0-31,-21 0-385,0 0-224,20 19-256,-2-19-129,2 21-31,1-1-97,-1-1-159,18 1 63,-17 20-160,19-20-160,-1 20 32,1-21-63,0 2-1,-21-2-32,21 1-64,-20 0-97,-20-20-95,21 0-96,-21 20-225,0-20-640,0 0-160,0-20-769,0 20-1986</inkml:trace>
  <inkml:trace contextRef="#ctx0" brushRef="#br0" timeOffset="51113.9235">5001 7888 12427,'-20'20'1025,"0"-20"-833,20 20 705,-20 0 481,1 19-321,-1 2-513,0-2-352,0 1 65,-19 0-97,19 20 0,-20-21-64,19 1-545,3 0-672,18-21-864,0-19-3909</inkml:trace>
  <inkml:trace contextRef="#ctx0" brushRef="#br0" timeOffset="52098.9799">5279 8167 8904,'0'-20'1505,"0"20"129,0 0 384,0 0-481,0 0-576,0 0-641,20 0-127,-20 0-193,20 0 0,-1 0-32,1 0-193,0 0 1,0 20 32,-20-20 32,0 19 32,0-19 96,0 21 32,0-2 32,0-19-32,-20 20 0,20 0 0,0 0 0,20-20-32,-20 20 0,20 0-160,-20-1 63,21-19 129,-3 20-32,-18-20 64,0 21 0,0-21 257,0 0-33,-18 0 0,-3 0-128,-19 19-32,20-19-64,-19 0-64,-1 20-352,20-20-193,0 0-1793</inkml:trace>
  <inkml:trace contextRef="#ctx0" brushRef="#br0" timeOffset="52626.01">5775 7948 13901,'0'20'-32,"20"-20"288,0 0 673,0 0-64,-1 0-481,1 0-480,0 0-769,1 0-1473,-21 0-5958</inkml:trace>
  <inkml:trace contextRef="#ctx0" brushRef="#br0" timeOffset="52770.0182">5775 8067 992,'0'20'11724,"20"0"-11212,0-20 385,0 0 320,19 0-704,-19 0-513,21 0-897,-23-20-2851</inkml:trace>
  <inkml:trace contextRef="#ctx0" brushRef="#br0" timeOffset="53557.0633">6490 7451 7302,'0'0'769,"0"0"416,0 0 865,0 0-160,0 0-577,20 0-128,0 0-128,-20 20-64,20 0-32,-1-1-256,21 1-321,-20 1-224,0-2-64,19 2-63,-19-2-226,21-19-383,-23 19-802,2-19 225,1 0-704,-1 0-2371</inkml:trace>
  <inkml:trace contextRef="#ctx0" brushRef="#br0" timeOffset="53751.0744">6767 7411 13773,'-18'40'1569,"-3"-20"-1473,21 0 32,-20-1 417,20 1-1,0 1-416,0-2-672,0 2-481,0-2-737,20 0-1537</inkml:trace>
  <inkml:trace contextRef="#ctx0" brushRef="#br0" timeOffset="53939.0851">6986 7491 3875,'0'19'10346,"0"1"-10282,-20 1 32,20-2 481,0 2 31,0-2-480,20-19-576,-20 19-737,20 2-961,-20-21-4164</inkml:trace>
  <inkml:trace contextRef="#ctx0" brushRef="#br0" timeOffset="54213.1008">6391 7888 12940,'-21'20'1089,"42"-20"-1602,-1 0 609,39 0 385,1 0 95,-1 0-480,40 0-63,-20-20 31,20 20 640,-18-20-351,-2 20-321,0-19-96,-18 19-225,-23 0-351,-17 0-834,-1 0-1184,-20 0-3204</inkml:trace>
  <inkml:trace contextRef="#ctx0" brushRef="#br0" timeOffset="54733.1305">6688 7591 3715,'0'0'1570,"0"0"-738,0 0 1731,0 0-770,0 0-191,0 0-385,-20 19-640,20 0 31,-19 2-63,19-1-449,-20 0-160,20 0-577,0 0-384,-20-1-704,20 1-1667,0-20-4483</inkml:trace>
  <inkml:trace contextRef="#ctx0" brushRef="#br0" timeOffset="55014.1466">6609 8067 13164,'20'20'1890,"0"-20"-1314,-1 20 673,1 0 65,0 0 159,0 0-1185,1-1-288,-3 2-64,2-2-128,1 1-352,-1-20-385,0 20-705,-2-20-416,-18 0-1569</inkml:trace>
  <inkml:trace contextRef="#ctx0" brushRef="#br0" timeOffset="55201.1573">6749 8127 5893,'-21'40'8648,"1"-21"-8327,0 21 543,0-20 738,20 0-994,0 0-704,0 0-865,0 0-224,20-20-1121,-20 0-7047</inkml:trace>
  <inkml:trace contextRef="#ctx0" brushRef="#br0" timeOffset="55492.1739">6986 8127 14317,'60'20'1762,"-60"-20"-1474,20 0 641,-20 20 0,0-20 96,0 19-833,0 2-128,-20-2 64,20 1-32,-20 0-32,20 0-64,0-20 32,0 20-64,20 0 64,-20-20-32,20 19-128,19-19 128,-19 0-64,1 0 0,17 0-352,-18 0-353,1 0-448,-21 0-801,0-19-3844</inkml:trace>
  <inkml:trace contextRef="#ctx0" brushRef="#br0" timeOffset="55931.199">6866 8047 7366,'-18'20'737,"-2"-20"961,20 40 1313,-20-20-1378,-1 20-1248,1-21-546,20 21-479,0-20-1602</inkml:trace>
  <inkml:trace contextRef="#ctx0" brushRef="#br0" timeOffset="56859.2521">7741 7730 11402,'0'0'1634,"0"0"-129,0 0 609,0 0-96,20 0-416,-1 0-609,21 0-321,-20 0-383,20 0-193,-21 0-385,1 0-1376,0 0-2307</inkml:trace>
  <inkml:trace contextRef="#ctx0" brushRef="#br0" timeOffset="57025.2616">7761 7868 16495,'19'20'1409,"1"-20"-1248,0 0 511,0 0 225,20 0-737,-21 0-640,1 0-1858,0 0-1666</inkml:trace>
  <inkml:trace contextRef="#ctx0" brushRef="#br0" timeOffset="59507.4036">8773 7332 12267,'-20'0'961,"0"-20"-320,0 20-129,-19 20 161,19-20 95,0 20-95,0 0-289,0-1-191,20 21 63,0 0 256,0-1-223,20-19-161,20 20-160,-20-19 32,39-21-321,-19 19-127,-1-19-225,22-19-672,-23 19-865,-17-21-2627</inkml:trace>
  <inkml:trace contextRef="#ctx0" brushRef="#br0" timeOffset="59867.4242">8992 7372 11787,'0'19'320,"0"21"-288,19-20-32,-19 20 32,20-1 0,0-18-192,0-2-128,0 2 192,-20-21 128,19 0 0,-19-21-193,0 2-767,0-2 575,-19-18 353,-1-1 353,20 0 159,-20 20-288,20-19-320,0-1 96,0 20 0,20 0 0,19 1 32,-19 19 128,0 19 513,20-19-32,-21 20-225,-19 0 0,20 0-223,-20 0 95,-20 0 160,20-20 225,-19 19-161,-1-19-383,-20 20-162,20-20-415,20 0-737,-19 0-2082</inkml:trace>
  <inkml:trace contextRef="#ctx0" brushRef="#br0" timeOffset="60221.4444">9389 7312 13132,'0'40'224,"0"-1"-128,0-19 32,0 20 65,18-20-1,-18 19-96,21-19-32,-1-20 0,0 0-64,0 0-32,0-20-192,-1 1-321,1-1 257,0-20 192,-20 20-96,0-19-129,0 19 321,0 0 128,0 0 449,0 20 96,0 0-225,0 0 353,0 40 384,0-20-224,0 19-32,0 1-32,0 0-513,20-21-224,0 22-192,-20-22-512,19-19-898,1 21-832,0-21-4773</inkml:trace>
  <inkml:trace contextRef="#ctx0" brushRef="#br0" timeOffset="60649.4689">10104 7272 14509,'18'0'1281,"-18"0"-1537,0 20 448,20-20 545,-20 20 320,0 20-448,0-20-481,20 19 0,-20 1-192,0-20-385,0 0-511,21-1-482,-1 1-544,19-20-1473</inkml:trace>
  <inkml:trace contextRef="#ctx0" brushRef="#br0" timeOffset="60906.4836">10361 7431 7527,'0'20'4003,"-20"-20"-3330,20 20 384,0 0-352,0-1-385,20 1-192,0-20-224,0 0 0,0 0 96,19 0 32,-19 0 0,0-20 0,1 1 64,-3-1 321,-18 0 223,0 0-31,-18 0-33,-3 20-448,1-20-96,0 20-96,0 0-224,1 20-673,-1-20-1153,20 20-2114</inkml:trace>
  <inkml:trace contextRef="#ctx0" brushRef="#br0" timeOffset="61569.5215">10659 7411 11146,'0'0'2146,"-21"20"-1217,3-20 576,-2 20-255,20-20-322,-20 20-543,20 0-321,0-1-32,0 1-32,20-20-64,0 0-96,19 0 128,-19 0-193,0 0 33,0-20 96,-1 20 96,-19-19 96,0-1 0,0 20 129,0-20-193,-19 20 0,-1 0-32,20 0-32,-20 0 96,20 0-160,0 0 96,0 20-97,20-20-319,0 20-513,-1-20-256,1 0-416,20 0 223,-20 0-95,-1 0-129,1 0 353,0-20 769,-20 20 832,20 0 257,-20 0-417,-20-20-192,20 20 192,-20 20 192,20-20 1,-20 20-193,20-20-64,0 19 256,0-19 545,20 0-256,0 0-193,0 0-63,0 0-193,-1-19 128,1-1 385,0 0 160,1-20-128,-21 20-65,0-19 33,0 19-289,0-20-127,0 20-546,-21-19 482,21 19-257,-20 0-96,0 0-33,20 20 33,-19 0 96,19 20 289,0 20 191,0-1 97,0 1 95,19 0 1,1-1-289,0 1-159,1 0-97,17-20-128,-18 19-32,1-39-64,-1 21-161,-20-2-832,0-19-1377,0 21-1890</inkml:trace>
  <inkml:trace contextRef="#ctx0" brushRef="#br0" timeOffset="62089.5513">8555 7849 7879,'-41'0'3812,"21"0"-2755,20 0-32,0 0-33,0 0 290,41 0-65,-1 0-737,39 0-288,20 0-224,21-20 64,18 20-32,41-20 33,20 20 319,-1-20 192,21 20-351,-21 0-161,1 0 32,-21 0 32,0 0-128,-38 0 32,-21 0-160,-20 0-33,-40 0-319,-18 0-673,-41 0 608,0 0-608,-41 0-1570,1 0-5124</inkml:trace>
  <inkml:trace contextRef="#ctx0" brushRef="#br0" timeOffset="62687.5855">8753 8127 12812,'20'40'640,"-20"-21"-576,0 21-64,0-20 96,0 20 737,0-20-160,0 0-577,0-20 32,0 0 128,0 0 449,0-20-417,0 0-256,0-20-64,21 20 32,-21-20-96,18 21 0,2-1-64,-20 0 0,20 20 64,1 0 32,-1 20 64,-20 0 64,18 20 64,-18-21-64,21 1-32,-21 0-32,0 0 96,20-20-64,-20 0 128,0-20 32,0 20-128,20-20 64,-20 0-31,20 1 63,-20-2 64,0 21 32,19-19-32,-19 19-95,20 0 127,-20 0 160,20 19 65,-20 2-257,0-2-320,0 1-64,20 0-385,-20 0-448,0 0-256,20-20-1025,-1 20-3107</inkml:trace>
  <inkml:trace contextRef="#ctx0" brushRef="#br0" timeOffset="62984.6025">9209 8266 12235,'20'0'1634,"0"0"-1314,0 0 449,1 0-97,-3-20 289,2 20-608,1-20-289,-1 1 64,0 19 96,-20-21 256,0 2-287,-20 19-65,0-20-160,-21 20 32,2 0 0,19 20-96,-20-1 32,40 2 128,-19-2 0,19 21-32,19-20 160,21 0-32,1 0-64,18-20-288,-1 0-257,3 0-255,-21-20-129,-1 20-768,1-20-3492</inkml:trace>
  <inkml:trace contextRef="#ctx0" brushRef="#br0" timeOffset="63437.6284">9587 8167 13516,'0'40'929,"20"-21"-384,-20 1 255,0 0-95,0 0 64,19-20-609,-19 0-128,0 0-32,20 0 0,-20 0-64,0-20-416,0 0-321,0 0-96,0 1 192,20-2-416,-20 2-384,21 19 992,-21-20 802,0 20 319,0 0 449,20 20-128,-20-1-64,0 2-481,0-2-320,0-19-64,0 20-128,0-20-128,18 0-32,-18 0 159,0 0 162,0 0-1,20-20 0,-20 20-32,21-19 96,-1-2 96,0 21 96,19-19 385,-19 19 256,0 0 32,-20 0-33,20 19-351,-20 2-289,0-21-96,0 19-160,0 1-320,19 0-609,-19-20-224,20 20-608,0-20-1346,0 0-9001</inkml:trace>
  <inkml:trace contextRef="#ctx0" brushRef="#br0" timeOffset="63698.6433">10083 8167 11370,'0'0'2403,"-20"19"-2564,20-19 225,0 21 129,0-2 383,0-19-352,20 20-448,1-20 256,-3 20-64,2-20 160,0-20 0,1 20-64,-1-20 65,-2 20 351,-18-19-160,0-2-63,0 2-1,-18 19-192,18-20-192,-20 0-289,-1 20-768,1 0-1826,0 0-5765</inkml:trace>
  <inkml:trace contextRef="#ctx0" brushRef="#br0" timeOffset="64312.6784">10321 8246 7879,'0'20'2626,"0"-20"-1216,0 0 768,0 0-641,0 0-480,0-20-416,0 0-417,0 1 128,0-2-159,0 2-97,0-1-673,20 0-160,-20 20-95,20 0-193,-20 0-865,20 0-480,0 0 1281,-20 0 993,20 20 160,-1-20-32,1 0 32,-20 0 160,20 0 0,-20 0-64,20 0 321,-20 0 448,21 0-33,-21 0-31,0 0 64,0 0-352,0 0-385,0 0 160,-21 0 1,21 20 127,0-1-192,21-19-224,-21 21-32,0-21 64,18 0-63,2 19 31,-20-19-32,21 20 32,-1 0 32,-20 0 64,20 0-64,-2 19-96,3 2 32,-21-2-256,20-19-257,-20-1 417,0 22 64,0-41 0,-20 19 225,20-19 191,-21 0 160,3 0 129,-2-19 128,0 19-96,20-20 95,0-20-63,0 20-417,0-19-127,40-2-129,-1 2 64,1 19 32,19 0-128,-19 0 224,19 0-95,-19 20-193,-20 0-641,-1-19-1153,-19 19-2818</inkml:trace>
  <inkml:trace contextRef="#ctx0" brushRef="#br0" timeOffset="65025.7192">3710 8246 14381,'-19'0'320,"-1"0"417,20 0 1121,20 0-609,-1 0-64,1 0-608,20 0-225,19 20 64,2-20 33,-22 0-289,21 0-192,-21 0-320,1-20-385,0 20-576,-21 0-737,1 0-673,-20-20-3138</inkml:trace>
  <inkml:trace contextRef="#ctx0" brushRef="#br0" timeOffset="65241.7316">4048 8147 13388,'0'0'0,"20"20"481,0-20 1056,0 19-64,19-19-544,1 21-576,-19-2 31,-3 1 161,2-20-65,1 20-288,-21 0-96,0 0-32,-21 19 97,1-39-97,2 20-96,-3 1-161,1-2-575,-20 1-1122,21 0-1762</inkml:trace>
  <inkml:trace contextRef="#ctx0" brushRef="#br0" timeOffset="72115.1247">9587 6239 8199,'-40'0'1762,"20"0"-353,20 0-160,0 0 33,0 21 63,0-21-416,20 0-128,0 0-321,20 0-192,19 0-288,0 0 0,2 0-256,-2 0-737,-19 0-640,19 0-1859</inkml:trace>
  <inkml:trace contextRef="#ctx0" brushRef="#br0" timeOffset="73074.1796">10659 6239 6950,'0'0'1922,"0"0"-1281,0 0 416,0 0 480,20 0-128,20 21-672,-1-21-609,21 0-64,-1 0-128,0 0-96,2 0-513,-23 19-1473,3-19-6630</inkml:trace>
  <inkml:trace contextRef="#ctx0" brushRef="#br0" timeOffset="79601.5529">4366 7272 7847,'0'0'320,"0"0"-224,0 20 449,0-20 800,-20 0 161,20 20-385,0-20-545,20 20-256,-20 20-63,0-21 31,0 21-96,0 20-160,0-21 64,0 22-96,0-2 128,0 21-96,-20-21 32,20 20 1,0-19-33,0-1 0,0 1-32,0 0 0,20 0 32,-20-1-64,0 1 32,0-20 0,0-1 0,0 21 0,0-21 0,0 2 0,0-2-32,0-19-32,0 20 31,0-21-31,20 2 32,-20-2 32,0 2 0,0-21 64,0 0-32,0 19-64,0-19 64,0 0-32,0 0 0,20 0 97,-20 0-1,0 0 64,0 0-32,0 0 64,0 0-64,19 0 0,-19-19-64,20 19-32,0 0 0,0 0 1,0 0-1,-1 0-32,21 0-32,-20 0-1,21 0-31,-3 0 32,3 0 32,-3 0 32,23 0 257,-2 0-193,1 0-64,19 0 0,-20 0 64,41 0-64,-21 0 32,20 0-32,2 0 0,-2 19-32,19-19 32,-19 0-64,0 0 64,20 0-96,1 0 64,-1 0-96,1 0 64,-1 0 0,-1 0 0,21 0-64,-19 0 64,-1 0 0,0 0-64,19 0 160,-18 0-64,-1 0-64,19 0 64,-18 0 0,-1 0 0,0 0 0,1 0 64,18 0-128,-19 0 128,0 0-128,1 0 64,-1 0 0,-20 0 0,21 0 0,-2 0 64,1-19-128,0 19 64,1 0 0,-1 0-64,0 0-33,-1-21 1,2 21 96,-21 0 0,0 21 0,20-21 64,-19 0 1,-1 0-33,0 19-32,0-19 32,1 0-32,-1 0 0,0 0 0,0 0 0,-20 0-32,2 0 32,-2 0 0,0 0 32,-18 0-32,-3 0 0,-17-19 0,-2 19 32,1 0-32,-20 0 32,-1 0-32,1-21 0,0 21 64,-20-19 0,0 19 0,0-21 0,0-18-32,0 19 128,-20-20-32,20 21-96,-20-41-32,20 20-32,-19-20-32,19 1 64,-20-20 0,0-1-32,20 0 0,0 1 64,-20 19 0,20-19-96,0 19 32,0-19 0,0 18-128,0-17 64,0 18-32,0-20-65,20 21-63,-20-1-96,20 1 224,0-1 96,-20 20 96,19 0 0,-19 21 0,20-1 64,-20 20-32,0-20-128,0 20-32,0 0 32,0 0-64,0 0 128,0 0-32,0 0 0,0 0 0,-20 0 0,1 0 96,-1 0-64,-20 20-32,1-20 0,-2 0 0,1 0-32,1 0 0,-21 0-64,-19 0 64,20 0 0,-2 0 32,-18 0 0,0 0 96,0 0 0,-1 0-32,1-20-32,-21 20-32,1 0 32,0 0-32,0 20 0,-21-20 0,1 0 0,20 0-32,0 0 32,-19 0 32,18-20 32,-19 20 160,0 0 1,-1 0-33,1 0-128,0 20 32,-19-20-64,18 0 0,-19 0-32,1 20 64,-2-20-64,1 0 0,1 0 0,-2 0 32,-18 0 64,18 19-96,-18-19 96,-1 21-32,-20-21 0,20 19 0,1-19-64,-1 21 0,0-2 0,1-19 0,-2 20-64,2 0 128,-2-20-64,22 20 33,-22-20 31,22 0 32,-21 20 32,21-20 32,18 19 32,-19-19-64,19 20-96,21-20 0,-20 0-96,20 20 0,-1-20-64,1 0 0,20 20 0,20-20-225,-1 0-575,1 20-834,19-20-8648</inkml:trace>
  <inkml:trace contextRef="#ctx0" brushRef="#br0" timeOffset="89741.1329">12545 4908 5028,'-20'0'1826,"20"0"160,-20 0-353,20 0-31,0-20 31,0 20-479,0 0-322,0 0-223,0 0-257,0 0-31,20 0-33,0 0-192,-1 0-32,21 0 0,1 0 0,-3 0-64,3 0-32,-3 0-288,-17-20-161,-1 20-127,0 0-65,0 0 0,-20 0-31,0 0-65,0 0-672,0 0-1442,-20 0-1313</inkml:trace>
  <inkml:trace contextRef="#ctx0" brushRef="#br0" timeOffset="90028.1493">12724 4789 8680,'0'0'384,"0"0"-512,20 0 224,-2 0 449,3 0 1024,-1 0-576,0 0-705,20 0-160,-21 19-160,21-19 96,-20 0-32,0 21 33,-1-1-1,-19-20 128,0 19-64,20 1 160,-20 0 64,0-20 129,-20 20-97,1 0 65,19 0-353,-40-20-64,20 19-32,0 1-160,-19 0-385,-1 20-800,-1 0-2595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3T07:22:01.258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693 9279 4516,'-39'0'1986,"19"0"-1442,20 0 65,-20 0 1216,20 0 289,0 0-608,0 0-930,0 0-479,0 0 415,0 0-96,0 0-159,20 20-97,0-20-64,-1 0 0,1 20-64,20-20-160,-1 0-321,-19 0-287,21 0-289,-21 0-417,-2 0-864,2 0-1698</inkml:trace>
  <inkml:trace contextRef="#ctx0" brushRef="#br0" timeOffset="330.0189">853 9200 9160,'-20'-20'513,"-1"20"-513,21 0 160,0 0 993,0 0-256,0 0-737,0 0 64,0 0 128,21 20 1,-1-20-1,-2 20 32,2-20-31,1 20-193,-1-20-96,0 20 0,-1-1-96,1-19 96,0 20-96,-20 0 96,20 0-64,-20 0-32,0 0 128,0-1 96,-20 1 97,0 1 159,0-2-160,1 1-224,-1 0-32,-21-1-224,21 2-1313,2-1-4837</inkml:trace>
  <inkml:trace contextRef="#ctx0" brushRef="#br0" timeOffset="11144.6374">3333 10969 10762,'0'0'64,"0"19"-160,0-19 736,20 21 449,-20 18-480,0-18-449,0-2-96,21 21 0,-21-20 64,0 0 32,0 0 129,0-20 159,0 0 97,0 0 159,0-20-512,0 0-159,0 0 31,0-20-64,0 21-32,0-2 0,0-18-33,20 18-95,-2 21 64,2-19 96,1 19 192,-1 19 129,0 2 159,-20-2 65,19 1-193,1 20-256,-20-20-96,0 0-64,20 0-128,-20 0-96,20 0-129,-20-1-223,20-19-706,-20 0-1376,19 0-4197</inkml:trace>
  <inkml:trace contextRef="#ctx0" brushRef="#br0" timeOffset="11295.6461">3651 10969 14958,'20'0'192,"0"0"-128,-1 0-128,21 0-321,-20 0-768,1 19-5541</inkml:trace>
  <inkml:trace contextRef="#ctx0" brushRef="#br0" timeOffset="11440.6544">3750 11069 9224,'0'19'4517,"20"-19"-4069,1 0 545,17 0-128,-18 0-609,21 0-448,18 0-1378,-39 0-4067</inkml:trace>
  <inkml:trace contextRef="#ctx0" brushRef="#br0" timeOffset="11663.6671">4187 10889 15790,'0'40'97,"0"-20"-65,0 19 544,0-18 1,0 18-513,0 1-673,21-20-192,-21 0-192,18 0-1601,23 0-4549</inkml:trace>
  <inkml:trace contextRef="#ctx0" brushRef="#br0" timeOffset="11937.6828">4425 10969 13837,'-19'40'-129,"19"-21"33,0 1 225,0 1 159,19-2-224,1 1-288,0-20 128,20 0 160,-21 0-32,1-20 64,20 20 96,-40-19 416,21-2 161,-21-18-160,-21 39-129,21-21-127,-20 2-257,0 19-481,0 0-960,1 0-1281,-1 0-6439</inkml:trace>
  <inkml:trace contextRef="#ctx0" brushRef="#br0" timeOffset="12153.6951">4803 11128 16079,'20'20'961,"-20"0"-1057,-20-20 480,20 20 32,-20-20-448,0 19-1473,-1 1-1634,21-20-5701</inkml:trace>
  <inkml:trace contextRef="#ctx0" brushRef="#br0" timeOffset="12471.7133">4981 10988 15054,'20'21'929,"-20"-21"-1474,0 19 705,0 1 225,0 1-161,0-2-160,21 1-32,-3 0 0,2-20 0,0 0-64,1 0 64,-1 0 0,-2-20 64,-18 20 128,21-20 129,-21 1 31,0-2-128,-21 1 33,3 1 31,-2 19-224,-1-21-128,1 21 0,0 0-352,20 0-706,0 0-1024,0 0-2882</inkml:trace>
  <inkml:trace contextRef="#ctx0" brushRef="#br0" timeOffset="12773.7306">5358 10969 15150,'0'0'1057,"-20"0"-1057,20 0 1057,-19 19 128,-1-19-769,20 21-255,0-2-258,0 1 33,20 1-224,-1-2-64,1-19-65,0 0 161,0 0 64,0 0 192,1 0 0,-21-19 96,18 19 320,-18-21 1,-18 1-33,-3 1-192,1-2-128,0 2-288,-20-1-320,21 20-65,-1-20 481,20 20-929,0 20-1409,0-20-962,0 20-4643</inkml:trace>
  <inkml:trace contextRef="#ctx0" brushRef="#br0" timeOffset="13047.7463">5597 10969 13869,'0'0'256,"0"0"160,0 0 1474,0 19-993,0 2-673,20-21-192,-20 19 32,20 1-128,-1 1 0,1-2-64,0-19 160,20 0 0,-21 0 128,1-19 353,20 19 31,-20-21 161,-20 1-129,19 1 33,-19-2-449,-19 2-64,-1-1-128,0 0-160,0 20-320,0 0-1250,1 0-1569</inkml:trace>
  <inkml:trace contextRef="#ctx0" brushRef="#br0" timeOffset="13208.7555">6113 11088 12812,'0'40'6053,"0"-20"-5957,-20 0 1,-20 19-194,1-19-1472,19 0-8809</inkml:trace>
  <inkml:trace contextRef="#ctx0" brushRef="#br0" timeOffset="13818.7904">7166 10869 12491,'0'40'705,"-20"0"-513,20-1 32,0 1 129,0 20 127,0-20-384,0-20 0,0 0-32,0 0 257,0-20 95,0 0 481,0-20-577,0 0-224,0-20 32,20 1-95,-20-2 31,18 22-64,2-21-64,1 20 31,-21 20 33,20 0 0,0 0 129,-20 20 95,18-1 64,-18 2 0,0-2-160,0 1-128,0 20-288,0-20-448,21-20-386,-21 20-960,0-20-2850</inkml:trace>
  <inkml:trace contextRef="#ctx0" brushRef="#br0" timeOffset="13957.7983">7403 10949 12139,'20'0'865,"0"0"-1250,19 0-95,-19-20-769,0 20-1986</inkml:trace>
  <inkml:trace contextRef="#ctx0" brushRef="#br0" timeOffset="14093.8061">7502 11069 14765,'0'0'257,"20"0"159,0 0 897,19 0-768,-19-21-641,21 21-1442,-21 0-2818</inkml:trace>
  <inkml:trace contextRef="#ctx0" brushRef="#br0" timeOffset="14296.8177">7860 10909 16591,'0'40'929,"0"-20"-833,0-1 353,0 2 287,0-2-447,20 1-514,-1 20-1152,-19-20-160,20-20-1186,0 20-4676</inkml:trace>
  <inkml:trace contextRef="#ctx0" brushRef="#br0" timeOffset="14569.8333">8059 10969 14958,'-20'0'256,"-1"19"-224,21 2 352,0-21 33,0 39-353,0-18-224,41-2-1,-21-19 65,-2 20 32,23-20-32,-21 0 0,19 0 128,-19-20 128,0 20 161,-20-19 63,0-2 289,0 1-65,-20 1-159,-19-2-225,19 21-192,-20-19-417,19 19-63,3 0-289,-2 0-1216,20 19-3012</inkml:trace>
  <inkml:trace contextRef="#ctx0" brushRef="#br0" timeOffset="14865.8503">8395 10988 15438,'0'0'449,"-19"0"-449,-1 21 1473,20-2-384,0 1-801,0 1-224,20-2-64,-1 1 0,1-20-320,21 20 128,-3-20 192,3 0 128,-21-20 32,19 0 224,-39 1 289,20-2 192,-20 1-128,-20 1-289,1-2-224,-1 2-160,0-1-128,-21 0-256,23 20-321,18 0-576,-20 0-1057,20 20-673,0-20-4228</inkml:trace>
  <inkml:trace contextRef="#ctx0" brushRef="#br0" timeOffset="15343.8776">8832 11088 16079,'-20'20'480,"2"0"-448,-3 0 1089,1 0-576,0 0-737,20-1-1538,0-19-1793</inkml:trace>
  <inkml:trace contextRef="#ctx0" brushRef="#br0" timeOffset="15665.896">9011 11009 16591,'0'0'705,"0"0"-961,-19 0 1409,19 0-545,0 0-640,0 19-384,0 1-193,19 1 257,1-21-289,20 19 97,-20-19 127,19 0 97,-19 0 192,20-19 128,-21 19 0,1-21 288,-20 21 193,20-20 320,-20 1 352,-20-2-128,0 21-193,1-19-191,-1-1-225,-20 20-416,20 0 0,20 0-384,-19 0-865,19 0-1218,19 20-1312</inkml:trace>
  <inkml:trace contextRef="#ctx0" brushRef="#br0" timeOffset="15990.9146">9369 10969 15182,'-20'0'608,"-1"0"-640,21 0 833,-20 0 32,20 19-705,20-19-128,1 21-160,-1-2-128,0 1-289,19-20 193,-19 21 384,20-21 64,-20 0 64,-1 0 0,1 0 64,20-21 257,-40 21 31,20-20 481,-20 1-192,0-2-225,0 2-127,-20-1-97,0 20-192,0-20-128,-19 20-160,-1 0-32,20 0-97,-21 0-415,41 0-1090,-18 20-1537,18-20-8744</inkml:trace>
  <inkml:trace contextRef="#ctx0" brushRef="#br0" timeOffset="16315.9332">9865 10969 17520,'40'-20'416,"-21"20"-223,1 0 960,-20 0-545,-20 0-704,20 0-64,-19 20 96,-1-1-160,20 2 96,-20-2 0,20 22-129,20-22-31,0-19 128,-1 20 32,1-20 128,20 0 96,-20 0 128,19 0 0,-19-20 129,0 1 287,1-2 225,-21 1 128,0 1-448,-21-2-129,-19 2-224,1-1-192,-1 0-64,0 20-577,1 0-1793,-1 0-3267</inkml:trace>
  <inkml:trace contextRef="#ctx0" brushRef="#br0" timeOffset="22825.3055">22054 2801 2562,'20'0'897,"-20"0"576,0-19 609,0 19 96,0 0-416,0 0-673,-20 0-384,20-20-65,0 20-159,0 0-33,0-20-96,-21 20-127,21 0-97,-18 0-96,-2 0 32,0-21 0,-21 21 0,23 0 32,-23 0-32,21 0-32,-20 0-32,1 21 0,-21-21 0,21 20 0,-1-20 0,1 20 64,19-1-32,-21 0-32,21 2 0,-19-1 64,19 0-64,0 0 32,0 0-64,1 19 64,19-19-32,-20 0 0,0 20 32,20-1 0,-20-19 0,20 20 64,0-1 1,0 2 31,0-21-96,0 19 0,0 1-32,0-20 0,0 20 64,0-1-32,0-19-32,20 20 32,0-20-160,0 19 96,-1-19 0,1 1-64,20-2 96,-1 1 96,-19 0-96,21-1 0,-21 2 32,19-1-32,-19-20 32,20 19-64,-1-19-64,1 0 64,-1 0 0,1 0-32,0-19 31,-1-1 33,2-1 65,-21 2-33,18-1 32,-17 0 32,19-20 32,-20 20 0,-1-19 0,1-1 160,0 20-63,0-39-1,-20 19-32,20 0-128,-20 1 0,0-21-32,0 0 32,0 20 321,0-19 63,0 19 257,-20 0-289,0 1-160,0-1-224,0 20 32,1-21-96,-21 22-32,20 0-672,-19-1-610,19 0-479,-21 20-1827</inkml:trace>
  <inkml:trace contextRef="#ctx0" brushRef="#br0" timeOffset="26598.5213">14708 7610 9480,'40'0'1186,"-19"-19"-386,-1 19 546,18 0-65,-17 0 128,-1 0-224,-20 0-608,20 0-321,-20 0 193,-20 0 63,0 0-320,-39 19-224,18 0 96,-38 2-96,19-1 0,1 0 32,0 20 32,19-21-64,20 1-32,-1 0 64,21 0-96,0 0 192,41 19-192,-1-19 96,19 0 96,0 0-96,1 0 32,-21 0-32,1-1 96,-19 2-192,-21-1 160,-21-1-64,1 1 192,-19 0 193,-1-20 95,0 20-160,21 0-63,-1-20-97,20 20-224,0-20 224,20 0 0,-1 0-96,21 20 128,0-20-576,19 0-321,-18 0-640,-3 0-321,-17 0-1344,-1 0-8233</inkml:trace>
  <inkml:trace contextRef="#ctx0" brushRef="#br0" timeOffset="27017.5453">15404 7749 13869,'-20'-19'448,"0"19"-416,0 0 481,0 19 159,-19 1 129,19 0-545,-1 20-160,1-20-32,0 19-32,20 1 129,20-20-65,0 0-96,1-1-64,19 2-97,-21-1-63,21-20-320,-20 0-705,0-20-2051</inkml:trace>
  <inkml:trace contextRef="#ctx0" brushRef="#br0" timeOffset="27154.5531">15224 7908 11306,'0'20'1986,"20"-20"-1986,1 0 769,19-20 128,-1 20-321,1 0-672,-1 0-1569,-19 0-4870</inkml:trace>
  <inkml:trace contextRef="#ctx0" brushRef="#br0" timeOffset="27414.568">15662 7510 13805,'0'0'1377,"0"20"-929,0 20 737,0 0 129,0 0-225,0 0-769,0 19-160,0 1-96,0-1-160,0 1-224,20-20-257,-20 0-256,0-1 65,20-19 63,-20 0-128,18-20-352,-18 0-961,0-20-3619</inkml:trace>
  <inkml:trace contextRef="#ctx0" brushRef="#br0" timeOffset="27666.5824">15761 7551 13196,'20'0'288,"-20"0"97,20 19 1056,-20 2 0,0 17-352,19 3-640,-19 19-193,0-1 64,0 1-63,0-1-129,0 1-160,0 0 128,20-21-160,-20 1-225,0-20-351,20-20-129,-20 20-128,0-20-320,0-20-1089,0 0-5509</inkml:trace>
  <inkml:trace contextRef="#ctx0" brushRef="#br0" timeOffset="27990.601">15562 7551 15726,'0'-21'897,"20"1"-833,19 20 481,2 0 576,-1 0 128,19 0-768,0 20-546,21 1 130,-41-2-65,1 21 96,-19-21-321,-3 22-191,-18-21 32,-18 20 191,-3-1 65,1-19 128,-20 20 32,21-20 64,-1-1 97,20 1-97,0 0 32,0 0-96,39 0-32,-19 0-32,20-20-192,-1 0-225,1 19-223,-19-19-289,-1 0-513,0 0-768,-20 0-2146</inkml:trace>
  <inkml:trace contextRef="#ctx0" brushRef="#br0" timeOffset="28422.6257">16198 7391 9673,'20'0'672,"-20"0"577,0 20 513,0 20-545,0-20-416,0 19-609,0-19-96,0 1 64,0-2 1,0 2 63,0-21-32,-20 0 353,20 0-129,0-21-160,0 2-160,0-2 0,20-18-64,-20 19 0,19 0-64,1 0 64,-20 0 32,20 20 97,0 0 63,-20 0 0,20 20 289,-20 0-193,0 0-96,0 19-128,0-19-64,0 20-32,0-19-480,0-2 127,19 0-704,-19-19-480,0 21-1154,0-21-6149</inkml:trace>
  <inkml:trace contextRef="#ctx0" brushRef="#br0" timeOffset="28611.6365">16396 7451 13516,'21'0'1249,"-21"20"-224,18-20 833,-18 20-256,20-1-834,0 1-479,1-20-225,-1 21-224,-2-21-385,3 0-1056,-21 19-1026,0-19-5380</inkml:trace>
  <inkml:trace contextRef="#ctx0" brushRef="#br0" timeOffset="28784.6464">16575 7451 9096,'-20'0'224,"-1"20"1506,21-20 512,-18 20-576,-2-1-834,-1 1-639,21 20-129,0-19-289,0-21-447,0 19-802,0-19-1889</inkml:trace>
  <inkml:trace contextRef="#ctx0" brushRef="#br0" timeOffset="29123.6658">16674 7451 13292,'0'20'224,"0"0"577,-20 19 704,20-18-832,0-2-513,0 2-160,0-21-32,0 19 64,0-19-64,0 0-64,20-19-224,-20 19-32,20-21 159,0 2-223,-1-2 0,1 1 287,0 1 129,0-1 97,0 20 543,-1-20 321,-19 20 160,20 20 96,-20 0-160,0-1 0,0 1-320,0 20-385,0 0-320,0-21-32,0 22-736,-20-21-1699,1 20-3010</inkml:trace>
  <inkml:trace contextRef="#ctx0" brushRef="#br0" timeOffset="30580.7491">19989 7591 12267,'60'-21'481,"-21"21"-321,-19-19 1601,0-2 449,0 21-320,0 0-673,-40-20-704,0 20-353,-20 20-96,-19 1 0,-20-2-128,0 2 192,-2 17-160,2-17 64,40-1-32,-21 20 0,40-20-32,20-1-32,0 1 96,40 20 0,0-20 64,19 0 32,0-1-192,-19 21 128,19-40-32,-39 40-256,1-20-32,-21-1-64,-41 2 95,23 18 65,-43-19 128,22 0-32,-1 20 385,20-20-65,0 0 96,1-1 32,38-19 33,1 21 31,20-21-223,-1 0-129,22 0-417,-3-21-736,3 21-672,-2-19-1410,-19-1-9065</inkml:trace>
  <inkml:trace contextRef="#ctx0" brushRef="#br0" timeOffset="30782.7607">20426 7650 14926,'40'0'1281,"-20"-21"-1249,-1 21 160,21 0 128,-20 0-159,19 0-386,-19 0-1152,20 0-1249,-19 0-4101</inkml:trace>
  <inkml:trace contextRef="#ctx0" brushRef="#br0" timeOffset="30947.7701">20902 7491 12075,'20'19'3747,"-20"1"-3234,0 1 576,0 19 352,0-21-960,0 21-577,0 0-1506,0 0-896,0-1-10667</inkml:trace>
  <inkml:trace contextRef="#ctx0" brushRef="#br0" timeOffset="32757.8736">7899 11386 8391,'0'0'673,"-19"0"416,19 0 865,19 0-705,-19 0-736,20 0-97,-20 0-128,40-20 129,-19 20 63,17 0-63,3 0-129,-3 0-160,23 0 0,-2 0-64,1 0-64,19 0 32,0-20 0,0 20 0,21 0-64,-1 0 0,0 0-96,41 0 128,-21 0 0,19 0 32,-19 0 96,21-20 128,-21 20 257,1 0-33,-2 0-63,-38 0-161,-1 0-96,-40 0-224,1 0-224,1 0-129,-23 20-447,2-20-418,0 20 129,-20-20 545,0 0-129,0 0-2530</inkml:trace>
  <inkml:trace contextRef="#ctx0" brushRef="#br0" timeOffset="65009.7183">16933 12976 1281,'-20'0'2466,"20"0"-544,0 0 480,0 0-384,0 0-609,0 0-608,0 0-160,0 0-193,0 0-128,0 0-255,0 0-33,0 0 32,0 0 160,0 0 128,0 0 65,0 0-129,0 0-64,20 0-64,-20 0-64,18 0-64,3 0 0,-1 0-32,0 0 32,19 0-32,1 0-32,0-20 0,-1 20-32,1 0 0,-1 0 32,22 0 0,-23 0 32,23 0 32,-2 0 0,-19 0 32,19 0 64,1 0-32,19-20 65,-20 20 63,22 0 0,-2 0 0,0 0-96,0 0-32,0 0 33,2 0-65,-2 0-64,-20 0 32,20 0-32,2 0 0,-23 0-32,3 0-64,-22 0-1,1 0-31,-20 0-32,-1 0-160,-19 0-577,0 0-704,0 0-1570</inkml:trace>
  <inkml:trace contextRef="#ctx0" brushRef="#br1" timeOffset="79049.5214">21934 2820 1665,'20'0'-1121</inkml:trace>
  <inkml:trace contextRef="#ctx0" brushRef="#br1" timeOffset="79935.572">21995 2820 1569,'0'0'1025,"20"0"512,-20 0 802,0 0-289,0 0-641,0 0-320,0 0-128,0-19-128,0 19-129,0 0-127,0 0-161,0-19-95,18 19 31,-18 0 64,0 0 33,0 0 95,-18-20-31,18 20-1,0 0 1,-20 0-161,0-20 32,-1 20-127,1-21-129,-19 21-64,19 0-32,0 0-96,-20 21 32,1-21 32,19 20-64,-20-20 0,21 20 0,-21-1-33,20 0 1,-1-19 128,-17 21-64,-3-1 64,21 20-96,-19-20 96,19-1-64,-20 21 64,21-20-32,-1 20 32,0-1 32,20 2 1,-20-22-33,20 20 32,-20 2-32,20-21-96,0 19 96,0-19 0,0 0-32,0 20 32,0-20 0,0 0-32,0-1 0,20 1 0,-20 20 32,0-20-64,20 0 64,-20-1-64,20 1-128,0 1 160,-20-2 0,39 1 0,-19 0-97,0-1 33,1-19 32,-3 21-32,22-1 64,-19-20-128,17 0 0,3 19 32,-1-19 0,-21 0-96,21 0 128,0 0 0,-1 0 32,-19 0 0,20 0 32,-1 0 32,-19-19 0,1 19-32,19-20 96,-22-1 64,3 2 64,-1-1-160,0 0 320,0-20-127,-1 1-1,-19-1-64,20 20 64,0-39 1,0 19-33,-20 0-32,20 20 288,-1-19-63,-19-1-129,0-1 257,0 2-65,-19-1-128,-1 0 1,0 1-129,0-1 64,-19 0-384,-1 1 128,-1-1 64,3 20-128,-3-1-64,-18 2-224,19 19-577,20 0-1249,0 0-1858,1 19-8295</inkml:trace>
  <inkml:trace contextRef="#ctx0" brushRef="#br1" timeOffset="81690.6724">22094 4013 10922,'-20'0'4004,"20"-19"-3236,0 19-63,0 0-545,0 19 289,20 1 383,0 1-351,19 18-1,-19 21-191,20-21-193,-21 21 96,1-21-96,0 22-32,0-22-64,0 1-32,-1-20-32,1 19-192,-20-39-129,0 20-415,0-20-193,0 0-513,0 0-1312,-20 0-9865</inkml:trace>
  <inkml:trace contextRef="#ctx0" brushRef="#br1" timeOffset="82014.691">21916 4331 12075,'-21'0'2787,"21"0"-2403,0-19 32,0 19 225,0-21 128,0 2 95,21-21-543,-21 0-161,18 1 0,-18-1 0,0 0 161,0 0-129,0 1-96,0-1 192,20 20-288,-20 20 96,21-20-192,-1 20 0,18 0 192,3 20 32,-1 0-96,-1 0 0,1 0 32,-1-1-32,1 1-64,0 1-128,-1-21-320,2 19-866,-3 1-1056,-18-20-7271</inkml:trace>
  <inkml:trace contextRef="#ctx0" brushRef="#br0" timeOffset="91206.2167">19553 13294 8776,'0'-21'897,"20"21"-545,-20-20 1217,0 20-63,19 0-577,-19 0-96,20 20-97,-20 1-127,0-2-129,20 21-31,-20-21-225,0 22-64,-20-1-32,20-21 32,0 1 33,-20 0-1,20 0 128,0-20 96,0 0-255,0 0-97,0-20-96,0 0 96,20 0-64,-20-20-64,20 21-97,0-1-31,-20-20 64,20 20 32,-20 0 32,19 20 32,-19 0 96,20 0 64,-20 20-64,0 0-64,0-1 160,0 2-256,0-1 96,0-1 0,0 2 0,20-21 128,-20 0 97,20 0-257,0-21 32,-1 21 32,-19-39 0,20 18-96,0 2 64,1-1-161,-1 20 290,-2-20-226,2 20 322,1 0 223,-21 20 193,20 0-33,-20-1-63,0 2-97,0 18-256,0-18-128,0 18-64,0-19-256,0 0-224,20 0-257,-20 0-544,0-20-737,0 20-897,0-20-6630</inkml:trace>
  <inkml:trace contextRef="#ctx0" brushRef="#br0" timeOffset="92706.3025">20367 13075 10954,'-20'0'1345,"20"-20"-832,0 20 864,0 0 289,0 0-257,0 0-512,0 0-417,0 0 1,0-20 31,0 20-256,0 0 33,0 20-1,20-20 0,-20 0 0,20 20-95,-20-20-33,19 20 0,1-20-96,0 20 0,0-1-64,0 1 64,19 0-128,-19 0 128,20 20 32,-21-21-160,21 1 32,-20 1 0,1-2 32,-3 1-32,2 0 96,1-20-64,-21 19 32,20-19 64,-20 0-96,0 0 96,-20 0-96,20 0 32,-21 21-64,1-21 64,20 0-64,-18 0 0,-3 0-32,1 20-128,-20-20 192,21 0-256,-1 19-129,0-19-511,0 0-386,0 21-63,-19-21 32,39 0-353,-20 0-1601,0 19-7495</inkml:trace>
  <inkml:trace contextRef="#ctx0" brushRef="#br0" timeOffset="94661.4143">20764 13592 64,'0'0'2466,"0"0"-768,20 0-161,-20 0 225,0 0 31,18 0-287,-18 0-193,0 0-64,0 0-96,0 0-160,21 0-256,-21 0 64,0 0 96,0 0-193,0 0-223,0 0-65,-21 0-96,3 0-63,-2 0-129,0 19-128,-1-19 128,-17 0-256,17 20 128,-19-20-225,20 20-255,-19-20-673,19 20-320,0-20-513,20 20-2018</inkml:trace>
  <inkml:trace contextRef="#ctx0" brushRef="#br0" timeOffset="98137.6131">16832 12121 9545,'20'20'192,"-20"0"0,20 0-64,-20-1 0,0 21-32,0-20-32,0 20 161,0-1 351,0 1 385,0 0-64,0 0-385,0-20-223,-20 19-129,20 1-96,0 20 0,-20-21 32,20 21-32,0-20 96,0-1-96,0 2 128,20-2 1,0-20 159,-20 2-32,21-1-128,-21 0-63,20-20-65,-20 20 0,20-20-64,-20 0 128,0 0-32,18 0 0,-18 0 0,0 0 64,21 0-32,-1 19-64,-20-19-64,20 0 32,19 0-64,-19 0 64,20 0 0,-1 0-32,1-19 0,0 19 64,-1 0-64,22 0 0,-2-20 0,0 20-64,1 0-32,-1 0-32,1 0 96,-1-20-32,-18 20-64,18 0 32,-19 0 64,19-20 64,1 20-32,-1 0-32,-19 0 32,39-21 32,-20 21 0,2 0-32,-2 0-32,0 0 64,21 0-32,-21 0-32,0 0-32,2-19-224,-2 19 63,-19 0 65,0 0 64,-1 0 0,-19 0 96,20 0 0,-40 19 0,19-19 64,-19 0 64,20 0-128,-20 0 64,0 0-32,20 0-32,-20 0 64,20 0-32,-20 0-32,21 0 32,-21 0 32,18 0-64,2 0 0,-20 0 33,0 0-1,20 0 192,-20 0-32,0 0-32,0 0-32,0 0 64,0 0-63,-20 0-65,20 0 32,0-19-64,0 19 128,0-20 0,-20 20 96,20-19-224,0-1 128,0-1-96,-18 21-64,18-39 0,0 19-64,0-20-96,0 0-160,0 1 288,0-21-128,0 20 128,0-19 96,-21-1-32,21 21-32,0-2 0,0 22 0,0-1 0,0 0-32,0 0 0,-20 0-192,20 20-65,0-20-95,0 20-32,0-19-225,0 19-64,0-20 97,0 20 191,-20 0 129,20 0 288,-20 0 96,1 0 96,-1 0-96,0 0-32,0 0 1,-19 0-33,19 0-32,0 0-32,-20 0 32,21 20 32,-21-20-32,-1 0 0,3 0 96,-3 0 128,-18 0 32,-1 0-64,21 0 32,-42-20-31,23 20 63,-42-20 320,1 20-191,0-20-33,-20 20 33,-1 0 63,1 0-96,20 0-128,-39 0-127,38 0-33,-19 0-64,0 20 0,19-20 32,21 20-32,19 0-160,1-1 31,0-19-287,39 20-737,0 0-961,20 0-3812</inkml:trace>
  <inkml:trace contextRef="#ctx0" brushRef="#br0" timeOffset="106327.0815">21220 13154 10730,'0'0'1409,"0"0"-832,0 0 576,0 0 448,0 20-544,0-20-416,0 0-193,0 20 193,0 20 128,0-21-225,0 22-128,0-2-223,0 0-33,0 2-64,0-1-64,0-21-32,0 1-160,20 0-353,-20 0-640,0 0-416,0-20-449,0 0-1474</inkml:trace>
  <inkml:trace contextRef="#ctx0" brushRef="#br0" timeOffset="106752.1059">21499 13313 10730,'0'0'1857,"18"-19"-1536,-18 19 319,0-21 962,0 21-801,0 0-641,0 0-160,0 0 32,0 21 64,-18-21-64,18 19 0,0 21 32,-21-21 32,21 22 32,0-22 32,0 2 129,21 18-65,-21-39-32,18 20 224,22-20 1,-19 0-33,-1 0-96,19 0 65,-19-20-65,0 0 96,0 1 97,-20-2-161,0-18-32,0 18-127,0 2-161,-20-21-129,0 21-159,0 19-705,-1-21-993,3 21-800,-2 21-8297</inkml:trace>
  <inkml:trace contextRef="#ctx0" brushRef="#br0" timeOffset="107748.1628">21995 13333 5349,'20'-20'2946,"-20"20"-2753,0 0 960,0 0 1089,0 0-993,0 20-705,0 0 1,0-1-193,0 2 225,0-1-97,-20 20-288,20-21-31,0 1 191,-20 0 64,20-20-95,0 0 159,0 0-192,0 0-224,0 0-32,20-20-32,-20 0 0,20 1 0,-2-2-64,-18 2 64,21-1-160,-1-1 128,0 2-64,19-1 160,-19 20-96,-20 0 32,20-20 96,0 20 64,-20 0-128,20 20 0,-20-20-96,0 20 96,0-20 0,0 19-64,0 2 64,-20-1 1,20-1-162,-20 2 129,20-2-96,0 1 64,0 0 160,0 0-96,0-20 32,20 20-31,0-20-66,-1 20 98,1-20-97,0 0-1,0 0 194,0 0-225,-1 0 160,1 0-96,0 0-32,1 0-385,-1 0-480,-20 0-1024,0-20-4101</inkml:trace>
  <inkml:trace contextRef="#ctx0" brushRef="#br0" timeOffset="111131.3563">19612 13949 3235,'0'0'993,"0"0"-769,0 0 1089,0 0 288,-20 0-159,20 0-289,0 0-96,-19 0 128,19 0-160,0 0-384,0 0-161,19 0-192,-19 0-63,20 0-97,20 0-64,-20 0 32,19 0-96,1 0 0,19 0-64,2 0-160,-2 0-1,20 0 97,20 0 96,0 0-96,21 0 32,19 0-64,-1 0 96,42-19 96,-2 19 96,0 0 128,21-21 289,-21 21-97,-18-19 161,-2 19-321,-39-20-512,1 20-481,-21 0-736,-40 0-3332</inkml:trace>
  <inkml:trace contextRef="#ctx0" brushRef="#br0" timeOffset="117267.7073">15900 11188 2146,'0'0'9577,"0"0"-8937,0 0-31,0 0 896,0-20 1,0 20-738,0-20-351,0 20-129,0-20-64,0 0-64,0 0 33,0 1-161,-20 19 64,20-21-32,0 1-160,0 1 96,0-2-64,0 2 96,0 19-193,0-20 65,0 20-64,20-20 32,-1 20-160,-19 0 32,20 0-1,-20 0 97,0 0-128,0 0-160,-20 20 63,1-20 33,-1 20 96,-20-20 95,1 19 1,-21 2 96,1-21 64,-2 19-32,2 1 64,-20-20 64,19 21 96,1-2-95,19 1-1,1 0-64,-2 0-32,41-20 0,-20 20-32,20-20 32,0 20 32,20-20 32,1 0-64,-1 19 0,0-19 32,19 0 0,-19 20-32,20-20-64,-1 20-32,-19-20 64,0 20 32,0-20 0,-1 20-64,1-1-97,-20 1-63,0-20 32,0 20 64,-20 0 160,1 0 64,-1 0 96,-20-1 96,20 2-95,1-2 63,-1-19 96,0 21 1,20-2-65,0 2-64,0-2-128,20 1-32,19 0 0,1 0-32,0 0 32,19 0-32,-18-1-32,18 1 32,-19 0 225,19 0-1,0 0-64,-19-20-96,19 0 224,-19 0 129,1 0 256,-23-20-321,2 0-192,0 0-128,-20 0 64,-20 1-192,0-21-160,2 20-224,-23 0-129,21 0-416,-19 20-448,19 0-2147</inkml:trace>
  <inkml:trace contextRef="#ctx0" brushRef="#br0" timeOffset="126274.2225">17368 11465 9513,'-20'0'1057,"20"0"-193,0 0 257,0 0-128,0 0-160,0-19-192,20-2-353,21 2-224,-21-1-32,19 0 0,-19 0-32,0 0 0,0 0-32,-1 20-32,-19 0-96,0 20 32,0 0 32,-19 0 32,19 20 32,0-21 32,0 2 0,0 19 0,0-40 0,19 19 32,1-19 128,0 0 128,0-19 96,0-2-63,19 2-33,-19-21-128,-20 20 32,20 0-96,-20 0-192,0 0-384,0 20-321,0-20-416,0 20-929,0 0-2242</inkml:trace>
  <inkml:trace contextRef="#ctx0" brushRef="#br0" timeOffset="126801.2526">18282 10849 8776,'20'20'96,"-20"0"-32,0 0 96,0 20 289,0-20-161,0 20-64,0-21-128,0 1 288,0 1 481,0-21 481,0-21-257,0 21-737,0-20-96,0-20 0,0 21-192,0-1-31,0-20-66,20 20-63,0 0-160,-1 0 32,1 20 96,-20-19 32,20 19 96,0 19 128,0-19 32,-20 20 96,19 0 0,-19 0-95,0 0-33,0 0-64,0 0-224,0-1-257,0 2-159,0-2-385,0-19-481,0 0-511,0 0-866,0 0-3970</inkml:trace>
  <inkml:trace contextRef="#ctx0" brushRef="#br0" timeOffset="127161.2732">18541 10631 6598,'18'-20'1665,"-18"1"-1120,40 19 416,-19 0-128,-1 0-161,-20 0-448,20 0-192,-20 19-64,0 1-32,0-20 96,0 20 129,-20-1-1,0-19 128,20 21 160,-21-21 129,21 20-65,0-20-191,0 0 31,0 19 96,21-19-63,-21 0-161,40 20-128,-21-20-64,1 20-32,20-20 64,-20 20-128,19-20-288,-39 0-577,20 20-737,-20-20-4099</inkml:trace>
  <inkml:trace contextRef="#ctx0" brushRef="#br0" timeOffset="127667.3021">18103 11326 12203,'-20'0'1153,"0"0"-929,20 0 673,0 0 160,20 0-160,0 0-288,21-20-417,18 20-128,-1 0 0,3 0 32,18-19 32,0 19 32,0-20 129,-18 20-289,-2 0-129,-39 0-95,20 0-192,-40 0-321,0 0-640,0 0-577,-20 0-2114</inkml:trace>
  <inkml:trace contextRef="#ctx0" brushRef="#br0" timeOffset="128128.3285">18342 11486 9609,'39'0'1217,"-19"0"-1089,0 0 1057,0 0 384,-1 0-800,21 0-481,-40 19-255,20-19-33,-20 0 32,0 21 0,-20-2-32,20 1 32,-20-20 128,0 20 96,1 0 96,19 0 33,0 0-33,0-20 128,19 19-95,1-19-129,20 20-160,-19-20-32,17 0-96,-18 0-352,21 0-1025,-21 0-2819</inkml:trace>
  <inkml:trace contextRef="#ctx0" brushRef="#br0" timeOffset="133021.6084">19691 13890 96,'0'0'576,"0"0"-576,0 0 32,-19 0 385,19 0 383,0 0 193,0 0-256,0 0-225,0 0-95,0 0 31,0 19 161,0-19-65,0 0 33,0 0 224,0 0-97,0 0-544,-20 0-192,20 0-32,0 0 64,0 0 0,0 0 0,0 0 129,0 0-1,0 0-128,-20 0 64,20 0 64,0 0 352,-20 0 1,20 0-65,0 0 129,0 0 127,0 0-191,-20 0-65,20 0 129,0 0 95,0 0-319,0 0-161,0 0 0,0 0-32,0 0 32,0 0 32,0 0 193,20 0-129,-20 0-32,20 0-160,0 0-32,0 0-32,-1 0 0,21 0 0,0 0 0,-1-19-64,2 19-32,-21 0-32,18 0-160,-17 0-225,-1 0 193,-20 0 64,20 0 95,-20 0-543,-20 0-1154,20 0-2754</inkml:trace>
  <inkml:trace contextRef="#ctx0" brushRef="#br0" timeOffset="133813.6537">19672 13909 1249,'-20'0'1793,"20"-19"1,0 19-96,-20 0-33,20 0 65,0 0-225,-20 0-352,20 0-352,0 0 0,-20 0-257,20 0-255,0 0-129,0 0 64,0 0 32,20 0 1,0 0-129,0 0-128,0 0 32,19 0 0,1 0-32,-1 0 0,1 0 0,1 0-481,18 0-768,-39 0-448,0 0-1827</inkml:trace>
  <inkml:trace contextRef="#ctx0" brushRef="#br0" timeOffset="142051.1248">19672 13930 1473,'0'0'96,"0"0"384,0 0 1218,0 0-417,-20 0-224,20 0-32,0 0 128,0 0-160,0 0 0,0 0-320,0 0-289,0 19-63,0-19 223,20 0 33,-20 0-33,0 0-63,19 0-65,-19 0-224,20 0-96,0 0-32,-20-19 96,20 19-96,0 0-31,-1 0-33,1 0 32,0 0 0,21 0-64,-23 0 64,2 0 0,1 0 32,19 0-32,-21 0 32,21 0-32,0 19-32,-21-19-32,21 0 32,0 0 0,-21 0 0,21 0-96,-20 0-129,1 0 161,17 0 64,-17 0 32,-1 0-32,20 0 0,-21 0 0,1 0 64,20 0-128,-20 0 96,19 0 0,1 20-32,-20-20 0,19 0 97,-19 0-65,21 0 64,-23 0 32,23 0-32,-1 0-64,-22-20-64,23 20 64,-1 0-64,-21 0 32,1 0 96,20 0-96,-20 0 96,-1 0 64,1 0 0,20 0-31,-19 20-33,-1-20 0,18 0-32,-17 0-32,-1 0 0,19-20 0,-19 20-32,0 0 0,0 0-32,0 0 32,-1 0 0,1 0-32,0 0 0,0 0 32,0 0-32,-1 0-64,1 0 96,0 0 64,21 0-64,-23 0 0,2 0-64,0 0-64,1 0 63,-1 0 1,19 0 0,-19 0 64,0-19 0,0 19 32,19 0-32,-19 0-32,20 0-96,-21 0 32,21 0 0,-20 0-192,0 0 96,1 0 63,17 0-127,-17 0 64,-1 0 96,18 0 96,-17 0-96,-1 0 96,0 0 0,0-21 0,-1 21-32,1 0 0,0 0 32,0 0 64,-20 0-64,20 0 0,-20 0 64,19 0-64,1 0 96,-20-19-32,20 19 32,0 0 64,-20 0-32,20 0-64,-20 0 129,19 0-33,-19 0 32,0 0-64,0-20-32,20 20 0,-20 0-32,0 0-32,0 0-32,20 0 32,-20 0 32,0 0 33,0 0 31,21 0 0,-21 0 0,0 0 96,0 0 32,0 0 1,0 0-97,0 0-32,0-21-96,0 21 0,0 0-32,0 0 0,0 0 64,0 0-64,0 0 64,0 0 0,0 0 64,20-19 161,-20 19 31,0 0 32,0 0-64,18-20 33,-18 20-161,20 0-64,-20-20-96,21 20 32,-21-19-32,0 19 128,20 0-128,-20 0-32,0 0 64,0 0-64,0-21 64,0 21-64,0 0 32,0 0 64,0 0-96,0 0 32,0 0-64,0 0 64,0 0 0,0 0 0,0 0 0,20 0 0,-20 0-64,0 0 0,0 0 192,0 0-224,0 0 192,0 0-160,0 0 64,0-20 64,0 20-64,0 0-96,0-19 128,0 19-128,0-20 64,0 0-128,0 20-32,0-40-65,0 20 1,0 1-128,0-21-97,19 0 193,-19 20 128,20-19-32,-20-1-97,0-1-31,0 2-96,0 0 95,0 18 1,-20-18 128,20 19 0,-19 0 0,-1 0-97,20 0 129,0 20 96,0 0-32,0-20-32,0 20 0,0 0 64,0 0 32,20-19-32,-20 19 32,0 0 32,19 0-65,-19 0-31,-19-20-64,19 20 0,-20 0 32,20 0 64,-20 0 0,-21 0-32,23 0 128,-2 0-64,-21-20 32,2 20-32,19-20 64,-40 0-64,21 20-64,-1-20 128,-19 20-32,-2-20-32,-18 20 32,20 0 0,-1 0 0,-19 0 0,20 0 0,-22-19 32,2 19 32,-20 0-32,20 0-64,-20 0 96,20 0 0,-20 0 192,18 0-32,-18 0-96,20 0-96,0 0 65,-1 0-1,20 0-64,1 0 32,0 0 160,-1 0 32,1 0-160,-2 0-96,23 0 32,-23 19-32,22-19 64,-1 0-32,-19 0-32,19 0 0,0 0 0,1 0 0,19 0-32,-21 0-32,3 0 64,17 0 0,1 0 0,-19 0-32,19 0-64,0 20-32,0-20-32,0 0-64,1 0-65,-21 0 1,20 0 0,0 0 160,-19 0 128,19 20 64,0-20 288,-1 0-128,3 0-224,-2 0 0,0 0 32,-1 0-32,21 0 0,-20 0 32,20 0 32,-20 0-64,20 0 0,0 0-64,0 0 32,0 0 32,0 0 0,0 0 0,0 0 0,0 0 0,0 20 0,0-20 0,0 0 0,-19 0 32,19 0-32,0 0 64,0 20-96,0-20 129,0 20-65,0 0 64,0-20-64,0 19-32,0 1 0,0 0 0,19 0-32,-19 0-96,0 19-65,0 2-31,0-2 128,-19 0 64,19 2-32,0-1-32,0-1 96,0 1 0,0 0 64,-20-20 192,20 19 64,0-19 65,0 0-33,0 0-160,0-20-160,0 20 0,0-1-32,0-19-32,0 20 96,0 1-96,0-21 32,0 19-32,0-19 32,0 20 0,0-20 0,20 20 0,-20-20 0,19 0-32,-19 0-64,0 0 32,20 0 32,-20 0-32,0 0-96,20 0 96,-20 0-32,0 19 0,0-19 64,21 0 0,-21 0 64,20 0 128,-20 0 64,0 0-96,20 0 96,-20 0-192,18 21-32,-18-21-160,21 0-480,-1 0-545,0 0-1282,19 20-4740</inkml:trace>
  <inkml:trace contextRef="#ctx0" brushRef="#br0" timeOffset="144720.2775">14252 11505 10986,'-20'0'1954,"20"0"-1057,0 0-97,0 0 97,20 0-128,0 0-64,19 0-449,22 0-96,-23 0-64,23 21-64,-2-21-32,1 0-32,-1 0-32,0 0-513,-19 0-480,1 0-1153,-3 0-3203</inkml:trace>
  <inkml:trace contextRef="#ctx0" brushRef="#br0" timeOffset="144936.2899">14669 11446 8648,'-40'-21'3395,"40"21"-2819,20 0-704,0 0 96,19 0 32,-19 0 32,41 21 0,-23-21-32,3 19-32,-2 2 32,-19-21-32,0 19 0,-20 2 32,0-2 0,-20 1 0,0 0-480,1 20-1154,-21-20-2081</inkml:trace>
  <inkml:trace contextRef="#ctx0" brushRef="#br1" timeOffset="180642.3321">11353 7968 7655,'0'0'2210,"0"0"-897,0 0-288,0 0 384,0 0-159,0 0-482,0 0-287,0 0-193,20 0-160,0 0 32,1 0 65,-1 0-65,19 0 0,1 0-64,-1 0-32,1 0-32,0 0 0,19 0-32,0 0-32,-19 0-96,19 0-64,-18-20-33,-1 20 33,-1 0 128,1 0 0,-20 0 32,0 0 0,-1 0 96,1-20-64,-20 20 0,20 0 32,-20 0 0,0 0 32,0-20 0,0 20 97,0-20-1,0 0 0,0 1 64,0-21-64,0 0 257,0-19-129,0 19-224,0-39-32,20-2-64,-20 2-32,0-20 128,20 39-32,-20 1 32,0 19 64,0 0-128,0 21 0,-20-2-96,20 21-96,0-19-385,0 19-31,0 0-225,0-20-993,0 20-3587</inkml:trace>
  <inkml:trace contextRef="#ctx0" brushRef="#br1" timeOffset="181282.3687">11533 7769 8327,'0'0'1826,"0"-20"-737,0 20 192,19 0 225,-19 0-129,0 0-672,0 0-417,0 0-96,0 0-32,0 0 385,-19 0-513,-1 20-32,0 0 0,0 0 32,-1-20-32,3 20 0,-23 0 0,21-1-128,0 1 0,2 0 64,-3-20 0,21 20 32,0 0-33,0-20 1,21 20 128,-3 20 33,2-20-33,0-1 64,21 1-32,-23 0 0,3 0-96,19 0 0,-20 0-96,-1 0-96,-19-1-193,20 2-415,-20-2-1122,20-19-4260</inkml:trace>
  <inkml:trace contextRef="#ctx0" brushRef="#br1" timeOffset="190948.9216">18500 13611 5028,'0'0'513,"0"0"640,0 20 1025,0-20-256,0 0-769,0 0-288,0 0 31,0 0-159,0 0 32,0-20-193,0 20-63,0 0 63,0 0-95,0 0-33,20 0-255,-20 0 31,0 0-64,21 0-32,-3 0-64,2 0 32,21 0-96,-21 0 64,19 0-32,1 0-32,19 0 32,-19 0 0,0 0-32,19 0-32,0 0 64,-19 0-32,19-19-32,-18 19 32,-21 0-32,19 0 32,-39 0 0,20 0 96,-20 0-288,0 0 224,20 0-64,-20 0 64,0 0-64,0 0 0,0 0-32,0 0-128,20 19 0,-20-19-97,0 0 1,20 0 160,-20 0-64,0 0-225,19 0-127,-19 0-161,0 0-95,0 0-1,0 0 64,0-19 129,0 19 191,0 0 97,-19 0-129,19 0-127,0 0 320,0 0 288,0 0 96,0 0 288,0 0 65,0 0 63,0 0-31,0 0-97,0 0 96,0 0-159,0 0 63,0 0-31,0 0-33,0 0-192,19 0 0,-19-20 32,0 20-96,0 0 33,20 0-97,-20 0 32,0 0-128,20 0 128,-20 0-128,20 0 128,-20 0-32,20 0-32,-20 0 0,0 0 0,19 0-32,-19 0-160,0 0-65,0 0-159,0 0-129,0 0-127,0 0-289,0 20-449,0-20-607,0 0-2083</inkml:trace>
  <inkml:trace contextRef="#ctx0" brushRef="#br1" timeOffset="191337.9439">19274 13472 8840,'-19'20'2562,"19"-20"-2337,0 0 319,0 0 993,0 0-576,19 0-480,-19 0-129,20 20-128,0-20-128,0 20-63,19-20-1,-19 20-32,0 0 0,1-20 32,-1 20 0,-20-20 64,20 19 224,-20-19 96,-20 20-127,20-20-1,-20 20-96,-1-20-128,1 20-32,0-20-32,1 20-32,-21 0-160,20-20-481,0 19-608,1 1-1762,19-20-7495</inkml:trace>
  <inkml:trace contextRef="#ctx0" brushRef="#br1" timeOffset="193185.0495">21339 13771 320,'-39'0'993,"39"0"-128,-20 0 512,20 0 0,-20 0-448,20 0-224,0 0-257,0 0 1,0 0 447,0 0 129,0 0 128,0 0-63,0 0-226,0 0-255,0 0-97,0 0 65,0 0-97,0 0-95,0 0 31,0 0 65,20 0-65,-20 0-160,20 0-64,-1 0-31,21 0-1,0 0-64,-1 0-32,1 0-64,39 0 0,-20 0 0,22 0 32,18 0-32,-20 0 0,21 0 0,-21 0-32,0 0-833,-19 0-768,-21 0 95,-19 19-2850</inkml:trace>
  <inkml:trace contextRef="#ctx0" brushRef="#br0" timeOffset="198983.3812">15404 1928 7302,'0'0'449,"0"0"672,0 0-769,0 0-160,0 0 545,0 0 192,19 0-96,-19 0-449,20 19-128,20-19-95,-1 0-65,1 0 32,19 0 32,22 0-96,-2 0 0,0 0 0,20-19-64,0 19 32,1 0-32,-21 0 64,1 0 0,-21 0-32,20 0 0,21 0 64,19 0-32,-20 0-32,21 0 33,-1 0 31,59 0 128,21 0 64,-21 0-224,20 0-64,-98 0 0,19 0-64,-20 0 32,0 0-32,1 19 0,-1-19-64,20 0 96,-20 0-64,1 0 96,19 0 0,0 0 0,1 0 64,-21 0 32,19 0 32,1 0 64,1 0 161,-21 0 63,20 0 64,1 20-255,-1-20-97,-1 0-64,21 20 128,-19-20 96,19 20 33,19-20-65,-18 0-96,18 20-64,2 0 32,-22-20 160,1 0 161,19 0-225,-18 0-64,-2 0-160,1 0 32,-19 19 128,-1-19-128,-20 0 32,-20-19-64,-20 19-64,-18-20-480,-21 20-545,-20 0-929,-20-20-7976</inkml:trace>
  <inkml:trace contextRef="#ctx0" brushRef="#br0" timeOffset="228280.0569">19573 8564 7559,'0'0'1025,"-20"0"-545,20 0 801,0 0 353,0 0-353,0 0-256,20 0-512,-20 0-321,19 0 160,1 0 0,0 0 1,20 0-161,-1 0 0,40-20-64,2 20-64,37 0-32,21-20 0,1 20-32,-2 0-32,21-19 64,-21 19 0,22 0 32,-22 0 257,1 0-33,-19-20-32,-1 20 0,-20 0-127,-20-21-129,-20 21-449,-18 0-896,-41 0-1634</inkml:trace>
  <inkml:trace contextRef="#ctx0" brushRef="#br0" timeOffset="236882.5489">18958 12081 3939,'0'0'1666,"0"0"-1026,0 0 1026,0 0-321,-21 0-608,21 0-321,0 0-191,-20-19 191,20 19 0,-20 0-127,20 0-129,-20 19-96,20-19-32,-19 0 0,-1 0-32,0-19 0,-20 19 0,1 0-32,-1 0 32,-19 0 32,-2 0 0,2 0-32,-20-20-32,-1 20 32,1 0 0,0 0 0,-1 0 64,-19 0 96,20 0 0,-1 0-64,1 0 65,-1-20 127,1 20-96,19 0 160,1 0-95,-1-20-161,1 20-96,18 0 192,-18 0-384,19-20 384,1 20-416,-1 0 448,1 0-416,-1 0 384,0 20-416,21-20 288,-21 0-353,-1 20 385,23-20-320,-2 0 320,0 0-288,-1 0 192,1 0-32,0 0 32,20 20-96,-19-20 32,-1 0 32,20 0 0,0 0 64,-20 20-32,20-20 32,0 19 0,0 1 0,20-20 0,-20 20-32,0-20 0,20 20 0,-20 0 0,0 0 0,0-1 0,0 1 0,0 20 0,0 0 0,0-21 0,19 22-64,-19-2 32,0 0-96,20 2 64,-20-21 64,0-1 32,0 21-32,0 0 0,0 19 0,-20-19-32,20 20-32,0-21 64,0-18-32,0 18 64,0 0-256,0 2-33,0-21-63,0 19 64,0-19 224,0 0 32,0 0 0,0 0 96,0-20 0,0 0 32,0 0 128,0 0-96,0 0-96,0 0 1,20 0 31,-20 0 0,20 0 0,-20 0-96,21 0 32,-1 0 0,18 0-64,-17 0 32,19 0 0,-1 0-96,1-20 64,19 20-64,-19 0-32,19 0 160,-19 0-97,19 0 65,2 0 0,-2 0 0,1 0 129,-1 0 191,0 0 96,1 0-127,20 0-1,-20 0-224,19 0-96,0 0-128,-20-20 64,22 20-513,-2 0 0,-20 0 65,20-20-449,-19 20-64,19 0 577,-20 0 383,22 0 130,-2 0 383,-20 0-128,1 0-256,-1 0 256,2-20-31,-23 20-97,-18 0-32,1 0 192,-1 0 65,-20 0-193,0 0-64,0 0 256,18 0 65,-18 0-161,0 0 0,21 0-31,-1 0-129,-20 0 0,20-19-128,0 19 64,-20 0 32,19 0 192,-19 0 289,0-20-97,0 20-159,0-20-65,0 20-224,-19-20 128,19-1 32,-20-18-64,20 0 0,0-2-96,0-18-32,0-1-32,0 1 289,0 0-129,0-21-96,0 20-32,-20 0-96,0 1-385,-1 19-512,21 40-1025,0-20-8808</inkml:trace>
  <inkml:trace contextRef="#ctx0" brushRef="#br0" timeOffset="243060.9023">21815 9876 9096,'0'0'481,"0"-20"383,0 20-95,0 0 224,0 0-32,20 0-288,-20 0-129,0 0-127,20 0-1,-20 0 128,0 20-95,0-1 95,0 2-223,0-2-65,0 1-32,0 20-160,0 20 0,0-21 64,-20 21 33,0 20 63,20-21 0,-19 20 32,19 21-32,0 20 225,-20-21-225,20 40 96,0-20-63,-20 1 31,20-1 32,0-1-32,20-18-63,-20-20-97,0-1-128,0 1 64,0-21-32,0-19 0,0-1-64,0 1 32,-20 0-96,20-1-385,0-18 449,0-2-576,0 0-193,0-19-448,0 0-513,0 0-608,0 0-6791</inkml:trace>
  <inkml:trace contextRef="#ctx0" brushRef="#br0" timeOffset="244575.9889">22430 9975 10570,'0'0'2530,"0"0"-1249,0 0 321,0-20-1,0 20-608,0 0-512,0 0-161,0 20 0,20-20-128,1 20 193,-1 0-97,0 0 32,-1 0-160,21 19 65,-20 1-193,19-20 32,1 19-32,0-18-128,-1-1-97,-19-1 33,21 1-64,-21-20-224,-20 20 159,0-20 1,0 0-256,0 0-1,-20 0-512,20-20 160,-21 20-512,1-20-1314,20 20-4355</inkml:trace>
  <inkml:trace contextRef="#ctx0" brushRef="#br0" timeOffset="244844.0043">22788 9916 9705,'-20'0'1313,"20"19"-1249,-20-19 1153,2 40 513,-3-20-545,1 20-544,-20-1-289,20 2-160,1-2-32,-21-19-96,40-1-64,-20 2-192,0-1-320,20-1-257,0-19-608,0 20-802,-19-20-1632,19 0-577</inkml:trace>
  <inkml:trace contextRef="#ctx0" brushRef="#br0" timeOffset="245176.0233">23007 10214 4644,'20'0'7367,"-1"0"-7303,-19 0 897,0 0 704,0 20-383,0-20-386,0 19-223,0 1 96,0 0-481,0 20-96,0-20-256,0-1-160,0 2-256,0-2-321,0-19-384,20 0-609,-20 0-1889</inkml:trace>
  <inkml:trace contextRef="#ctx0" brushRef="#br0" timeOffset="245449.0389">23244 10074 13837,'0'0'1057,"0"-19"-961,20 19 1409,1 0-288,-1 0-416,0 0-481,-2 0-224,3 0-64,19 0-128,-20 0-480,-1 0-609,-19 0-705,20 0-1633,-20 0-5286</inkml:trace>
  <inkml:trace contextRef="#ctx0" brushRef="#br0" timeOffset="245616.0484">23364 10154 3427,'-21'20'6406,"21"-20"-5477,0 19 1153,21-19 192,-21 0-993,20 0-704,-20 0-225,20 0-192,0 0-192,-1 0-448,1 0-834,0 0-1312,-20 0-4805</inkml:trace>
  <inkml:trace contextRef="#ctx0" brushRef="#br0" timeOffset="246019.0715">23781 10035 9320,'-20'-20'1346,"20"0"607,-19 20 482,19 0-834,0 0-544,0 0-544,0 0 223,0 0 1,19 0-256,1 20-129,0 0-32,0 0-160,0-1-64,19 1 1,-19 20-65,20-20 32,-21 0-128,21-1 96,-20 2-289,1-1-191,-3-20-321,2 19-544,-20-19 160,0 0-513,0 0-1056,0 0-3652</inkml:trace>
  <inkml:trace contextRef="#ctx0" brushRef="#br0" timeOffset="246258.0851">24078 9975 9737,'0'0'800,"0"0"514,-20 0 1248,20 20-992,-18-20-545,-3 40-513,21-20-416,-20 19 0,0-18-64,0 18-96,1-19-352,-1 20-257,0-20-384,20-20-608,0 19-2115</inkml:trace>
  <inkml:trace contextRef="#ctx0" brushRef="#br0" timeOffset="246719.1115">24297 10174 13708,'20'0'673,"-20"0"-289,20 0 2339,-1 0-961,21-20-609,-20 20-384,0 0-609,1 20 0,-3-20 0,2 19-64,-20-19-64,0 21-32,0-21 32,0 20-32,-20-1 64,2-19-96,18 20 64,-21 0-32,1-20 0,20 20 0,0-20 0,0 20-32,0-20 32,0 20-64,20-20-64,19 19-32,-19-19 160,21 0-32,-3 0-32,-17 0-513,-1 0-928,0 0-1122,-20 21-9416</inkml:trace>
  <inkml:trace contextRef="#ctx0" brushRef="#br0" timeOffset="253081.4754">22252 10810 1505,'-20'-20'3395,"20"20"-1313,0-20 416,0 20-512,0 0-352,0 0-193,0 0-320,0 0-544,0 0 96,0 0 255,0 20-159,20 20-224,0-21-225,0 21-96,19-20-64,-19 20-32,21-1 1,-3 1-65,-18-20 64,21 20-192,-21 0-64,-1-20-97,1 0 65,-20 0-192,0-20-449,0 19-64,0-19 129,0 0-129,0 0-769,-20-19-1313,20 19-4163</inkml:trace>
  <inkml:trace contextRef="#ctx0" brushRef="#br0" timeOffset="253370.4919">22511 10830 6534,'0'-20'416,"0"20"1057,0 0 1090,0 0-833,0 0-1250,0 20 32,-20-1 1,20 1 256,-20 20 128,-1 0-65,1-1-223,-18 1-385,17 1-192,1-2 0,0 1-96,1-20-224,-1 19-225,20-39-480,0 20-1057,0-20-3299</inkml:trace>
  <inkml:trace contextRef="#ctx0" brushRef="#br0" timeOffset="253997.5278">22669 11048 12139,'0'0'1057,"0"-20"-545,0 20 353,0 0 0,20 0-384,0 0-353,1 0-96,-3 0-32,2 0-96,0 20-65,1 1-191,-21-21 32,0 19 160,0-19 128,-21 20 64,1-20 32,0 20 128,2-20-96,-3 20-32,21-20-32,0 20-96,0 0 64,21-20-128,-21 19-353,18 21-319,2-20 127,0 0 321,-20-1 320,21-19 64,-21 20 320,0 0 289,-21-20 95,1 0-159,0 0-289,2 0-192,-23 0-96,21 0-256,0 0-353,0 0-960,1 0-2787</inkml:trace>
  <inkml:trace contextRef="#ctx0" brushRef="#br0" timeOffset="254423.5522">23086 11048 4067,'0'0'4709,"0"0"-4261,0 0 1314,20 0 576,0 0-704,-1 0-641,1 0-385,20 0-255,-19 0-193,-3 0-160,2 21-417,-20-21-992,0 0-2243</inkml:trace>
  <inkml:trace contextRef="#ctx0" brushRef="#br0" timeOffset="254573.5608">23106 11168 11370,'0'20'1057,"20"-20"96,-1 0 577,1 0-833,20 0-705,-19 19-672,-3-19-1827,-18 0-5924</inkml:trace>
  <inkml:trace contextRef="#ctx0" brushRef="#br0" timeOffset="255331.6041">23602 10949 9833,'0'20'993,"0"-20"-545,-20 0 1986,20 0-512,0 0-737,0 0-160,20 0-384,-20 0-257,21 19-63,-21-19-1,20 21-64,-2-2-128,23 1-32,-21 1-96,0 18 0,-1-19-32,21 20-192,-20-20-32,0-1-64,-1 1-97,1 0-159,0-20-97,-20 20-128,0-20-160,0 0-1153,0 0-4067</inkml:trace>
  <inkml:trace contextRef="#ctx0" brushRef="#br0" timeOffset="255599.6194">23900 10949 8071,'0'-20'1602,"0"20"-1218,0 0 1506,0 0-321,0 0-704,0 20-481,-20 0 33,20-1 31,-20 2 65,1 18-65,-1-18-320,-20 18-64,20 1-64,1-20-32,-1 0-192,0-1-481,-1 1-768,21 0-3043</inkml:trace>
  <inkml:trace contextRef="#ctx0" brushRef="#br0" timeOffset="255996.6422">24098 11148 10473,'21'0'1089,"-21"0"-800,0 0 1889,0 0-705,-21 0-800,21 0-321,0 0-64,0 0 129,0 20-65,-20-20-128,20 20-31,0-20-65,20 19 32,1 1-64,-21-20 0,20 20 0,-2-20-32,3 0-32,-1 0 0,0 0-64,0 0-96,-1 0-96,-19 0-385,20 0-224,-20 0-384,0 0-352,0 0-1282,20 0-3683</inkml:trace>
  <inkml:trace contextRef="#ctx0" brushRef="#br0" timeOffset="256159.6515">24257 11168 3747,'0'0'1185,"0"0"929,0 0 1634,0 0-1794,-19 0-769,19 20-256,0-20-257,0 19-384,0 1-191,0 0-97,0 0-513,0 19-1185,-20-19-4451</inkml:trace>
  <inkml:trace contextRef="#ctx0" brushRef="#br0" timeOffset="256593.6763">23543 11684 14381,'-20'0'-192,"20"0"448,0 0 1057,20 0-640,-1 0-353,21 0-192,1 0-128,-3 0-320,-17 20-256,19-20-1090,-21 0-2914</inkml:trace>
  <inkml:trace contextRef="#ctx0" brushRef="#br0" timeOffset="256823.6895">23702 11625 10602,'0'20'2402,"-21"-20"-2146,21 19 1249,0-19 225,0 20-737,0 0-641,0 0-256,0 0-192,0 0-192,0-1-385,0 1-416,21 0-608,-21 0-1026,0 0-2273</inkml:trace>
  <inkml:trace contextRef="#ctx0" brushRef="#br0" timeOffset="257120.7064">23940 11664 11306,'19'-19'353,"-19"19"287,0 0 1826,20 0-1024,-20 19-577,20-19-353,0 20 97,19 0-129,-19 0-288,0-20-31,21 20-97,-23 0-193,3-1-383,-1-19-481,0 20-352,-20-20-833,20 0-3139</inkml:trace>
  <inkml:trace contextRef="#ctx0" brushRef="#br0" timeOffset="257350.7196">24277 11605 11242,'-20'20'288,"1"-20"33,-1 20 2113,0-1-608,0 1-993,20 20-577,-21-20-160,3 0-64,-2 19-288,20-19-865,-21-20-1218,21 20-4419</inkml:trace>
  <inkml:trace contextRef="#ctx0" brushRef="#br0" timeOffset="257798.7452">24516 11684 10505,'0'0'225,"-21"0"95,21 0 2082,21 0-1633,-1 0-545,-20 0-224,20 0-64,-2 0-448,3 0-1378,-21 0-5157</inkml:trace>
  <inkml:trace contextRef="#ctx0" brushRef="#br0" timeOffset="258107.7629">24495 11684 8680,'0'20'640,"0"-20"-608,0 20 2755,0-20-737,0 20-1409,0-20-321,0 20 96,0-1 65,0-19-321,21 0-128,-21 20-32,0 0 32,20-20-96,-20 20 32,20 0 32,-20 0 0,0-20 32,0 19-32,0-19 256,0 21 353,-20-21 352,20 19-65,-20-19-95,-1 0 0,1 0-385,2-19-320,18 19-192,-21 0-929,1 0-1761,20 0-2756</inkml:trace>
  <inkml:trace contextRef="#ctx0" brushRef="#br0" timeOffset="263138.0506">23463 11664 448,'0'0'2690,"0"0"-2625,0 0 575,0 0 898,0 0-385,0 0-32,0 0 448,0 0-223,20 0-289,-20 0-193,0 0 1,0 0 0,0 0-224,0 0-257,20 0-96,0 0-96,19 20-160,1-20 0,1 0-96,-3 20-96,3-20 0,-21 0-192,19 20-1,-19-20-127,0 0-161,-20 0-95,20 0 287,-20 0 193,0 0-160,0 0-225,0 0-320,0 0-576,0 0-1218,-20 0-2562</inkml:trace>
  <inkml:trace contextRef="#ctx0" brushRef="#br0" timeOffset="263470.0696">23681 11585 3042,'0'-20'3107,"0"20"-1089,-20-20-416,20 20-225,0 0 161,0 0-610,0 0-735,0 0 287,0 0 193,0 0-1,0 20-127,0 0-161,0 20-192,20-1 33,-20 1-161,0 0-32,0-1-96,0-19-161,0 20-255,0-20-129,0 0-159,0-1-578,21-19-3618</inkml:trace>
  <inkml:trace contextRef="#ctx0" brushRef="#br0" timeOffset="264560.132">22450 11625 7366,'0'20'417,"-20"-1"-33,20 1 1154,0 0-161,0 20-512,0-20-417,-18 19-320,18 1-96,0-20-32,-20 19 32,20-18-32,0-2-32,0 0-224,-21 2 0,21-21-481,0 0-512,0 0-449,0 0-800,0 0-3299</inkml:trace>
  <inkml:trace contextRef="#ctx0" brushRef="#br0" timeOffset="264934.1534">22292 11744 1953,'0'0'4581,"-20"0"-3460,20 0 416,0 0 225,0 0-513,0-20-640,0 20-481,20 0-32,-20 0 192,20-20-32,-1 0-128,21 20 1,-19-20-97,-1 1 32,18 19-64,-17-20 0,-21 20 32,20-20-32,-20 20 224,20 0 64,-20 0 193,0 0-129,0 0 64,19 20-191,-19 0-129,0-1-192,20 1-129,-20 0-63,20 0-288,0 20-417,0-21-1794,-1 1-8294</inkml:trace>
  <inkml:trace contextRef="#ctx0" brushRef="#br0" timeOffset="272761.6011">21975 10214 1601,'0'0'2146,"-21"0"-576,21 0-225,-20 0-288,20 0 128,0 0 256,0-21-320,0 21-480,0 0-385,0 0-32,0 0 97,0 0-97,20 0-128,-20 0-32,21 0-64,-1 0 32,0 0-64,-2 0-32,23 21 0,-21-21 0,0 0-128,-1 0-417,-19 0-576,20 0-1634,-20 0-3747</inkml:trace>
  <inkml:trace contextRef="#ctx0" brushRef="#br0" timeOffset="273034.6167">22074 10115 2914,'20'0'673,"-20"0"160,20 0 288,-1 0-192,1 0-225,0 19-31,0-19-353,0 20-96,-1-20-31,1 20-97,0-20 288,-20 19 257,0-19 63,0 21 65,0-21-96,-20 20-97,0-20-191,1 19-193,-1 1-128,0-20-288,0 20-1154,0 0-3650</inkml:trace>
  <inkml:trace contextRef="#ctx0" brushRef="#br1" timeOffset="301516.2457">23582 9796 7559,'-39'0'1537,"19"-20"161,0 20-129,20 0-288,-20-19-480,20 19-288,0 0 191,40 19-63,-20 1 32,19 0-33,22 0 1,-2 20-129,0 0-31,40 19-289,-19 1-32,20-1-128,-1 1 0,-20 0 0,20-21-96,-20 21-224,0-20-97,-18 0 97,-23-1 96,3-19 0,-21 0-32,-20 0-129,0-20 65,0 0-705,0 0-993,-20-20-3299</inkml:trace>
  <inkml:trace contextRef="#ctx0" brushRef="#br1" timeOffset="301797.2618">23742 10472 1153,'-81'20'14285,"63"-1"-13804,-2-19-129,20-19 96,20-1 353,18 0 288,23-20-640,18 0-65,20 1 128,21-21 97,18 1-65,1-21-255,1 20-129,18-19-128,-39 19-384,-20 20-193,-20 1-512,-38 19-1505,-23 0-3108</inkml:trace>
  <inkml:trace contextRef="#ctx0" brushRef="#br1" timeOffset="306677.5409">22114 10790 4228,'-20'-20'1601,"0"20"1794,0-20-1537,20 20-513,0 0-256,-21 0-288,21 0-481,0 0 1,21 20 159,19 20-128,-1-20-159,21 19-65,-21 21-32,41-1 96,-21 1 96,20 0-96,1 20-95,0-21-1,-21 20-96,20-19 32,-18-21-96,-23 1-161,3 0 65,-1-19 96,-40-21-32,19 19-352,-38-19-609,19 0-1185,-40-19-5574</inkml:trace>
  <inkml:trace contextRef="#ctx0" brushRef="#br1" timeOffset="307010.56">22033 11465 11018,'-58'21'2274,"37"-21"-1890,21-21 65,0 21 672,0-19 192,41-2-32,-3 2-352,23-41-128,18 20-96,20-19 160,0 19-321,21-19-96,-1-20-31,1 19-65,-3 0 1,-17 20-353,-20 0-33,-21 20-287,-39 1-160,-20-1-641,0 20-833,0 0-641,-20 0-1921</inkml:trace>
  <inkml:trace contextRef="#ctx0" brushRef="#br1" timeOffset="322458.4436">24773 9598 9673,'20'0'288,"-20"0"-160,20 0 0,-20 0 289,20 0 319,1 0 1,-3 0-289,2 0-95,21-20-161,-21 20-32,18 0 128,-17 0-63,19 0-33,-21 0-64,1 0-32,0 0-96,0 0 0,0 0 32,-20 20 0,19-20-32,-19 19 32,20-19 0,-20 21 32,-20-2-64,20 21 96,0-20-128,-19 20 128,19-1-96,0 1 32,0 19 32,0-19-64,0 20 0,0 19-64,19-19 0,-19 20-64,0-1-32,20-19-320,-20 19-1,0 0 321,0-19 224,0 20 64,-20-20 32,1-1-96,-1 1 225,0-1 255,0 1-63,0 0-225,-19 0-128,39-1 192,-20 1 641,20-1-480,-21 0-1,21 1 97,0-1-289,0-19-32,0 21-160,21-22-64,-21 21 0,20-21-64,-20 21 0,0-20-192,20-1 128,-20 21 64,0-21 96,0 1-160,0 20 128,19-20 0,-19-1-96,-19 1 128,19 0-96,0-1 0,-20 1 64,20 0-64,0-20 32,0 19 0,0-18-96,0-2-32,0 1 64,20 0-97,-20-1 161,0 2-96,19-21 96,-19 20 96,0-20-64,0 0 193,0 20-33,-19-20-32,19 0 96,0 0-64,0 0 1,-20 0-1,20 0-64,0 0 32,-20-20-32,-1 20 0,-17 0-160,-3-20 64,-17 20-96,-3 0-544,-18 0-834,0 0-544,0 20-3395</inkml:trace>
  <inkml:trace contextRef="#ctx0" brushRef="#br1" timeOffset="342591.5951">19334 11783 13773,'-20'0'896,"20"0"-255,-20 0 832,20 0 33,20 0-513,-20 0-481,40-19-127,-1-21-65,22 20-96,-2-20-96,20-19-64,1 19 32,-1 1-160,-20-1-32,2 0-192,-23 19-128,3 2-577,-21-1-257,-20 20 418,0 0-129,-20 20-1057,0-20-3844</inkml:trace>
  <inkml:trace contextRef="#ctx0" brushRef="#br1" timeOffset="342893.6124">19334 11465 10505,'-20'40'2114,"20"-19"-2594,-20 18 64,0 1 416,1 19 160,-1 1 256,0-20 65,0 19 127,20-19 321,-20 20 256,20-41-128,20 0-64,20 2-576,-1-1 255,21-20-544,-1-20-32,2-1-384,18 21-545,-39-19-1537,-1 0-3780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3T03:44:45.089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574 2782 8488,'-19'0'1281,"-1"19"1153,20-19 32,-20 0-672,0 0 0,20 0-513,0 0-256,-21 0-256,21 0-385,0 0-160,0 0-224,21 0 128,-21 0-64,20 0-64,0 0 32,19 0-32,-19 0 65,20 0-33,-1 0-64,21 0-65,-21 0-31,-19-19-192,21 19-353,-21 0-191,-2-20 159,-18 20-256,20 0-256,-20-20-1538,0 20-4195</inkml:trace>
  <inkml:trace contextRef="#ctx0" brushRef="#br0" timeOffset="329.0187">772 2643 12587,'-19'0'417,"-1"0"63,20 0 481,0 0 384,20 0-159,-1 19-610,1-19-192,0 20 1,21 0-33,-3-20-96,-17 19-95,19-19-97,-21 21 32,21-21-96,-20 0 96,-20 20 96,20-20 577,-20 20-129,-20-20-287,20 19 31,-40 0 0,20 22-416,-19-21-160,-2 0-801,21 19-897,-18-19-2978</inkml:trace>
  <inkml:trace contextRef="#ctx0" brushRef="#br0" timeOffset="12424.7107">1944 3934 11883,'-20'0'1121,"0"0"-961,20 20 609,0-20 480,0 0 384,0 0-127,20 0-641,0 0-225,19 0 33,1-20-385,1 20 65,17 0-289,-17 0-96,-3 0-161,-17 0-223,-1 0-129,-20 0-63,0 0-321,0 0 160,0 0-1249,-20 0-2049,-1 0-5511</inkml:trace>
  <inkml:trace contextRef="#ctx0" brushRef="#br0" timeOffset="12715.7273">2143 3815 12299,'0'0'641,"0"0"-865,0 0 256,0 0 736,20 20 1122,-20-20-705,20 0-704,19 19-257,-19-19 32,20 21 225,-21-2-257,1 1-192,0-20 64,0 20 0,0 0-64,-1-20 96,1 0 257,-20 0 191,-20 20 225,1-20-353,-1 20-256,-20-20 161,20 19-161,-19 1-96,19 1-320,-21 18 32,23-19-769,-2 20-993,0-21-4388</inkml:trace>
  <inkml:trace contextRef="#ctx0" brushRef="#br0" timeOffset="16466.9419">1964 4888 13676,'0'20'865,"-20"-20"513,20 0 255,0 0-416,0 0-160,0 0-608,0 0-225,0 0 128,20 0 97,-1 0-257,1 0-128,20 0 64,1-20-128,-3 20-96,3 0-256,-21 0-385,-2 0-320,-18 0-96,21 0-449,-21 0-640,0-20-673,-21 20-4676</inkml:trace>
  <inkml:trace contextRef="#ctx0" brushRef="#br0" timeOffset="16732.9571">2122 4789 8071,'-20'0'2338,"20"0"-1793,0 0 1281,0-21 95,0 21-223,0 0-1121,0 0-481,0 0 288,20 21 96,21-21-159,-21 19-161,19 2 0,1-21 0,-1 20-96,-19-20-32,0 19-32,0-19 128,0 0 33,-40 20 447,20 0-95,-20-20-225,-20 20-160,21 20 32,-21-21-416,-1 1-224,23 0-449,-22 0-673,19 0-1569</inkml:trace>
  <inkml:trace contextRef="#ctx0" brushRef="#br0" timeOffset="34402.9676">15979 1868 1601,'-20'19'11018,"20"-19"-8647,-20 0-193,20 0-737,-20 0-160,20 0-128,0 0-704,20 0 191,0 0-319,0 21-1,39-1-384,2-1 128,-2 21-320,20 0 32,-39-20-161,0-1 65,-1 1-385,-19-20-576,-20 0-865,20 0-2402,-20 0-7047</inkml:trace>
  <inkml:trace contextRef="#ctx0" brushRef="#br0" timeOffset="34598.9789">16356 1868 14157,'0'0'993,"0"-21"224,-20 21-128,20 0-480,-19 0 255,-1 21-447,-20-2-353,20 22 32,-19-2-96,19 21-64,0-21-320,20-19-834,-21 20-703,21-20-2051</inkml:trace>
  <inkml:trace contextRef="#ctx0" brushRef="#br0" timeOffset="34813.9912">16516 2066 12363,'18'40'673,"-18"-40"1153,0 40-289,0-20-480,21-1-192,-21 1-769,0 0-320,20 0-513,-20 0-1505,20-20-2274</inkml:trace>
  <inkml:trace contextRef="#ctx0" brushRef="#br0" timeOffset="37195.1273">16099 2583 12107,'0'0'4100,"0"0"-3812,0 19 577,20-19 256,-2 20-128,3 1-352,19-2-417,-1 1-160,1 19-96,0-18-160,-21-1-161,21 19-255,-20-20-385,1-19-288,-3 21-801,-18-21-1153,0 0-385,0 0-4386</inkml:trace>
  <inkml:trace contextRef="#ctx0" brushRef="#br0" timeOffset="37361.1368">16396 2583 7655,'-20'19'929,"20"-19"1601,-20 20-32,0 20-672,-19 0-545,19 0-832,-20 0-321,1 19-160,19-19-64,0 0-289,20-21-864,0 1-2498</inkml:trace>
  <inkml:trace contextRef="#ctx0" brushRef="#br0" timeOffset="37649.1533">16496 2762 13644,'38'0'737,"-17"0"704,19 0-448,-1 20-256,-19-20 0,0 19-513,0-19-256,-20 19-96,0 2 160,0-1-32,-20 0 96,20-20-288,-20 20 544,20 0-192,-20-20-128,20 0 0,20 0 129,0 19-129,0-19-32,19 0-225,-19 0-479,20 0-1154,-20 20-2786</inkml:trace>
  <inkml:trace contextRef="#ctx0" brushRef="#br0" timeOffset="42100.408">16317 3417 11915,'0'-19'897,"0"19"32,0 0 352,0 0 32,0 0 32,19 0-416,1 0-448,0 0-321,0 19 0,1 1-32,17 0-64,-18 0-64,1 0-96,17 0-224,-17-1-257,-1 1-224,0-20-416,-20 0-1025,20 0-2242,-20 0-5380</inkml:trace>
  <inkml:trace contextRef="#ctx0" brushRef="#br0" timeOffset="42279.4183">16575 3298 14445,'-41'60'320,"23"-40"-287,-2 19 63,-21 1 0,3 0 160,17-1-128,1 2-448,0-2-1666,20-19-1858,0-1-2882</inkml:trace>
  <inkml:trace contextRef="#ctx0" brushRef="#br0" timeOffset="42661.44">16714 3457 17104,'19'0'352,"1"0"-192,0 0 257,0 0-225,0 0 288,-1 20-448,1-20-192,-20 20-192,20 0 96,-20-1 191,0-19-95,0 0-32,-20 20 192,20-20 64,-20 0-64,20 21 96,0-21-64,0 19-32,0-19 64,20 20-128,0 0 32,1-20-96,-1 19 0,0 2-160,-20-1 64,0-1 159,-20-19 162,0 20 351,-1-20 64,1 20-127,-19-20-417,19 0-192,0 0-865,0 0-5446</inkml:trace>
  <inkml:trace contextRef="#ctx0" brushRef="#br0" timeOffset="45721.615">16257 4192 12299,'-20'0'4036,"20"0"-3459,0 0 415,0 0-287,0 0 0,20 20 416,0 0-384,0 0-385,19 0-160,1-1 128,19 2-224,-19 19-96,1-21-64,-23 1-224,23-20-256,-21 0-225,0 20-448,-1-20-865,-19 0-1474,-19-20-9320</inkml:trace>
  <inkml:trace contextRef="#ctx0" brushRef="#br0" timeOffset="45930.627">16496 4153 14253,'0'0'1185,"-21"0"-1057,21 19 353,-20-19 287,0 40 257,2-20-384,-23 20-513,1 19-64,21-19-32,-21 0-32,20-20-160,0 0-865,20 0-1153,0-20-3331</inkml:trace>
  <inkml:trace contextRef="#ctx0" brushRef="#br0" timeOffset="46160.6402">16753 4232 15983,'20'0'576,"-40"20"-544,0 0 353,20-1 255,-19 2 673,19-2-800,0 2-225,0-2-64,39 1 257,-19-20-161,20 20-160,-1-20-192,22-20-192,-23 20-352,3 0-642,-21-20-671,0 20-3493</inkml:trace>
  <inkml:trace contextRef="#ctx0" brushRef="#br0" timeOffset="46326.6496">16933 4291 14637,'0'40'1346,"0"-19"191,0-2 97,0 21-994,0-20-480,0 20-288,0-1-672,0 1-1603,0 0-7366</inkml:trace>
  <inkml:trace contextRef="#ctx0" brushRef="#br0" timeOffset="56487.2308">19235 2960 14477,'-20'-20'385,"20"20"-578,0 20-63,20 0 961,-20 20 672,0 19-256,20 1-512,-1 20-353,-19-21-96,20 21-96,-20-21-32,0 1 64,20-20-64,-20-21 257,0-19-33,0 0 993,0-19-288,0-21-737,-20 0-192,0-39 32,1 19-96,-1-19-96,20-1-480,0 0-225,20 1 224,-1 39 417,21 21-32,0-1 160,-1 20 96,22 0 32,-23 20 128,3-1-32,-21 1-64,0 0 160,-20 0-63,0 20 127,-20-21 0,-20 1-160,1 0-160,-1 1-288,-1-21-417,2 19-960,19-19-2275</inkml:trace>
  <inkml:trace contextRef="#ctx0" brushRef="#br0" timeOffset="56719.2442">19889 2622 17936,'-59'21'257,"39"-2"-417,-19 1 704,19 19 33,-20 22-225,20-2-224,1 1-128,19-1 32,0-19-256,0 19 0,19-19-321,21-19-384,0-2 193,-21-19-1122,21 0-3972</inkml:trace>
  <inkml:trace contextRef="#ctx0" brushRef="#br0" timeOffset="56885.2536">19950 2921 16335,'-20'-20'1826,"20"20"-929,0 20-385,20-20 193,0 19 127,-1 21-543,21-20-193,0 20-288,-1-21-353,1 1-224,-1 0-704,-19-20-1153,20 0-2627,-19 0-5317</inkml:trace>
  <inkml:trace contextRef="#ctx0" brushRef="#br0" timeOffset="57029.2618">20227 2921 5028,'-40'-20'10026,"1"20"-9418,19 20 33,-20-1 96,21 21-385,-1-20-192,0 20-480,0-21-449,40 1-929,-20 0-1889,20 1-4292</inkml:trace>
  <inkml:trace contextRef="#ctx0" brushRef="#br0" timeOffset="57273.2758">20367 2602 16143,'20'0'1441,"-1"0"-608,21 0 800,-20 20-447,19 1-482,1 18-544,-20 0-128,0 22 97,-1-23 31,-19 23-64,0-2 0,0 1-288,-39-1-513,19 2-544,-20-22-1185,1 1-5062</inkml:trace>
  <inkml:trace contextRef="#ctx0" brushRef="#br0" timeOffset="80146.5841">1726 5882 17680,'-21'0'641,"21"0"-577,-20 0 577,20 0 191,0 0-127,20 0-225,-20 0-191,21 0-129,19 0 32,-1 0 128,1 0-127,-1 0-65,1 0-64,0 0-64,-21 0-128,21 0-1,-20 0-319,-20 0-32,21 0-257,-21 0-32,0-21-1217,0 21-2466,0 0-6598</inkml:trace>
  <inkml:trace contextRef="#ctx0" brushRef="#br0" timeOffset="80447.6013">1964 5742 11787,'0'-19'1025,"0"19"256,0 0 769,0 0-929,0 0 32,0 19-448,19-19-385,1 20-160,0 1 64,21-21 0,-3 39-159,3-39-130,-21 20 98,0-1-33,-2-19 32,-18 21 0,21-21 0,-21 0 160,0 0 192,-21 20 33,21-20-129,-18 19 32,-2-19-64,0 20-95,-21 0-129,41 0-321,-18 0-447,-2-20-514,-1 39-864,1-19-4644</inkml:trace>
  <inkml:trace contextRef="#ctx0" brushRef="#br0" timeOffset="85458.888">18858 6338 9673,'-20'21'1954,"20"-21"-1186,0 0 1474,0 0-512,20 0-833,-20 0-449,19 0 65,1 0-257,0 0 128,21 0 33,-3 0-193,23 0-96,-2 0-64,20 0 32,0 0 64,20 0-96,2 0 1,17 0-33,21 0 32,1 0 160,-2 0-256,1 0 160,1 0 128,-2 0-64,1 0-32,-19 0-31,18 20-129,-19-20 96,0 0-96,-19 0 0,-21 0 128,0 19-192,-19-19 160,-21 0-96,1 0 96,1 20-96,-23-20 96,22 0-64,-19 20-64,-1-20 32,-2 0 32,-18 0-448,0 0-898,-38 0-3298</inkml:trace>
  <inkml:trace contextRef="#ctx0" brushRef="#br0" timeOffset="149517.5518">515 7093 12395,'-41'0'417,"41"0"1056,-18 0 1025,-2 0-832,20 0-769,0-19-289,0 19-31,0 0-161,0 0-159,20 0-33,-2 0-64,3 0-32,19 0-64,-1 0 64,-19 0-192,20 0 96,-1 19 0,1-19-160,0 0-64,-1 0-289,-19 0-191,1 0-353,17-19-641,-18 19-1088,-20 0-2948</inkml:trace>
  <inkml:trace contextRef="#ctx0" brushRef="#br0" timeOffset="149848.5709">772 6895 12267,'-19'0'256,"-1"0"481,20 0 1217,0 0-513,0 0-640,20 20-641,-1-20-64,1 20 64,0-20-31,21 20-129,-3-1 96,-17-19-128,19 20 96,-21 0 32,1-20 160,0 20 353,-20 0 31,0 0-95,-20-20 63,0 19-159,1 2-193,-1-2 0,-21 2-320,3-2-384,18 1-1410,-1 0-3908</inkml:trace>
  <inkml:trace contextRef="#ctx0" brushRef="#br0" timeOffset="159705.1345">555 8405 13452,'-40'0'769,"20"0"-128,20 0 992,-21 0-416,21 0-576,0 20-513,0-20 96,0 0 129,21 0-65,-1 20-32,20-20-128,-1 0-128,1 0 64,-1 0-192,1 0-128,0 0-353,-1 0-448,-19 0-768,21-20-1346,-23 20-1858</inkml:trace>
  <inkml:trace contextRef="#ctx0" brushRef="#br0" timeOffset="160014.1523">792 8246 13516,'-59'0'577,"59"-20"-577,-20 20 705,20 0 544,0 0-224,20 0-449,-20 20-288,39-20-95,-19 20 255,21 0-256,-21 0-352,18 0 448,3-20-256,-21 19 65,-1 1-33,21 1-96,-20-21 64,-20 19 64,20-19 256,-20 20 193,0-20-129,-20 20 32,0-1 1,0 2-193,-19-1-384,19 19-481,-21-19-1280,3 20-4646</inkml:trace>
  <inkml:trace contextRef="#ctx0" brushRef="#br0" timeOffset="169038.6684">1825 9458 11723,'0'0'384,"0"0"-704,0 0 1056,0 0 706,0 0-161,20 0-480,0 0-385,-1 0-96,1 0 33,20 0-129,-20 0-128,19 0-32,-19 0-32,0 0-64,1 0 0,-1 0-288,-2 0-673,2 0-320,1 0-865,-1-19-1122,-20 19-1856</inkml:trace>
  <inkml:trace contextRef="#ctx0" brushRef="#br0" timeOffset="169332.6853">2023 9319 10057,'0'0'1794,"0"0"-2018,0 0 512,0 0 1281,0 0-384,20 0-608,-20 20-225,21-20-224,17 20-96,-18-20-32,21 20 0,-21-1-32,-2 1-64,3 1-32,-1-2-160,0 1 64,-20 0 288,20-1-32,-20-19 288,-20 21 385,20-21-97,-20 20-127,0-20-33,-1 0-160,-17 20-512,18 0-2530</inkml:trace>
  <inkml:trace contextRef="#ctx0" brushRef="#br0" timeOffset="179939.2919">10083 11942 5669,'-20'19'5317,"20"-19"-4228,0 0 224,0-19 673,0 19-769,20 0-608,-20 0-353,21 0 257,-21 0-257,18 0 192,22 0-256,-19 0 289,17 0-193,23 0-96,-2 0-32,-19 19 1,19-19-129,22-19 64,-22 19-32,20 0-32,0 0-32,1 0 64,-1-19-32,0 19 32,0 0 64,1 0 64,0 19-96,-1-19-256,0 0 480,-18 0-191,-2 0-33,20 0-32,-19 0-64,-1 19 160,20-19-224,0 0 64,-18 0-32,18 0 32,0 0-96,1 0 96,-21 0-96,0 21 32,2-21 96,-22 0-32,1 0 64,0 0-160,-1 0-97,1 0 418,-20-21-129,19 21-192,-19 0 64,21-19-417,-41 19-191,18 0-417,-18 0-385,0 0-1793,0 0-10282</inkml:trace>
  <inkml:trace contextRef="#ctx0" brushRef="#br0" timeOffset="182060.4133">13576 11961 7174,'20'21'1538,"-20"-21"-1378,0 0 1634,0 0 159,21 0-960,-21 0-320,20 0 192,-20 0 32,20 0-225,0 0-31,-1 0-161,21 0-95,-20 0-129,39 0-32,2 0-96,-3 0 0,22 0-31,19-21-33,-20 21 32,20 0-64,-18 0 32,-2 0-320,20 0 544,-20 0-288,0 0 32,2 0-64,-2 0 32,0 0 64,20 0-64,-20 0-32,0 0 0,-18 0 32,18 0-128,0 0 0,1 0 96,-1 0-65,21 0 1,-1 0 96,20 0-32,-1 0 64,22-19 32,-21 19 65,21-19-33,-23 19 96,3 0-32,-1 0-32,-20 0-128,1 0-256,-1 0 576,0 0-224,-20 0-64,20 0 225,-18 0 127,-2 19 96,20-19 1,-20 0-225,21 19 128,-21-19 129,1 0-193,19 0 97,-20 0-674,1 0 546,-1 0-161,-19-19-64,-1 19-128,-19-19 32,-21 19-160,1-21-545,0 2 96,-20 19-768,-20-20-1122,-19 0-5124</inkml:trace>
  <inkml:trace contextRef="#ctx0" brushRef="#br0" timeOffset="202905.6055">7046 12539 160,'20'-21'13132,"-20"21"-12780,19 0-288,-19 0 1058,0 21 159,20-2-641,-20 21-255,20 0 31,-20-1 65,21 21-257,-21 20-96,20-21-64,-2 1 0,-18-1 288,20-19 33,-20 0 95,0-20 129,0-20 192,0 0-449,-20 0-128,2-20-128,18-20-32,-20 0-96,-1-19-32,21-1-320,-20 1 63,20-1-95,0 0 256,0 1-32,20-1 64,1 40 32,17-20 192,-18 40 256,21-19-128,-3 19 64,-17 19-95,19 2-129,-20-2 64,-1 1-64,-19 20 96,0-20 64,0-1 64,0 1-63,-19 0 63,-1 0-384,-20-20-160,19 0-545,3 0-160,-2 0-705,20-20-1665,0 20-11082</inkml:trace>
  <inkml:trace contextRef="#ctx0" brushRef="#br0" timeOffset="203209.6229">7721 12300 8263,'20'-60'5093,"-20"40"-4773,0 0 1122,0 20 416,0-19-994,0 19-383,-20 19-289,0-19 160,-1 40 33,21 0-129,-18-1-128,18 2 481,0-2-385,0 0-32,-20 22-192,20-2 96,20-19 160,-20 0-160,18-1-160,3 1-416,-1-20 0,0 0-642,0-20-1056,-1 0-3011</inkml:trace>
  <inkml:trace contextRef="#ctx0" brushRef="#br0" timeOffset="203439.6361">7860 12499 14157,'0'0'1633,"0"0"-1312,0 0 1729,0 0-193,0 0-768,20 19-576,-1 2-65,21-2-287,-20 1-161,19 0-129,-19 0-415,21 0-97,-3-1-224,-17 1-127,19-20-578,-20 0-704,-1 0-1089,1-20-2691</inkml:trace>
  <inkml:trace contextRef="#ctx0" brushRef="#br0" timeOffset="203605.6456">8217 12479 10409,'-20'0'897,"20"0"737,-19 0 1152,-1 0-1088,20 20-929,-20-1-193,0 21-31,-1-20-513,-17 20 256,38-20-384,-20-1-641,-1 1-31,21 0-1314,0-20-2915</inkml:trace>
  <inkml:trace contextRef="#ctx0" brushRef="#br0" timeOffset="203908.6629">8237 12200 12972,'59'0'1473,"-39"0"-480,20 0 961,-1 0-385,1 40-544,-19-20-640,17 20-97,-18-1 225,1 1-225,-1-20 128,-20 19 1,0 2-193,0 19 32,0-1 160,0-19-544,-20-1 385,-1 1-706,1 0-640,2-1-512,-23 2-866,21-22-4579</inkml:trace>
  <inkml:trace contextRef="#ctx0" brushRef="#br0" timeOffset="220211.5953">9110 12339 9705,'20'0'2146,"0"0"-897,-20 0 1441,20 21-544,-20-21-992,0 0-450,0 0-63,0 0-33,0 0-351,0 0-225,-20 0-128,0 0-97,0 0-95,-19 19 96,19 1 192,-20 0-64,1-1 64,-1 2-32,19-21 32,3 20 0,-2 0 32,20-1 32,0 2 128,20-2-96,-2 1 0,23 0-32,-1-20-96,-1 20 193,1 0-418,-1-20 481,1 19-256,0 1-96,-21-20 0,-19 20-384,0-20-257,0 0-544,0 0-1666,0 20-6854</inkml:trace>
  <inkml:trace contextRef="#ctx0" brushRef="#br0" timeOffset="220709.6239">9786 12379 15598,'59'-19'609,"-59"19"-577,0 0 1089,0-21-865,-20 21-32,1 0-160,-21 21-96,-1-21 96,23 19-64,-23 1 0,21 0 0,0-1 0,20 2-96,0-21 257,20 20-129,21 0 64,-3-1 64,3-19-64,-1 0 0,-1 21 64,-19-21 32,0 0-64,-20 0 65,0 19-1,-20-19-96,0 20 160,0-20-128,1 20 32,19-20 33,-20 0-65,20 20 96,0-20 288,20 20 1,-1-1-257,1-19-96,20 0-96,-1 20 0,-19-20-128,20 0 160,-20 0-544,-1 0-161,-19 0 1,20 0-97,-20 20-992,0-20-1314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3T03:58:26.840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2857 3020 7751,'-20'0'961,"0"0"-193,20 20 1218,0-20 96,0 0-480,0 0-609,-20 0-385,20 0-31,20 0-225,-20 0 33,0 0-65,20 0-32,0 19-96,21-19 1,17 0-33,22 0 32,-1 0-64,1 0 64,19 0-224,19 0 96,2-19 0,-21 19-160,0 0 192,0-20 64,-18 20 33,18 0-1,-20 0-32,-20-20 0,2 20-64,-23 0-96,3 0-64,-21 0 0,-2 0 0,-18 0-320,0 0-65,0 0-159,0 0-33,0 0-352,21 0-865,-21 0-544,20 0-609,0 0-3811</inkml:trace>
  <inkml:trace contextRef="#ctx0" brushRef="#br0" timeOffset="14031.8024">7006 3974 14701,'0'0'929,"0"0"-384,0 0 736,0 0 128,20 0-384,-20 0-384,0 20-65,20-20 1,-20 19 0,20 1-1,19 20 33,2-20-193,-21 19 0,39-18-31,-19 18-257,-1 1 64,1-20-96,-1 19-128,1-18 64,0-2 0,-21-19-32,1 21-64,0-21-32,-20 0-224,0 0 32,20 0-1,-20 0-255,0 0-65,0 0-320,-20 0-192,20 0-1025,0 0-1409,-20-21-8136</inkml:trace>
  <inkml:trace contextRef="#ctx0" brushRef="#br0" timeOffset="14371.822">7423 3974 6630,'0'0'4420,"0"-20"-2434,0 20 384,0 20-993,-20-20 33,0 39-1,1 2-448,-21-2-320,-19 21-33,19-1-63,-1-19-353,3 20-96,-3-20-64,2-1-64,19 1-288,0-20-737,20 0-1089,0-20-2339</inkml:trace>
  <inkml:trace contextRef="#ctx0" brushRef="#br0" timeOffset="16303.9325">8197 4132 9705,'0'40'1121,"-19"-40"1057,19 20 160,0-20-416,0 0-513,0 20-320,0-20-128,0 0-64,0 0-320,0 0 31,0 0-159,19-20-225,-19 0-192,20 1-32,0-2 32,0 2-192,0-1 32,19 0-1,-19 1-63,0 19-32,0-21 128,-1 21 32,-19 0-64,20 0-129,0 0 193,-20 21 96,21-2-96,-1 1 32,18 19 32,-17-18 64,-1-2-32,0 1-96,-1 0 160,1-20 1,0 0-33,20 0 128,-20 0 96,-1 0 64,21-20-63,-20 0-65,1-20 32,17 21 32,-18-21-191,-20 21-1,0-22-32,0 22-64,0-1-225,0 20-575,0 0-1058,0-20-1601,0 20-11628</inkml:trace>
  <inkml:trace contextRef="#ctx0" brushRef="#br1" timeOffset="18727.0711">8614 4749 8039,'20'-20'1634,"-20"20"320,0 0 448,0 0-512,0 0-545,0 0-576,0 0-353,0 20-192,-20-20 0,20 19 33,0 2 127,0 19-96,0-20 193,0 19-65,20 21 193,0-21-545,0 1 96,19 0-96,1-20 160,1 19-288,-3-18 32,3-21 32,-3 0-256,-17 0-32,-1 0-737,0 0-481,-20-21-960,-20 21-4933</inkml:trace>
  <inkml:trace contextRef="#ctx0" brushRef="#br1" timeOffset="19089.0918">8456 4948 1057,'0'0'8199,"0"0"-7174,0 0 417,0-20 447,0 20-960,0 0 96,0-20-1121,20 0 448,-20 0-191,0-19-33,0 18 256,0 2-96,0-21 161,18 40 223,-18-20-383,0-1-161,0 21 320,20 0-288,-20 0-128,41 0 97,-21 21-129,-1-1 128,21-1-192,0 2 64,-20-2-385,19 2 1,-19-21-737,0 0-1826</inkml:trace>
  <inkml:trace contextRef="#ctx0" brushRef="#br1" timeOffset="19586.1201">9349 4708 15726,'0'0'353,"0"0"383,0 21 482,20-21-578,-20 20-448,0-1-192,20 2-224,-20-2-224,18 2-65,-18-1-95,21-20-545,-21 19-961,20-19-1730,0-19-5060</inkml:trace>
  <inkml:trace contextRef="#ctx0" brushRef="#br1" timeOffset="19708.1271">9488 4729 11146,'0'20'2947,"0"-1"-1890,0 2-224,0-2-417,20 2-384,-1-1-544,-19-1-2595</inkml:trace>
  <inkml:trace contextRef="#ctx0" brushRef="#br1" timeOffset="20292.1605">9786 5067 13292,'0'-20'609,"-20"20"736,-1 0-672,1 0-289,2 0-192,-2 0-288,-1 20-96,21 0 96,-20 0 64,20-1 0,0 21-64,20-20-129,1-20 129,17 21 64,-18-21 64,21 0 160,-2-21 225,-19 1 95,0-20 97,0 21-129,-20-21-95,0 0-97,0 0-320,-20 1-64,0-21-417,0 21 481,-19-2-384,39 22 288,-20-2 352,20 42-256,0-2 192,0 22 353,0-2-33,20 21 225,0-21-513,-1 1-96,21 0 0,-20 0-416,0-21-321,19 2-127,-19-2-642,0-19-1376,-20-19-4806</inkml:trace>
  <inkml:trace contextRef="#ctx0" brushRef="#br1" timeOffset="20438.1689">10023 5027 13708,'0'20'1378,"0"0"-257,0 0 224,20 0-736,-20-1-481,20 2-320,0-2-545,1 1-352,-3-20-1057,-18 0-2627</inkml:trace>
  <inkml:trace contextRef="#ctx0" brushRef="#br1" timeOffset="20530.1741">10063 4968 2274,'-20'0'5253</inkml:trace>
  <inkml:trace contextRef="#ctx0" brushRef="#br1" timeOffset="20791.1891">10242 5007 12043,'-39'0'576,"19"20"1122,20-20-1057,-21 20-257,21 0-96,0 0-256,21-20-64,-1 20 0,19-1-32,-19-19-32,20 0 32,-21 21 64,1-21 256,0 0-64,-20 0 129,0 19 608,-20-19-801,0 0-449,-19 0-351,-1 0-770,19 0-1825,-17 0-3331</inkml:trace>
  <inkml:trace contextRef="#ctx0" brushRef="#br1" timeOffset="20949.1981">10381 5047 6694,'40'0'2178,"-21"0"-352,1-20-225,0 20-192,0 0-800,1 0-577,-3-20-480,2 20-1154,-20-20-2850</inkml:trace>
  <inkml:trace contextRef="#ctx0" brushRef="#br1" timeOffset="21137.2089">10381 4908 10057,'20'60'1345,"0"-21"-192,-1-19-352,1 20-384,0 0-257,0 0-481,-20-21-768,21 1-352,-3 1 0,-18-21 320,0 0-33,20 0-2465</inkml:trace>
  <inkml:trace contextRef="#ctx0" brushRef="#br1" timeOffset="21296.218">10559 5147 4099,'0'-21'3043,"0"21"-1377,0 0-481,21 0-288,-21 0-737,0 0-160,20 0 96,-20-19 481,20 19 480,-2-20-32,-18 0 128,0 20-353,21 0-607,-21-20-514,20 20-1440,-20 0-3140</inkml:trace>
  <inkml:trace contextRef="#ctx0" brushRef="#br1" timeOffset="21621.2366">10818 5087 15534,'0'20'769,"0"-1"352,0 2 513,0-2-674,0-19-543,0 20-289,19 1-416,-19-21 192,20 0-257,0 0-95,0 0-257,0 0 129,-1-21 383,-19 1 1,20 1 0,-20-2 128,0 2 160,0-1 64,0 20 321,0 0-65,-20 0-288,20 20-32,0-1 129,0 2-33,0-2-192,20 1 64,-20 1-320,20-21-1,1 19-159,-21-19-65,20 0-1120,-2 0-2851,-18 0-5638</inkml:trace>
  <inkml:trace contextRef="#ctx0" brushRef="#br1" timeOffset="21866.2507">11035 4708 14862,'20'60'736,"-20"-20"-544,21 20 225,-21-20 960,20 20-96,0-21-1185,-1 1-256,-19 0 96,20-1 32,0-18-288,-20-2 64,0-19-1,20 0 257,-20 0 0,0 0-224,-20-19-320,20-2-1154,0 2-6309</inkml:trace>
  <inkml:trace contextRef="#ctx0" brushRef="#br1" timeOffset="22212.2704">11135 5047 13292,'0'-20'897,"20"20"-705,0 0 897,0 0 32,0 0 96,19 0-832,-19 0-417,20 0 160,-40 20-224,21 0-32,-21 0-97,0 0-223,0-1 512,0 2-32,-21-2 96,1-19 192,0 0-159,-19 0-129,19 0-257,20 0-896,0 0-4836</inkml:trace>
  <inkml:trace contextRef="#ctx0" brushRef="#br1" timeOffset="22528.2885">11434 5067 320,'0'0'15823,"0"20"-16047,0-20 896,0 20 257,0-20-224,18 19-481,-18 2-320,21-21 0,-1 19 32,0-19-32,-20 0-257,20 0-223,-1-19 159,-19-2 321,20 21-96,-20-19 128,0-1 64,0 0 0,0 20 192,0-20 481,0 20 64,0 0-513,0 20-128,0-20 64,0 20-128,0-20-160,20 20-513,-20-20-672,20 19-1442,0-19-2946</inkml:trace>
  <inkml:trace contextRef="#ctx0" brushRef="#br1" timeOffset="22695.2981">11612 5007 12395,'20'0'737,"-1"0"1185,1 0-193,0 0-768,0 0-192,19 0-545,-19 0-288,0 0-64,-20-20-577,0 20-1313,0 0-6566</inkml:trace>
  <inkml:trace contextRef="#ctx0" brushRef="#br1" timeOffset="22860.3074">11691 4808 4868,'0'41'9609,"0"-2"-7975,0 1-161,0 19-256,0-19-320,0 0-801,0-20-320,20 19-705,-20-18-544,0-2-1794</inkml:trace>
  <inkml:trace contextRef="#ctx0" brushRef="#br1" timeOffset="23409.3388">11831 5107 10954,'38'0'416,"3"0"-63,-21 0 575,19-20 866,-19 20-320,0-20-1090,0 20 385,-20 0-193,0 0-512,-20-20-160,0 40 32,0-20 32,-1 0-32,3 20-352,-2 0-33,20-20 193,20 19-32,-20-19 63,18 21 161,3-21 161,19 0 31,-20 19 64,19-19-128,-19 0 0,0 0 0,0-19-192,-20 19 96,20 0 64,-20 0 128,0 0 385,0-21 63,0 21-320,0 0-127,-20-19-97,20-1-96,0 0 128,0-20-128,0 20-129,0-39-159,0 19-384,-20 0 543,20 1-479,-20-1 255,0 19 578,20 21-65,-19 21-128,-1-2 320,0 22 289,20-2 63,0 21 33,0-1 160,0-19-257,40 0 33,-1-1-417,1 1-160,-1-20-320,1-20 64,-19 21-129,17-21-319,-38 0-1218,0-21-6374</inkml:trace>
  <inkml:trace contextRef="#ctx0" brushRef="#br1" timeOffset="23972.3711">13100 5027 15887,'-20'-20'384,"-19"20"-160,19 0 193,-20 0 415,21 40 33,-21-20-705,40 0-192,-20 19 0,40-18-96,-20-2 224,20-19-160,19 0 32,-19 0 64,0 0 96,0 0-96,1-19 64,-21-2-32,0 21-64,0-19 129,0-1-161,0 20 64,0 0-64,-21 0-97,21 0 1,0 20 256,0 20 33,0-21-129,21 1-225,17 1-575,-17-2-642,19-19-1408,19 0-5638</inkml:trace>
  <inkml:trace contextRef="#ctx0" brushRef="#br1" timeOffset="24196.3839">13319 5047 15214,'-59'0'192,"39"20"673,0-20-417,20 20-223,0 0-97,20-1-321,0 2-127,19-2 128,1 1 64,-20-20 96,-1 21 32,-19-21 96,0 0 320,0 0 385,0 0-385,-19 0-319,-1 0-258,-20 0-1120,20 0-2498</inkml:trace>
  <inkml:trace contextRef="#ctx0" brushRef="#br1" timeOffset="24383.3945">13576 4749 18321,'0'0'160,"0"19"288,-18-19 481,18 21-256,-20-2-481,20 2-640,0-1-673,0-1-449,20-19-288,-2 0-4900</inkml:trace>
  <inkml:trace contextRef="#ctx0" brushRef="#br1" timeOffset="24505.4016">13716 4729 7879,'-20'20'8680,"20"-1"-8263,-19 21 63,-1 1 1025,0-2-928,0 1-577,20 0-1537,0-21-4357</inkml:trace>
  <inkml:trace contextRef="#ctx0" brushRef="#br0" timeOffset="35916.0543">9170 4371 11018,'0'20'2338,"0"-20"-2434,0 20 128,20-20 256,-20 20 930,19 0-33,21 0-481,-20-1-127,1-19-129,17 20 129,-17 0-417,-1-20 32,18 0 32,3 0 65,-21-40 95,20 21-128,-21-41-192,1 20 64,0-19-31,-20-21-33,0 20 32,0-19-64,0 19-32,-20-19-128,0 0-353,1-1 33,-1 40 256,0 0 256,0 1 0,20 39-128,0 0-193,0 0-191,0 39 384,20 1 32,20 20 32,-21 0 32,1-1-32,20 20-32,-1-38 64,-19 18 0,21-19-96,-21 19 96,-2-19-64,-18-20 96,20 20 0,-20-21 32,21 2 64,-21-21 0,0 0-64,0 0 1,0 0 31,0 0 192,0 0-64,0-21-352,0 2 96,-21-2 96,21-18-64,0-1 0,-20 0-96,20 0 160,0 1 128,20 0 97,1-21-33,-1 20 0,19-20 65,1 1 191,0 19 33,-1 0-481,-19 0-32,0 21-96,0-1 96,-1-1-256,1 21-289,-20-19-416,20 19-320,-20 19-192,20-19-1153,-20 21-4549</inkml:trace>
  <inkml:trace contextRef="#ctx0" brushRef="#br0" timeOffset="37273.1318">10381 3715 11274,'20'-19'449,"-20"-1"864,0 20 449,0-21-161,0 21-640,0 0-449,-20 0-191,20 0-193,0 21-224,-20-1 96,0 19 64,20 1 192,-20 0 289,1 20 31,-1-1-159,20 1-97,0 0-160,0-21 0,0 0-128,20 1-32,-1 0 0,1-20-224,0 0-289,-20 0 33,0-20 192,0 0-65,0 0-191,0 19-289,0-19-96,0 0-448,0 0-1634</inkml:trace>
  <inkml:trace contextRef="#ctx0" brushRef="#br0" timeOffset="38174.1833">10539 4431 6181,'0'20'673,"0"0"128,20-1-129,-20 1 642,21-20-129,-21 20-513,20-20 129,0 0 32,-20 0 224,18 0-192,3-20-417,-21-19-31,20 19 191,0-20-127,-20-19 127,20 19-191,-20-20 31,19 0-256,-19 21-96,20-21-128,-20 21 0,20 18 32,-20 1-32,0 1-64,0 19-96,0 0-257,0 0 225,20 19 96,-20 22 32,0-2-64,20-19-128,-1 20 31,1-21-127,0 1 96,-20-20 256,20 0 96,0 0 32,-1-20 0,1 1-32,-20-2 32,20 2 128,-20-21-64,0 21-31,0-22-33,0 22-64,0-21-32,0 40 224,-20-20 128,20 20 1,0 0-289,0 20 128,0 0 352,0 19 129,0-19-32,20 20-65,-20 0-480,21-21-64,-1 21 0,-2-20-288,-18 0-320,20-20-449,-20 20-577,21-20-2049</inkml:trace>
  <inkml:trace contextRef="#ctx0" brushRef="#br0" timeOffset="38521.2032">11294 4212 11530,'0'0'4453,"0"0"-4293,0 20 448,-20-20 481,0 20-160,20 0-352,-19-20-417,-1 19-128,20-19-416,-20 21-321,20-21-1633,0 0-4997</inkml:trace>
  <inkml:trace contextRef="#ctx0" brushRef="#br0" timeOffset="39098.2362">11770 4013 8199,'20'-19'2851,"-20"19"-417,0 0-192,0-20-704,0 20-225,0 0-544,-20 0-289,20 0-191,-20 0-193,1 0-96,-21 0-32,20 20 32,0-1-64,1 1 32,-1 20-1,0 0 1,0 0 0,20-21-128,20 21-160,0-20 64,0 0-33,19 0 225,-19-1 96,20-19 65,-21 0-33,1 0-32,-20-19 64,0-1 0,0 0 32,-20 0-32,1 0-96,-1 0 96,-20 1 0,1 19-96,19 0-256,0 0-321,20 0-928,-20 0-2179,40 0-6661</inkml:trace>
  <inkml:trace contextRef="#ctx0" brushRef="#br0" timeOffset="39676.2692">11910 3735 13164,'20'0'1281,"-20"0"-160,0 0 96,18 0-320,-18 0-32,21 0-737,19 0-128,-20 0-96,-20 20-32,20 0 32,-1-20-224,-19 20 127,0 0 161,0 0 193,-19-1-65,-1-19 32,0 21-32,20-21 0,-20 0-96,20 19 64,-20-19-96,20 0-32,0 0 32,20 0 64,-20 0-32,20 0-64,0 20 0,0-20-225,19 0-95,-19 0-481,-20 0-928,20 20-2403</inkml:trace>
  <inkml:trace contextRef="#ctx0" brushRef="#br0" timeOffset="40107.2939">12108 3477 9480,'0'0'3908,"0"0"-2883,20 0 737,-20 0-321,20 0 65,-1 20-578,1-20-319,21 20-32,-21-1-161,18 22-192,-17-22-32,-1 21-160,0 0 32,19-1 1,-19 1 31,0 0-32,0 0-96,-1 19 128,1-19-64,-20 20-96,0-21 32,0 1-64,-20 19 32,1-19-129,-21 0-607,0 0-642,1 20-768,-2-20-6406</inkml:trace>
  <inkml:trace contextRef="#ctx0" brushRef="#br0" timeOffset="42869.452">5101 1967 10826,'0'-20'1345,"0"20"192,0 0 1,0 0-1,-21 20-255,21-20-257,0 0-577,0 0-32,0 0-127,0 0 31,21-20-32,17 20 1,3 0-129,18 20-128,1-20 32,39 0 128,1 0-160,39 0 0,19 0-96,-18 0 96,-22 0 32,21 20-128,21-20-64,-22 0-64,1 0 96,-1 20-1,-18-20 33,-1 0 96,-40 0 33,2 20-162,-43-20-415,3 0-353,-41 0-384,0 20-449,0-20-3394</inkml:trace>
  <inkml:trace contextRef="#ctx0" brushRef="#br1" timeOffset="53408.0547">10857 3099 9160,'-20'0'929,"20"0"-769,0 0 545,0 0 256,-19 21 480,19-2-416,0 1-96,0-1 32,0 22-64,0-21-225,0 19-351,0 1-97,0 0-128,0-20-160,19 19 96,-19-19-32,0 0-160,0-20-64,0 20-353,0-20-736,0 0-1698,0 0-5573</inkml:trace>
  <inkml:trace contextRef="#ctx0" brushRef="#br1" timeOffset="53701.0714">10638 3358 13100,'21'0'416,"-21"20"481,0 0 32,20-1 64,-20 1-128,20 20-545,-20 0-224,20-21 0,-20 1 96,19 1 97,1-2 159,0-19 193,0 0 127,0-19-63,-1-2-320,1 1-225,0 1-64,0-1-192,0-20-353,-20 20-896,19 20-1346,-19-20-8775</inkml:trace>
  <inkml:trace contextRef="#ctx0" brushRef="#br1" timeOffset="57530.2904">11810 3059 4388,'0'0'1537,"21"-19"994,-21 19-33,0 0-288,0 0-609,0 0-544,0 0-288,0 0-224,0 0-161,0 0-192,-21 19 0,21 1 33,0 0-33,0 20-32,0-1 224,-20 2 1,20-1-161,0-1 32,0 1-352,0 0 192,0-20-192,0-1-64,0 1-192,0 0-129,0-20-320,0 20-608,0-20-1506,0-20-4067</inkml:trace>
  <inkml:trace contextRef="#ctx0" brushRef="#br1" timeOffset="57905.312">11671 3298 9961,'0'0'2210,"0"0"-608,0 0-225,0 0-128,0 20-288,0-20-192,20 20-161,-20 0-255,20 0-1,0 0-160,-20-1-32,19 1-64,1 0-96,-20 0 160,20 0-224,0-20 225,-20 0 63,21 0-64,-3 0 128,2-20-352,1 0-32,-1 0-128,0 0-225,-2 1-191,3-1-289,-1 0-1089,-20 0-3811</inkml:trace>
  <inkml:trace contextRef="#ctx0" brushRef="#br0" timeOffset="93215.3316">1944 12200 6085,'-20'0'1314,"20"20"-1122,-20-20 705,20 0 960,0 0-223,0 0-705,0 0-161,0 0 1,0-20 32,0 20 0,0 0-97,0 0-159,0 0-161,0 0-95,0 0-33,0 0-96,20-19-96,-20 19-32,0 0 32,0 0 0,0 0 0,20 0 32,-20 0-224,0 0 416,20 0-127,-20 0-97,19 0 32,1 0-32,0-20 0,-20 20-32,20 0 0,-20 0-32,21 0 0,-1 0 0,-2 0 0,-18 0 32,20 0 0,1 0 0,-1 0-32,18 0 32,-17 0-32,-1-20 64,20 20-96,-21 0 64,21 0 0,0-20 0,-21 20 64,21 0-448,1-20 608,-23 20-224,22 0-32,-19-20 64,17 20 0,-17 0-128,-1-19 96,20 19 32,-21 0-32,21 0-64,-20-20 64,19 20 32,-19 0-64,20-20 0,-20 20 0,19 0 32,1-20 0,-19 20 1,17-20-1,-17 20 32,19-21 0,-1 21 0,1-19-64,0 0-32,-1 19 0,1-21 64,-1 21-64,-19-19 0,21 19 64,-3-20-96,-18 0 64,21 20 0,-2-20-96,1 0 63,-20 0-255,19 20 416,-19-19-224,20 19 32,-20-20-96,-1 0 128,1 20 32,0-20-32,21 20 64,-21-20-32,-2 0 0,23 1 0,-21 19 0,0-20 0,-1 0-32,21 0 64,-20 20-32,0-20 0,-1 0 0,1 1-96,20-2 128,-20 2-96,-1-2-96,1 2 64,20-2 96,-19-18 32,-3 19-64,2 0 32,1 0 32,-1 0-64,0 1 64,-2-1-32,3-20 0,-1 20 0,0 1 0,0-21 0,-1 20 0,1-20 32,0 21-64,0-22 96,0 22-64,-1-21 64,-19 0-32,20 20-32,0-20-32,0 20 64,1-19 0,-21 19-32,20 0 32,-2-20-32,-18 21 96,20-22-32,1 22 64,-21-21-32,20 21-96,-20-22 0,20 22 32,-2-21 32,-18 20-64,21-20-32,-1 20 128,0-20-96,-20 21 32,20-21 65,-1 20-1,-19-20-64,20 21 128,0-22-64,-20 22 0,20-1 64,-20-19-160,20 18 32,-20 1 32,19-19-128,1 19 192,-20-20-160,20 20 32,-20 0 32,20-20 32,1 21-128,-21-21 128,18 20-64,-18 0 96,20 0-192,-20-19 192,20 19-96,1 0 97,-1-20-65,-2 0 32,3 21-32,-21-21 32,20-1-96,0 22 32,0-21 0,-20 21 32,19-22 0,1 22-32,0-21 0,0 20-64,-20-20 96,20 1 0,-1-1 96,1 0-192,0 20 224,0-20-32,0 1-160,1 19 32,-21-20 32,18 1 0,2 18-32,1 2 0,-1-21-32,18 20 96,-17-20-96,-1 21 64,0-21-64,0 20 64,-1-20-32,1 21-32,0-2 64,0-19-32,0 21 0,-1-1 0,1 0-32,0 0 64,0 0-128,0 1 96,-1-1 0,1-1-32,-20 2 32,20-1-32,1 0-32,-1 1 128,-2-2-128,2 1 96,1 20-32,-1-19-64,0-1 32,-1 20 64,1-20 32,0 20-160,0-20 64,0 20 64,-1-20 0,1 0-64,0 20 64,0-19-64,0 19 96,1 0-160,-3-21 64,2 21 96,0 0-192,21-19 160,-23 19-64,3 0 32,-1 0-64,0-20 0,0 20 96,-20 0-32,39 0-32,-39 0 32,40 0 0,-20 0 0,-1 0-193,1 0 225,-20 0 193,20 0-161,0 0-64,0 0 0,-20 0-32,19 0 0,1 20 32,-20-20-64,20 0 64,0 19 32,1-19-64,-3 0 32,2 21 64,-20-21-64,21 0-32,-1 19 0,0-19 64,-20 0-32,18 20 64,3-20-160,-21 20 128,20-20-32,0 20-96,-20-20 160,20 0-64,-20 20 32,19-20-64,1 20 32,-20-1 0,20-19 0,-20 20 0,20-20 32,0 21-64,-20-2 32,20-19-64,-20 20 128,19 0-64,1-20 0,-20 19 32,20 2-32,1-21 32,-21 20-32,20-1-64,-20-19 128,18 20-32,-18 0-128,20-20 192,-20 20-96,21 0-64,-21-1 64,20-19-32,-20 21 64,20-2-32,-20 2 0,18-2 0,3-19-32,-21 20 32,0 0-64,20 0 128,-20 0-160,0 0 31,0-1 65,20 1 32,-20 0-96,20 0 64,-20 0 0,0 0 0,19-1 97,-19 2-194,0-2 65,20 1 0,-20 20 64,0-20-64,20 0 0,-20-1 96,0 2-96,20-2 64,-20 1-32,0 0 0,20 0-32,-20 0 96,0 0-96,19 0 0,-19-1 96,20 1-64,-20 0-32,0 0-64,0 0 160,0 0-64,0-1 64,0 1-32,20 1 33,-20-2 31,0 1 32,20 0-32,-20 20 64,21-20-96,-21 0 96,18 0-128,2 20 0,0-21 32,-20 1 96,21 0-31,-1 20 95,-2-20 0,3-1-160,-1 21 64,-20-20-64,20 0 32,0 19-96,-1-18 128,1 18-63,0-19 95,0 0-32,0 20-96,19-20 224,-19 19-224,0-18 64,0 18-32,1-19 32,-3 20-32,2-20 32,1-1 33,-1 21 95,0-20 32,-2 0-160,23 19 0,-21-18 32,0-2-64,-1 21 0,1-20 1,0 0 31,20 20 32,-21-21-32,1 22 0,0-22-64,0 1 96,0 19-32,-1-18 32,1-1-128,0-1 64,1 1 97,-1 0-226,-2 20 258,2-20-193,1-1 32,-1-19 32,0 20 0,-20 0-160,19 0 224,-19 0-128,20 0 32,-20 0 0,20-20-32,0 19 96,-20 2-160,20-21 64,0 19 32,-20 1-32,19 1-32,-19-21 96,20 19-64,-20 1 0,20 0-32,-20 0 64,0-20 96,20 20-224,-20-20 96,0 20 32,21-1-96,-21-19 96,18 20 96,-18 0-256,0-20 160,20 20-32,-20 0 32,20-20-32,-20 19-32,21 1 64,-21-20-64,20 20 32,-20 0 160,18-20-256,3 20 64,-1 0 32,-20-20 32,20 19-32,-20 2 0,20-2 0,-20-19 0,19 21 0,1-2 32,0-19-96,-20 21 128,20-2-128,0-19 64,-20 20 64,19-20-32,1 20-128,-20-20 192,20 0-128,-20 20 32,20-20 32,-20 20-32,20-20 0,-1 20 0,1-20 0,0 19 0,0-19 32,1 20-128,-3-20 192,2 20-128,1 0 32,-1-20 0,-20 20 0,20-20 0,-2 0 0,3 20 0,-21-20 32,20 0 32,0 0-64,0 19-96,-20-19 192,20 20-160,-1-20 128,1 20-96,0-20-64,0 20 128,0-20 0,-1 0 0,21 0 0,-19 20-64,-1-20 0,-2 0 32,2 20 160,1-20-352,-1 19 192,0 2 32,-1-21 0,1 19-32,20-19 0,-20 0 0,-1 0 32,1 19-64,0-19 64,0 0-224,19 21 480,-39-21-384,20 0 96,0 0-64,0 0 64,1 20 64,-21-20-192,18 0 160,-18 0-64,20 0 96,0 0-64,-20 0 0,21 20-32,-21-20 64,20 0 0,-2 0 32,-18 0-160,21 0 128,-1 0 0,-20 0-96,20 0 64,0 20 0,-1-20 0,1 0 64,0 0-160,0 0 160,0 0-32,19 0 0,-19 0-128,20 20 160,-19-20-32,-3 0 0,2 0 0,-20 0 32,21 0-64,-1 19-64,0-19 128,-2 0-64,3 0 0,-1 0 0,0 0 64,0 0-96,-20 20 64,19-20-64,1 0 0,0 20 64,0-20 32,0 0-64,-1 0 33,1 0-98,0 0 162,0 0-129,19 0 32,-19 0 64,0 0-96,-20 0 64,0 0 64,21 0-96,-21 0 96,0 0-96,20 20 0,-20-20 64,18 0-64,2 0 32,-20-20-32,21 20 64,-1 0-128,-20 0-96,0 0-417,0 0-672,0 0-1345,0 0-2179,-20-20-5861</inkml:trace>
  <inkml:trace contextRef="#ctx0" brushRef="#br1" timeOffset="99695.7021">6411 12319 6053,'0'-19'1698,"0"-1"-97,0 0 481,-20 20-288,20-20-449,0 20-288,0-20-96,0 20 0,0 0-384,0 0-129,0 0-128,0 0-256,0 20 33,0 0 223,0 20 192,0-21-31,20 22-1,-20-22-288,0 21 65,0 0-225,0 0 0,0 0-32,0-21 64,20 21-64,-20-20 0,0 0 64,0-1-416,20-19 255,-20 20-351,0-20 96,0 20-33,0-20 161,0 0-64,0 0-289,0 0-800,0 20-2371,0-20-9895</inkml:trace>
  <inkml:trace contextRef="#ctx0" brushRef="#br1" timeOffset="101708.8173">6034 13592 10057,'-20'39'1570,"20"-39"-1506,0 0 352,20 0 993,-20 0-256,19 0-576,-19 0-161,20-20 97,0 1-161,0-21 97,0 20-65,-1-20-384,1 1 512,20-21-223,-20 20-65,-20-19 64,21 18-128,-3-18-128,2-1 129,0 21-161,1-21 64,-21 20-96,20 21 32,-20-21 32,18 40 32,-18-20-160,0 20 64,0 0 32,0 20 0,0 0-65,0 19 65,0 1-32,21 0-96,-21-20-64,20 0 64,0-1 128,19-19-32,-19 0 64,0 0-32,0-19 0,0-1 32,-1 0 32,1-20 0,0 20-96,-20-19 192,0 19 32,0 0 1,0 0 127,0 20-256,0 0 128,-20 0-32,20 20 161,0 0 31,0 19-320,0-19-160,20 20 320,-20-20-672,20 20-1154,0-21-2658</inkml:trace>
  <inkml:trace contextRef="#ctx0" brushRef="#br1" timeOffset="106951.1171">6291 9895 8840,'0'0'1633,"0"0"-992,20 0 672,-20-19 449,21 19-417,-21 0-480,20 0-320,-2-20-1,3 20 1,-1 0-97,0 0-224,19 0-96,1 0 65,0 0-129,19 0-32,0 0 0,-19 0-64,19-20 64,2 20 32,-2 0-128,1 0 96,-1 0-64,1 0 32,-1 0-64,0 0 128,22 0-64,-22 0 0,-19-20 0,19 20-257,-19 0 514,-1 0-193,-19 0-224,21 0-65,-23 0 97,2 0 64,0 0-96,-20 0 160,21 0-96,-21 0 160,20 0-128,-20 0 0,0 0 64,18 0-32,-18 0-32,0 0 32,21 0-225,-21 0-319,0 0-801,0 0-1474,0 0-3779</inkml:trace>
  <inkml:trace contextRef="#ctx0" brushRef="#br1" timeOffset="107369.1411">7502 9737 10473,'0'0'833,"-20"-20"-865,20 20 705,0 0 1473,20 0-1377,-20 0-417,20 20 256,0-20-127,19 20 95,1-20-287,-19 19-97,17-19-128,3 20-32,-21 0-32,0-20 0,-1 20 0,-19 0 0,0-20 32,0 0 32,0 20 0,0-20 160,-19 0 97,19 0-97,-20 0 0,0 19 64,0-19-95,-1 21-129,-17-21 32,17 19-128,1-19 64,0 20-128,2 0-193,-3-20-191,1 20-545,0-20-1281,20 20-3940</inkml:trace>
  <inkml:trace contextRef="#ctx0" brushRef="#br1" timeOffset="107917.1725">6629 9657 10730,'39'0'1153,"-39"-19"-352,20 19 288,-20 0 480,-20 0-1056,1 19-417,-21-19 0,0 20-96,1 0-64,-21 0 160,21 20-32,-22-21 160,43 1 64,-23 0-64,21 0-159,20 0-1,0 0 160,20-1-32,1 2-96,17-2-32,3 1-32,18 0-96,-19 0-224,0 0-321,-21-20-352,1 20-608,-20-20-1794,0 20-4869</inkml:trace>
  <inkml:trace contextRef="#ctx0" brushRef="#br1" timeOffset="108652.2144">7066 10154 11562,'19'0'161,"-19"0"-514,-19 0 994,19 0-225,-20 0-31,0 0-289,0 0 0,-20 20 64,1-20 224,-1 0 33,1 19 287,-1-19-319,19 21-193,-17-1-96,38-20-96,-21 19-96,21 1 96,21 0-64,-3-20-128,23 20 32,-21-20-1,18 20 65,3-20 96,-21 0 64,0 0-32,-1 0-32,-19-20 193,0 20 95,-19-20 0,-1 0 321,-20 0 223,19 20-447,-17-19-289,18 19-288,-1 0-1089,21 0-3588</inkml:trace>
  <inkml:trace contextRef="#ctx0" brushRef="#br1" timeOffset="110398.3144">7184 10174 2690,'0'0'1441,"0"0"-1377,0 0 769,0 0 1089,0 0-577,0 0-800,0 0 320,0 0 384,0 0-160,0 0-320,0 0 31,0 0-31,0 0-224,0 0-321,0 0-32,0 0 96,0 0 129,0 0-65,0 0 64,0 0-31,0 0-97,0 0-160,-18 0 160,18 0-31,0 0-129,0 0 128,-20 0-64,20 0-64,-21 0-128,1 0 64,20 0-32,-20 0-32,1 0 97,-1 0-97,-20 0 64,20 0-96,-19 19 64,19-19 32,-20 0-32,19 0-32,-17 21 0,18-21-64,-1 0 96,1 20-128,2-20 96,18 0-32,-21 19 64,21-19 32,-20 0-160,20 20 128,0-20-64,-20 0 32,20 20-32,0-20 96,-20 20-128,20-20 64,0 0-97,0 20 129,0-20-32,0 20-64,0-1 128,0-19-64,20 21-64,-20-21 128,20 19-64,0-19 65,1 20-130,-3-20 162,2 20-65,1-20-96,-1 0-1,18 0 65,-17 20 65,-1-20-194,-20 0 97,20 0-96,0 0 0,-20-20 160,19 20 0,-19-20-96,0 20 288,0-20 33,0 1-257,0 19 192,0-21-64,0 2 64,0 19-160,0-20 128,0 0 0,-19 20 97,19-20-1,-20 20-64,20-20-128,-20 20-128,0 0 64,-1 0 0,21 0-96,0 0-128,0 0-129,-18 0 193,18 0-512,0 0-97,0 0-32,18 0-224,-18 20-769,0-20-2434</inkml:trace>
  <inkml:trace contextRef="#ctx0" brushRef="#br2" timeOffset="137352.856">5973 12360 5829,'0'0'769,"0"0"-481,0 0 2499,0 0-225,0 0-864,0 0-289,0 0-32,0 0-192,0 0-256,0 0-64,0 0-384,21 0-225,-21 0-128,0 0-128,0 0 96,0 0-96,0 0 96,0 19-32,0 1-32,0 0 64,0-1 64,0 22 1,-21-21-65,21-1 32,0 21 0,0-20-64,0 0 64,0 0-64,0-20 64,0 20-32,0-20 65,21 0-322,-21 0 578,0 0-417,20 0 64,-20 0 32,0 0-64,20 0-64,-20 0-224,19 0 480,-19-20-224,20 20-32,0 0 32,0 0-160,0 0 96,-1-20-64,21 20-33,0 0 33,-1 0 0,22 0-320,-23 0 512,23 0-224,-22 0 128,21 0-193,-1 20 225,-19-20-32,19 0 0,2 0 96,-2 0-96,-19 0 0,19 0 64,0 0-64,-19 0 64,20 0-32,-21 0-32,-19 0 64,21 0 0,-23 0 0,2 0 129,1 0 191,-21 0-64,0 0 0,0 0-31,0 0-65,0-20-32,0 20-64,0 0 96,0 0-96,0 0-64,-21-20 33,21 20 31,0-20 0,0 1 64,0 19-32,0-21 160,0 2 1,0-1-97,-20 0 96,20-20-160,0 20 0,-18 0-32,18 1 64,0-2-31,0 21-97,0-20 0,0 20-128,0 0-481,0 0-416,0 0-416,0 0-609,0 20-1377,0 1-13165</inkml:trace>
  <inkml:trace contextRef="#ctx0" brushRef="#br2" timeOffset="140402.0304">6253 8186 2370,'-41'0'-256,"41"0"672,-20 0 1666,0-19-96,20 19-1025,-20 0-929,20 0-64,0 0 128,-19 0 865,19 0 416,0 0-128,0 0 193,-20 0 31,20 0-256,0 19-320,0-19-224,-20 0-161,20 0-32,0 0 33,20 0-193,0 0-128,-1 0-63,21 0-97,0-19 0,19 19-64,20 0 0,2 0 64,-2 0-64,0 0-32,20 0-225,-20 0 129,0 0-128,2 0 128,-22 0 64,-19 0 96,-1 0-32,-19-20 192,-20 20 0,0 0 160,-20 0-288,-19 0-32,-1 0 0,0 0 32,1 0 0,-22 20-96,3-20 96,-1 0 0,-2 0-64,2 0 32,-20 0 32,-1 19-96,1-19 64,-1 0 32,1 21 64,19-21-32,21 0-128,19 19 96,-20-19-64,40 0 96,0 0-64,0 0-160,20 0 128,20-19 224,-1 19-256,1 0 96,19 0 0,2 0 64,-2 0-96,1 0 129,-21 0-193,21 19-1,-21-19-31,1 0-64,-20 0-96,-1 0 96,1 0 160,-20 20-128,-20-20-193,1 0-1216,-1 0-5926</inkml:trace>
  <inkml:trace contextRef="#ctx0" brushRef="#br2" timeOffset="142454.1479">8217 12360 4836,'20'-21'6919,"0"21"-5958,-20 0 512,0 0-288,20 0 320,-20 0-672,0 0-320,0 0 127,0 0-127,0 21-161,0-2-160,0 1-31,19 0-161,-19-1 96,0 22-32,0-21-32,0-1 128,0 2 96,0 18 0,0-19 1,0 0-65,0-20 96,20 20-192,0-20 32,0 0-32,0 0-32,19 0-32,2 0 32,17 19-31,3-19-33,-2 0 64,1 0 64,-1 0-32,-18 0-32,-3 0-32,3 0 0,-21 0 64,-20-19-96,0 19-96,0 0-64,0-20 0,0 20-161,0 0-896,0 0 641,-20-20-65,20 20 129,0 0-97,0-20 32,0 20 353,0 0 224,0-20 128,-21 20-32,21-19-192,0 19 64,0-21-160,0 21-1025,0-19-3940</inkml:trace>
  <inkml:trace contextRef="#ctx0" brushRef="#br2" timeOffset="143298.1962">9646 12419 11306,'0'-20'481,"0"20"-161,-20 0 769,20 0-96,0 0-288,20 0-417,-20 0 0,0 20 193,0-1 159,0 2-95,20 19-161,-20-21 129,0 21-65,0-20 97,0 0-129,0 0 64,0 0 33,21-20-97,-1 19-256,-2-19-64,23 0 33,-1 20-65,-1-20-32,1-20-32,19 20 0,-19 0 32,-1-19 0,1 19 0,-20 0 32,1 0-64,-21 0 160,0 0-32,0-20-160,0 20-256,0-20 128,0 20-577,-21-20-288,21 20-512,0-20-609,0 20-161,0-19-575,0 19-802,0 0-3297</inkml:trace>
  <inkml:trace contextRef="#ctx0" brushRef="#br2" timeOffset="143898.2305">10699 12459 9480,'0'0'4357,"-20"0"-3909,20 0 225,0 0 95,0 0-191,0 20-289,0-20-192,0 20 0,0-1-64,0 2 129,20-2 127,-20 21 192,0-20 33,0 0-129,0-20-160,0 19 97,0 1 31,20-20-96,-1 20 33,1-20-193,20 0-64,19 0-32,-19-20-32,-1 20 32,1-20 0,1 20-96,-23-19-161,2 19-31,1-20 64,-21 20 0,0 0 160,-21-20 128,1 20-64,2 0-32,18-20-417,-20 20-512,20 0-1153,0 0-4644</inkml:trace>
  <inkml:trace contextRef="#ctx0" brushRef="#br0" timeOffset="184450.5499">12207 7570 7431,'0'-19'4003,"0"19"-3298,0 0 160,0 0 192,0 0-481,0 19 225,0 2 64,21-2 0,-21 21 128,20 20-64,-20 19-481,18 0-192,-18 1-160,0 0 0,0-1-64,0-19 0,0-20 1,20-1 31,-20-19-32,0-20 0,0 0 288,-20 0-64,20-20-320,-18-19-64,-2-1 96,-1-20-64,21 0 96,-20 0-32,20-19-64,-20 0-353,20-1 193,0 21 256,20-2 0,0 23 96,21 17-96,-23 2 0,43-2-32,-22 21 449,21 0-257,-21 0-64,21 21-192,-21-2 0,-19 21-97,0 0 1,-20-20 0,-20 20 224,0-1-32,-19-19 160,-1 0 161,1-20 31,-1 0-224,0 0-128,1 0-224,19-20-385,-1 20-992,21 0-3204</inkml:trace>
  <inkml:trace contextRef="#ctx0" brushRef="#br0" timeOffset="185576.6143">13001 7173 3395,'20'-19'1249,"-20"-2"-993,0 21 1474,0 0 992,0 0-704,0 0-608,-20-19-225,20 19-96,0 0-96,0 0-161,0 0-255,-20 0-353,20 19 129,-19 21 63,19 0 64,-20 19-63,20 21 31,-20-1-63,0 0-1,0-19 96,20 20-319,0-20-33,0-21-96,20 21-32,0-20 0,-20-21-160,20 21-161,-20-20-479,0 0-193,20-20-1121,-20 20-3748</inkml:trace>
  <inkml:trace contextRef="#ctx0" brushRef="#br0" timeOffset="186363.6593">13179 7551 13388,'-18'0'961,"18"0"897,0 0-385,0 0-512,18 0-64,3 19-160,-1 2-65,20-2-127,-21 0 63,21 2-95,19-1-193,-19 0-160,19 0-96,-19-20-32,1 20-32,-23-20-32,23 19-352,-21-19-257,-20 0-480,0 0-160,0 0-320,-20-19-1154,-1 19-3811</inkml:trace>
  <inkml:trace contextRef="#ctx0" brushRef="#br0" timeOffset="186572.6713">13517 7551 13036,'0'0'1762,"0"0"-1058,-20 0 417,20 0-32,-20 19 225,2 2-642,-3-2-287,-19 21-33,1-20-128,19 20-192,0-1-448,0-19-801,0 0-1634,20 0-11691</inkml:trace>
  <inkml:trace contextRef="#ctx0" brushRef="#br0" timeOffset="190756.9106">13993 7451 10345,'0'0'1538,"0"0"672,0 0 32,0 0-480,0 0-513,0 0-545,0 0-159,0 0 96,0 0-1,21 0 33,-21 0-385,0 0-128,0 0-192,20 0-544,-20 20-962,0-20-1184,0 0-4005</inkml:trace>
  <inkml:trace contextRef="#ctx0" brushRef="#br0" timeOffset="191159.9336">14034 7829 10121,'0'-20'4292,"0"20"-3171,0 0 641,0 0-225,0 0 1,20 0-609,-20 20-673,0 0-96,0-1-96,-20 1 96,20 0-224,-20 0-416,-1 0-513,-17 0-929,17-1-3459</inkml:trace>
  <inkml:trace contextRef="#ctx0" brushRef="#br0" timeOffset="192082.9864">14212 8386 15758,'0'19'353,"0"-19"31,20 0 769,-20-19 160,20-2-544,19-18-416,-19-21-33,21 1 160,-21-1-63,18-20-33,-17 21-192,-1-21-128,0 1-64,0-1-192,-20 1-64,19 18 64,-19 23 32,0-2 160,0 19-97,0 21-95,0 0-224,0 21 256,0-2 256,0 21-224,0 0 96,0 0 32,20 0-225,0-1 129,0-19 32,0 0 96,19-20 0,-19 0 0,0-20 32,0 0 65,-1 0-129,-19-19 0,20-1 160,-20 20-256,0-20 96,0 0 0,0 0-32,0 20 128,-20 1-192,20 19 128,0 0-161,0 19 226,20 22 127,-20-22-32,0 21-224,20 0 384,-20 0-288,21 0 64,-21-1-256,20-19-64,-20 0-448,18 0-514,2 0-1600,-20-20-5382</inkml:trace>
  <inkml:trace contextRef="#ctx0" brushRef="#br0" timeOffset="192371.0029">14987 7829 12587,'19'0'5734,"1"0"-5478,-20 0 225,0 20-33,0-20 353,0 19-449,-20 1-256,1-20-96,-1 20-96,0 0-320,0 0-609,-19-20-1217,19 0-2595</inkml:trace>
  <inkml:trace contextRef="#ctx0" brushRef="#br0" timeOffset="192811.028">15682 7591 13741,'20'-21'352,"-20"21"-320,0 0 288,-40 0-256,19 21 96,-38-2-160,19 0 32,1 2 0,-1-1 289,0 20 255,1-20-416,19 19-128,20-19 65,0 0-33,40 0 32,-1 0 0,1-1 32,19-19-32,-19 0-96,-1-19-32,2 19 32,-21-20 64,0 0 160,-20 0 225,-40 0-97,-1 0-96,2 20-64,-1 0-192,1 0 0,-1 0-640,20 0-898,0 0-2209,20 0-7175</inkml:trace>
  <inkml:trace contextRef="#ctx0" brushRef="#br0" timeOffset="193244.0529">15820 7332 13388,'20'-20'2082,"0"0"-2018,0 20 609,0 0-1,-1 0-191,21 0-513,-20 20-513,-20 0-191,21 0 223,-21 0 321,0-1 96,-21 1 96,21 0 192,-20-20 289,0 20-65,0 0 0,20-20-95,0 0-129,0 20 32,20-20 96,0 0-127,21 0-193,-23 0-449,22 19-512,-19-19-512,-1 0-2819</inkml:trace>
  <inkml:trace contextRef="#ctx0" brushRef="#br0" timeOffset="193530.0693">16119 7213 11018,'-20'-20'1089,"20"0"-352,20 20 288,-2 0-417,3 0 161,19 20-128,-20 20-33,19-1 65,1 1 31,-20 20 65,-1-1-224,1 1 31,0 19-223,-20-20-97,0 2-96,-20-2-224,0 1 32,-19-20-481,19-1-672,-20 1-1153,1 0-4677</inkml:trace>
  <inkml:trace contextRef="#ctx0" brushRef="#br0" timeOffset="201849.5451">12882 9598 2562,'0'0'12780,"0"0"-11883,0 0 192,0 0 64,20 0-224,0 0 256,0 0-480,19 0-289,1 0-96,19 0-192,-18 0-95,17 0-290,-17 0-672,-21 19-736,19-19-1282,-39 0-3939</inkml:trace>
  <inkml:trace contextRef="#ctx0" brushRef="#br0" timeOffset="201986.5529">12981 9737 11466,'-39'20'4068,"59"-1"-3908,-20-19 353,39 0 640,1 0-64,-1 0-801,22 0-512,-23-19-1410,-17 19-4003</inkml:trace>
  <inkml:trace contextRef="#ctx0" brushRef="#br0" timeOffset="202577.5867">14927 8684 13773,'0'0'1409,"-20"0"-1377,20 19 96,-19 21 865,19-20 64,0 20-192,-20 19-737,20-19 0,0-1-64,0 21-160,20-20-352,-20 19-417,19-19-865,-19 0-1505,20 0-4100</inkml:trace>
  <inkml:trace contextRef="#ctx0" brushRef="#br0" timeOffset="202959.6086">13914 9538 15630,'-59'20'865,"59"-20"-865,0 0-96,39 0 865,1 0 256,40 0-481,19-20-320,0 20 225,20 0 127,21 0-191,-2 0-289,22-21-64,18 21 32,0 0 32,21 0-224,-1 0 64,0 0-32,1 0 0,-19 0 96,-22 0-96,-19 0 128,-19 0 64,-21 0-32,-40 0 64,-39 0-192,0 21-96,-40-21-225,0 0-640,-39 20-1537,-1 0-1698</inkml:trace>
  <inkml:trace contextRef="#ctx0" brushRef="#br0" timeOffset="203637.6474">13835 10372 11755,'20'0'2530,"-20"21"-1889,21-2 63,-21 1 65,18 20-32,2-1-353,0-18-64,1 18-95,17-18-193,-17-21 160,-1 19 288,0-19-223,0 0-129,-1-19-64,-19-22-256,0 1-1,0 1 225,0-1-32,-19-20-32,-1 21-32,0-21 64,20 1 0,-20-1 96,-1 21 0,21-2 129,21 2 95,-1 19-192,39 0-32,-19 20-32,39-20 321,0 20-33,20 0-32,2 0-128,17 0-128,1 0 33,1 0-33,-1-20-160,-20 20 64,-40 0-449,2 0-95,-43 0-65,2 0-1249,-40 0-2562,2 0-5894</inkml:trace>
  <inkml:trace contextRef="#ctx0" brushRef="#br0" timeOffset="204149.6767">14232 10293 14285,'-20'0'1890,"20"0"-1922,0 0 32,0 0 448,40 0 321,-20 0-673,19 20-64,-19-20-32,21 20-32,-23 0-32,2-1-64,-20 2 32,0-2 96,0 1 96,-20 0 96,2 0 32,-2 0 65,-21-1-33,41-19-96,-20 21-64,20-21 64,0 19-64,20-19 128,0 20-127,1-20-386,17 0-383,-18 0-481,1 0-897,19 0-2339</inkml:trace>
  <inkml:trace contextRef="#ctx0" brushRef="#br0" timeOffset="204345.6879">14550 10372 15951,'20'0'288,"-20"-19"256,20 19 1154,-1 0-289,21 0-512,0 0-480,19 0-161,-18-20-32,-23 20-320,23 0-545,-41 0-608,20 0-1666,-20 0-6341</inkml:trace>
  <inkml:trace contextRef="#ctx0" brushRef="#br0" timeOffset="204510.6973">14669 10353 13196,'20'40'1153,"-20"-21"-352,0 21 640,19-20-512,-19 0-545,0 20-544,20-21-608,-20 1-353,20 1-33,-20-21-1568,21 0-5702</inkml:trace>
  <inkml:trace contextRef="#ctx0" brushRef="#br0" timeOffset="204662.706">14807 10412 15054,'0'40'1569,"0"0"-1441,0-21 673,0 21-256,0-20-225,0 20-512,20-20-1570,-20 0-3971</inkml:trace>
  <inkml:trace contextRef="#ctx0" brushRef="#br0" timeOffset="205181.7357">16099 10154 14669,'20'-20'1089,"-20"20"-928,-20 0 319,-21 0-224,1 20 1,1 0-225,-21 20 0,21-1 0,-1-19-32,1 20 64,19 0-96,20 0 64,0-21-32,20 1 192,19 0 256,1-20 161,-20 0-257,19 0 33,-19-20-289,0 20 32,-20-39 32,0 18-64,-20 2 352,-20-1-159,21 0-193,-21 0-128,0 20-513,21 0-928,19 0-2979</inkml:trace>
  <inkml:trace contextRef="#ctx0" brushRef="#br0" timeOffset="205794.7708">17111 9598 16751,'-20'19'1121,"20"-19"-1121,20 0 289,19 0 223,1 0 225,19 0-513,-19-19-128,19-1-32,-39 0 64,21 0-32,-41-1-31,0 2 31,0 19-96,-41-20 0,3 20 0,-3 0-96,1 0 96,1 20 96,-1 20-96,20-20 96,20 20 32,20 0-32,0-1 0,20 1-96,19 0 64,0-21-64,2 1 96,-22 0-160,21 0-256,-40-20-353,-1 0-352,1 0-1057,-20 0-2658</inkml:trace>
  <inkml:trace contextRef="#ctx0" brushRef="#br0" timeOffset="205947.7795">17528 9677 5765,'59'0'8072,"-39"20"-6759,19 0-64,1 0-64,19 0-128,-18-1-480,19 21-513,-21-20-545,21 0-640,-21-20-833,-19 20-3427</inkml:trace>
  <inkml:trace contextRef="#ctx0" brushRef="#br0" timeOffset="206119.7893">17964 9657 12395,'-19'0'4356,"19"0"-4131,-20 20 1024,0 0 416,0 0-383,-19 20-738,19-1-448,0-19-224,0 20-993,20-1-833,20-18-2466</inkml:trace>
  <inkml:trace contextRef="#ctx0" brushRef="#br0" timeOffset="206508.8115">18223 9717 18609,'0'79'545,"-20"-19"-385,20 19 769,0 1-449,0-1-480,20 1-705,-20-20 225,20-21 384,-2 1 160,-18-20-96,0-20 96,0-20 224,0 0-224,-18-20 385,18-20-65,0 1-64,-20-40-384,40-1-192,-2 1-577,3 20 289,19-1 384,-1 60 352,21 1 0,-21 38 288,1-19-191,1 40 351,-3-20-383,-38 0 31,0 19-224,-20 1 192,-19-20-64,-1 0 33,1-20-161,-21 0-225,21 0-575,-21 0-577,39 0-1090,3 0-3907</inkml:trace>
  <inkml:trace contextRef="#ctx0" brushRef="#br0" timeOffset="206948.8367">19096 8941 12043,'0'0'320,"-21"0"833,3 21 1250,18 18-1122,-41 1-609,21 19 33,0 21-64,-19 19-353,-1 1-64,20-1 0,1 1 33,19-1 191,0-19-160,19-21-192,1 1 33,0-1 31,0-19-224,1-20-97,-3 0-191,-18 0-417,0-20-544,0 0-448,0 0-2211,-18-20-8967</inkml:trace>
  <inkml:trace contextRef="#ctx0" brushRef="#br0" timeOffset="207937.8932">19434 9558 17296,'-21'20'1505,"1"-20"-1345,20 0 1410,20 0 256,1 0-385,19 0-544,-1 0-545,21 0-224,-1 0-64,-19 0-480,-1 0-705,-19 0-1826,0 0-2562</inkml:trace>
  <inkml:trace contextRef="#ctx0" brushRef="#br0" timeOffset="208506.9259">20764 8524 15374,'-20'-19'1986,"-1"19"-1890,1 19-192,2 1 160,-23 20 737,1 20 64,21-1-385,-1 1-256,0 19-32,0-19-95,20 0-130,0-1-255,20-19-448,20-1-642,-1-18-351,1-21-1667</inkml:trace>
  <inkml:trace contextRef="#ctx0" brushRef="#br0" timeOffset="208687.9361">20802 8822 16783,'21'20'2178,"-1"20"-1953,20-20 351,-1 19 193,1 1-193,19 0-479,-19-20-354,1 20-479,-3-21-385,-17 2-801,-1-2-3363</inkml:trace>
  <inkml:trace contextRef="#ctx0" brushRef="#br0" timeOffset="208860.9461">21061 8922 17456,'-40'19'416,"1"2"-384,19 18 929,-20-19-128,20 0-641,1 20-320,19-21-544,0 2-866,0-21-1761,19 19-9257</inkml:trace>
  <inkml:trace contextRef="#ctx0" brushRef="#br0" timeOffset="209034.956">21359 8981 17904,'59'0'1762,"-39"-19"-1698,20 19 1249,-19 0-384,-3-21-833,22 21-256,-19 0-1217,-21 0-1602,0 0-14572</inkml:trace>
  <inkml:trace contextRef="#ctx0" brushRef="#br0" timeOffset="209522.9839">21557 9359 16143,'21'39'1986,"-1"-19"-2819,-2-20 705,3 0 1345,-1-20-160,0 1-1057,0-1-32,-1-20 96,1 0-96,0-19 0,0-1 64,0 0-320,-1-19-161,1 20-640,0-1 96,0 0-1185,-20 21 641,0 39 1537,0 0-224,20 19 832,-20 21 1026,0 0-513,0-1-192,0 1-449,21 0-320,-21 0-64,18-20 96,2-20-63,1 0 127,-1 0-160,0-20 32,-2 0-160,-18 0 32,21-20-32,-1 21-64,-20-21-32,20 20 96,-20-20-32,0 40 64,0-20 96,0 20-64,20 20 96,-20 0 96,0 0-128,0 19 0,19-18-224,-19 18-288,20-19-481,0 0-801,0 0-1345,-20-20-4324</inkml:trace>
  <inkml:trace contextRef="#ctx0" brushRef="#br0" timeOffset="209743.9965">22232 8584 13612,'40'20'2499,"0"20"-2307,-21 0 1025,42-1 417,-23 1 63,-18 19-1056,21 1-705,-41-20 288,0 19-256,0-19-384,-20 0-770,-1-20 258,21-1-354,-20-19-928,20 0-3619</inkml:trace>
  <inkml:trace contextRef="#ctx0" brushRef="#br0" timeOffset="210035.0133">22590 8405 16559,'39'20'320,"1"-20"-672,-20 0 1377,39 20-64,-19-20-513,-19 19-448,-21 2-288,0-1 64,-21-1 160,1 1-96,-18 0 32,17 0 192,-19 0 288,40-1-96,0-19 129,0 21-1,20-21-32,21 19-159,-3-19-33,3 21-128,18-21-128,-39 19-417,20-19-640,-40 20-1377,0-20-6471</inkml:trace>
  <inkml:trace contextRef="#ctx0" brushRef="#br0" timeOffset="210527.0413">20505 9578 13324,'-19'0'1570,"38"0"-1218,1 0 609,40 0-417,-1 0-127,41 0-97,-1 0 32,40-20 225,40 20 96,-1 0-161,20 0 289,1 0-353,19 0-95,-19 0-225,-1 0-96,-38 0 32,-42 0 0,-38 0-64,-21 0-705,-59 0-1217,-20 0-1601</inkml:trace>
  <inkml:trace contextRef="#ctx0" brushRef="#br0" timeOffset="210859.0603">20922 9816 18961,'-39'20'129,"39"-20"-546,19 0 513,21 0 481,19 0 31,1 20-319,19 0-161,-18-1-128,-22 2 0,-19-2-96,-20 1 0,0 0 96,-20 20 0,-39-20 64,18 0 128,-17-1 128,-3 1-32,22 1-95,19-2-129,20 1-128,20-20-225,19 20-95,1-20-353,19 0-1120,22 19-2436</inkml:trace>
  <inkml:trace contextRef="#ctx0" brushRef="#br0" timeOffset="211169.0782">21815 10055 17744,'-39'0'-128,"19"0"-993,-20 19 1570,-19 1-97,18 1-288,3 18-32,17-19 0,21 20-96,0-20-128,0-1 96,41 1 160,-23-20 64,23 0 256,-1 0 289,-21 0 96,1 0-289,-20-20-96,0 1-127,0-1-193,-20-1-96,-19 2-225,-1 19 1,19-20-577,3 20-384,-2 0-865,20 0-2530,20 0-3171</inkml:trace>
  <inkml:trace contextRef="#ctx0" brushRef="#br0" timeOffset="211443.0938">21916 10055 13869,'38'-20'64,"-17"20"352,19 0 2018,-1 0-1024,-19 0-1058,20 0-128,-21 20-288,-19-20 192,20 19 97,-20-19-354,-20 20 258,1-20-65,-1 21 0,0-21 0,0 19-64,-1-19 0,21 20 0,0-20 0,21 20 128,-1-20-128,20 0-128,-1 0 0,-19 0-161,0 0-63,0 0-417,-1 0-2626</inkml:trace>
  <inkml:trace contextRef="#ctx0" brushRef="#br0" timeOffset="212048.1283">23384 8882 8776,'0'-20'7271,"0"0"-6791,-20 20 65,20 0 1120,0 0-800,0 0-96,20 20-257,0 0 1,0 39 191,19 1-191,1 0-353,0 19-64,19 21 0,-18-1 0,-3 1-96,-17-1 128,-1-20-63,0 21 31,-20-21-96,-20 1-64,0-21-33,-21-19-223,3 0-288,-3 0-802,2-21-1569,-1 1-10281</inkml:trace>
  <inkml:trace contextRef="#ctx0" brushRef="#br0" timeOffset="219176.5362">12207 9856 9609,'-59'0'928,"39"20"-351,-20-20-417,-19 19-128,-1-19 96,1 21-96,-20-2 0,18 1-224,-38 20 0,0-20 224,0 20 32,-21-1 256,-18 1 577,-1 19 288,-1 1-128,2 0-192,-1-1-288,39-19-129,1 20-192,20-21 33,0 1 31,-2 1-32,22-2 1,19-19-33,1 20-128,19-20-64,0-1-32,0 1-32,1 0 64,19 0-128,-20-20 160,20 20 0,-20 0-32,0-20 0,0 19-64,1-19 0,19 20 128,-20-20-224,0 0 96,20 20-32,0-20 64,0 0-96,-20 0-224,20 0 128,0 0-64,0 0 63,-20 0-31,1 0 192,19 20-32,-20-20 128,0 0 0,-1 20 33,21-20 63,-20 0-96,2 0 192,-2 20-320,20-20 224,-21 0-288,1 20 192,0-20-128,1 0 64,19 19-64,-20 2 64,0-21-64,20 19 96,-20-19-160,0 20 32,20-20-96,-19 21 0,19-21-32,0 0-129,0 0-159,-20 0-865,20 0-1090,0 0-2465</inkml:trace>
  <inkml:trace contextRef="#ctx0" brushRef="#br0" timeOffset="219450.5517">9745 10651 14477,'41'-20'417,"-41"20"-97,0 0-320,-20 20 32,-21 20-64,3-1 0,-3 1 64,-18 20-32,19-21 0,1 21 160,19-20 192,0-21-31,20 21-257,20-20 224,0 20 257,39-20-193,-19 0-224,19-20-32,0 20-96,2 0 32,-2-20-416,-19 20-1218,19-20-2818</inkml:trace>
  <inkml:trace contextRef="#ctx0" brushRef="#br0" timeOffset="248520.2145">10559 11863 2690,'0'0'641,"-20"0"-257,20 0 129,0 0-193,0 0 64,0 0 449,0 0 128,0 0 384,0 0 225,0 0-257,0 0-352,0 20 96,0-20 96,0 0-192,0 0-96,0 0-33,0 0-127,0 0-224,0 0 319,0 0-255,0 0 31,0-20-159,0 20-129,20-20-128,-20 0-32,21 0-256,-1 0 480,0 1-223,19-1-33,1-20-192,-1 20 512,21 0-416,-1 1 0,20-1 128,2-20-128,18 20 320,-20 0-288,0 1 33,0-2-130,-39 21-63,1 0 160,-23 0-256,-18 0 0,0 0-289,0 0 97,0 0 64,0 0-225,-18 0 193,18 0-193,-20 0-288,-1 0-1313,1 0-3331</inkml:trace>
  <inkml:trace contextRef="#ctx0" brushRef="#br0" timeOffset="248960.2397">10521 11565 6309,'0'-20'3043,"0"20"-1922,18 0 993,-18 0-352,0 0-32,0-19-673,20 19-673,-20 19 0,0-19 193,0 20-353,0 20-96,-20 0 97,20-1-225,-18 1 64,18 19 32,-21-19 128,21 0-64,0-1 128,0-18-224,21-2 641,-3 0-257,2-19-223,1 0 383,19 0-480,-1 0 289,1 0-705,-1-19 191,-19 19-575,0 0-770,-20 0-1184,0 0-4581</inkml:trace>
  <inkml:trace contextRef="#ctx0" brushRef="#br0" timeOffset="249703.2822">11790 11565 1505,'0'0'8968,"20"0"-8551,-20 20 1312,0 0 33,0 20-513,0 19-288,21 1-384,-3-1-289,-18 1-224,20-1-64,-20-19 96,21-20 96,-21 0 353,0-20 160,0 0 896,0-20-928,-21 0-609,21-39 256,-20 19-128,20-20 32,-18-19-159,18 19-130,0 21-287,18-21-417,23 20 257,-21 21 448,39-2-32,-19 21 128,0 0-32,-21 21 96,1-2-32,0 1 128,-40 20 0,20-20 65,-39 0 127,-1-1-96,0 1-96,1 0-64,19-20-128,-21 0-384,41 0-385,-20 0-352,40-20-1473,21 20-2723</inkml:trace>
  <inkml:trace contextRef="#ctx0" brushRef="#br0" timeOffset="250013.2999">12386 11267 14413,'0'-40'1409,"20"40"-1056,-20-20 1056,0 20-320,0-19-320,0 19-385,0 0-256,-20 19-96,20 1 0,-20 20 65,1 19 31,-1 1 96,20 0 160,-20-1-31,20-19-321,0 20-64,20-20 128,0-1 0,-1 1-192,1 0-97,0-21-543,0 1-321,-20-20-1858,20 0-4196</inkml:trace>
  <inkml:trace contextRef="#ctx0" brushRef="#br0" timeOffset="250375.3205">12564 11526 11402,'0'0'2274,"0"-21"-1761,0 21 1857,0 0-896,0 21-417,20-21-353,0 19-63,0 1-161,1 20-320,-3-20-95,22 0 31,-19-1-32,-1 1 32,-2 0-96,23-20 64,-41 20-288,20-20-449,-20 0-480,0 0-1217,0 0-2307</inkml:trace>
  <inkml:trace contextRef="#ctx0" brushRef="#br0" timeOffset="250569.3316">12882 11526 12684,'-39'0'2402,"39"0"-2178,-40 0 1410,20 19-97,-1 1-384,-17 20-769,-3 0 1,21-21-225,-19 21-64,39 0-576,-20-1-1154,20-19-2210</inkml:trace>
  <inkml:trace contextRef="#ctx0" brushRef="#br0" timeOffset="252034.4155">13121 11465 12363,'0'0'1602,"0"0"-1090,0 0 930,0 0-385,0 0-1025,0 21-641,0-21-864,0 19-1410,0-19-4997</inkml:trace>
  <inkml:trace contextRef="#ctx0" brushRef="#br0" timeOffset="252199.4249">13141 11724 12043,'-20'40'929,"20"-21"-609,-21-19 641,21 20-705,-20 0-576,2-20-1826,-3 20-3427</inkml:trace>
  <inkml:trace contextRef="#ctx0" brushRef="#br0" timeOffset="252761.457">13141 12240 15214,'0'40'961,"0"-40"-1057,20 0 768,-2-20 417,23 0-352,-1-20-256,-1-19 159,1-1-223,-20 1-161,19-21-320,-19 1 416,0-1-448,-20 1-224,21 20-1,-21-1 193,0 40 160,0 0-128,-21 20 64,21 20-320,0 0 448,21 20-96,-21 19 0,0-19-32,18 0-96,2-21 128,21 1-32,-21-20 96,-2 0 0,2 0 192,1-20-64,-1 1-384,-20-21 608,0 0-383,0 20-1,20-19-32,-20-1 0,0 0-225,0 21 97,0-2-64,0 21 320,0 0-64,20 0 32,-20 21 225,0-2 63,0 1 64,0 20 1,0 0-225,19-1-256,-19 1 32,20-20-833,0 0 97,0-1-1186,-20 1-4100</inkml:trace>
  <inkml:trace contextRef="#ctx0" brushRef="#br0" timeOffset="252993.4703">14014 11764 15790,'20'39'1730,"-20"-39"-993,-20 20 736,-1 0-288,3 0-672,-2 0-609,-1-1-481,1-19-288,0 21-544,20-21-1570,0 19-7463</inkml:trace>
  <inkml:trace contextRef="#ctx0" brushRef="#br0" timeOffset="253345.4904">14550 11545 15342,'40'-19'2210,"-40"19"-2818,0 0 832,-20 0 288,-20 19-31,1 1-449,-1 0 0,-1 20 64,3-1 128,18 1-224,-1 0-64,21-1-32,0 1-32,21-20-32,17 0 96,-18 0 64,21-20 192,-1 0 160,-21 0-160,1-20 225,-20 0-1,0 0-192,0 0 0,-20 0 65,1-19-65,-21 39-128,20-20-96,-1 20-320,21-20-353,0 20-768,0 0-1954,0 0-4773</inkml:trace>
  <inkml:trace contextRef="#ctx0" brushRef="#br0" timeOffset="253641.5074">14689 11406 15726,'39'0'353,"-19"0"-225,21 0 1313,-3 0-320,23 19-448,-22 2-609,-19-21 0,0 19 32,0 2-128,-20-2 64,-20 2 64,0-2-96,0-19 32,0 20 160,1 0 97,19-20 31,0 20-96,19-20 32,-19 20 1,40-20-289,-20 0 32,19 20-769,-19-20-416,0 19-993,0-19-4517</inkml:trace>
  <inkml:trace contextRef="#ctx0" brushRef="#br0" timeOffset="254577.5609">15145 11247 10153,'0'0'1570,"0"0"-193,0 0 1089,0 0-1056,20 0-546,1 20 33,-3-20-96,2 20 0,21 19-65,-1 1-319,-21 0-289,21 19-64,0 2 32,-1 18-128,-19 0 32,-20-19-64,0 19-32,0-19-32,-20-1 64,-19-19 32,19-20-289,-40 0-351,21 0-898,-2 19-3939</inkml:trace>
  <inkml:trace contextRef="#ctx0" brushRef="#br0" timeOffset="283484.2143">22669 3000 4163,'0'0'2403,"-20"0"127,20 0 417,0 0-545,0 0-576,0 0-641,0 0-416,20 20 64,-20-20-129,40 0-159,-1 0-97,1 0-160,40 0-31,-1 0-65,-19 0-64,19 0 192,-20 0-288,1 20 0,-21-20-64,-19 0-544,21 0-673,-21 0-321,-20 0-832,0 0-2467,0 0-5861</inkml:trace>
  <inkml:trace contextRef="#ctx0" brushRef="#br0" timeOffset="288752.5156">18144 3994 5669,'18'0'1890,"2"-20"-65,-20 20 97,0 0-128,0 0-161,0 0-447,0-20-482,-20 20-351,20 0-193,-39 0 0,19 0 0,-39 0-128,19 20 0,-19 0-64,-21-1 32,41-19 32,-22 20-32,23 1-32,-3 18 0,21-19 32,-19-1-32,39 21-32,-20-20 64,20 20 0,0 0 0,20 0-32,-1 0-32,21-21 96,-20 1 32,19 0 160,-19-20 161,21 0 127,-21 0 97,19-20-33,-39 0-63,20-20-129,-20 21 0,0-21-31,-20 0 31,1 0-32,-1 20 33,0-20-289,-21 21-96,41 19-192,-20-20-449,20 20-512,-18 0-1826,18 20-11242</inkml:trace>
  <inkml:trace contextRef="#ctx0" brushRef="#br0" timeOffset="289770.5739">19373 4073 10441,'-39'-19'929,"19"19"-544,-20 0-65,21 0-160,-21 0 545,20 0-65,0 19-447,20-19-97,0 20 96,0 0 224,20-1 65,0 2-225,20-2-64,-1 1-160,1 0 64,-20-20-32,-1 20-32,1-20 96,-20 0 1,0 0 671,-20 20 97,1-20-769,-21 0-96,0 0-192,21 0-641,-21 0-1889,40-20-10443</inkml:trace>
  <inkml:trace contextRef="#ctx0" brushRef="#br0" timeOffset="289978.5858">19553 4093 17552,'0'20'1794,"0"-20"-1442,20 0 289,-1-20 95,1 20-159,20 0-353,-1 0-224,1-20-192,0 20-545,-21-19-127,21 19-354,-19-21-415,-21 1-353,0 1-1089,0-1-2658</inkml:trace>
  <inkml:trace contextRef="#ctx0" brushRef="#br0" timeOffset="290138.595">19731 3815 11370,'-20'20'1153,"20"-1"449,20 2 480,-20 18-897,20 1-737,-20 19-255,20-18-161,-20-2 32,0 0-128,19 1-129,-19-20-511,20 0-738,0 0-1280,-20-20-1698</inkml:trace>
  <inkml:trace contextRef="#ctx0" brushRef="#br0" timeOffset="290577.6201">20009 4113 16271,'-20'0'961,"1"0"-929,19 19 416,-40-19-31,19 40-257,21-20 0,0 20-320,0-20-160,21 0-33,-1-1 1,0 2 32,19-21 127,-19 0 225,0 0 97,-20-21-33,20 2 0,-20-1 0,0 0-192,-20-20-96,20 20-129,0 20-287,-20-19 351,20 19 257,0 0-192,0 19 96,0 1 256,20 0-64,-20 0 0,20 0-31,-1 0-1,-19-20 128,0 0 256,0 0 417,0 0 96,0 0-705,0 0-224,0-20-160,0 0-160,20 0-225,0 0 129,-20 20 192,20 0 128,0 0 128,-1 0 128,-19 0-64,20 20-64,-20 0-64,20 0-737,0 19-1793,1-18-4613</inkml:trace>
  <inkml:trace contextRef="#ctx0" brushRef="#br0" timeOffset="290966.6422">20406 4172 15983,'-39'-19'320,"39"19"353,-20 19-513,0-19-96,20 40 0,0-20-64,0 0-288,20 19-97,0-18 97,0-2 320,19-19 96,-19 0 288,0 0 289,19-19 32,-19-2 160,-20-18-225,20-1-319,-20 0-65,-20 0-32,0-19-384,1-1-64,-1 1 256,20 39-64,-20 0 32,0 0-64,20 20-64,0 40 32,0-20 224,0 39 64,0-18-160,20-2 0,0 21 0,19-21-64,-19 1-416,0 0-289,20 0-160,-21-21-256,1 2-672,-20-21-1570,20 0-3588</inkml:trace>
  <inkml:trace contextRef="#ctx0" brushRef="#br0" timeOffset="291695.684">20744 4172 7334,'0'-19'1570,"0"19"-385,-21 19 1025,21-19-640,-20 20-481,20 20-673,0-20-256,0 19-64,20-18-96,1-2-192,-1-19 0,0 21 192,-2-21 192,3 0 32,-1-21-31,-20 2-65,20-2-64,-20-18-160,0 19-129,-20 0-255,20 0-97,0 0 417,0 20 192,0 0-160,0 20 256,0 0 96,20 0-159,-20 0-33,20 0 0,-1-1-64,1 2 64,-20-21 128,20 0 512,-20 0 610,0-21-642,0 2-416,0-1-95,0 0-226,20 0-223,0 0-32,-1 0-161,21 20 1,1-19 288,-21 19 160,18 0 128,-17 0 32,-1 0 32,0 19-160,-20-19 0,0 20-128,0-20-65,-20 20 33,0 0 128,-1 0 0,1 0 32,20-1-32,-18 2 32,36-2-32,-18-19 128,20 21 32,21-21 128,-21-21 353,19 2 384,-19-2-96,20-18-33,-21-1-63,-19 0-385,20 0 65,-20 1-161,0-21-288,0 1-96,-20 19-96,1 0 0,-1 0 160,0 40-64,0 0-193,20 21 161,-20 18 160,20 21 96,0-1 225,0 1 63,20 0-64,0-21-159,20 21-97,-1-21 96,1-18-96,-20-2-64,19-19-256,-19 21-449,-20-21-896,0-21-2531</inkml:trace>
  <inkml:trace contextRef="#ctx0" brushRef="#br0" timeOffset="292286.7177">22471 4192 15758,'20'0'545,"-40"0"-2147,20 0 1666,-21 0-31,1 20 223,-18-20 224,17 20-31,-19 20 31,21-21-160,19 2-224,0 19-63,0-21 95,0-19 384,19 0 193,21 0 192,-19 0-129,17-19-127,-18-21-225,1 19-63,-1-18 31,-20-21-320,0 21 96,0-21-224,0 0-32,-20 1-160,-21 19 96,23 0 128,18 21 32,-20 19-257,20 19-159,0 21 416,0 0 64,20 19 32,-2 1-64,2 0 64,1-21-64,-1 21-64,0-21-352,-1 22-385,1-42-704,0 21-1698,0-40-6150</inkml:trace>
  <inkml:trace contextRef="#ctx0" brushRef="#br0" timeOffset="292827.7487">22550 4252 17264,'0'0'96,"20"20"-96,-20-20 1089,20 0-512,0 0-257,-1 0-128,1 0-96,0-20 0,0 20 0,0-20-64,-20 20-256,0-20-320,-20 0-161,0 20-576,20-20-577,-20 20 1313,0 0 289,1 0 96,19 20 384,-20 0 32,20 20 1,0-20 63,20 20 32,-1-21-320,21 2-32,-20-2-96,21 1 0,-3-20 0,-18 0 96,1 0-32,-1-20-224,-20 1-32,18-2-97,-18 2 225,0-2-32,0 2-128,0 19 352,0-20 96,0 40-288,0-20 160,21 19 32,-1 2 32,0-2 192,0 2-128,-1-2 0,1 1-96,0-20 0,-20 20 192,0-20 417,20 0 352,-20-20-449,0 0-319,0 1 95,0-2-256,0 2-96,20-2-32,-20-18 32,0 19 32,19 20 64,-19-20-320,20 20-1346,-20 0-1665,20 0-4869</inkml:trace>
  <inkml:trace contextRef="#ctx0" brushRef="#br0" timeOffset="293044.7612">23185 4291 13773,'-20'0'704,"20"0"-640,0 21 1570,0-2-545,0 21-481,0-20-447,0 0-65,20 0 0,-20 0-32,0-20-32,0 20-320,20-20-705,-20-20-1762</inkml:trace>
  <inkml:trace contextRef="#ctx0" brushRef="#br0" timeOffset="293188.7694">23185 4093 15951,'20'0'-1762,"1"20"1730,-21-20-288,18 19-1890,-18 2-7111</inkml:trace>
  <inkml:trace contextRef="#ctx0" brushRef="#br0" timeOffset="293534.7892">23343 4252 14669,'0'0'385,"0"0"-641,-18 20 704,18-1-64,-20 2-224,0 19-95,20-1-1,20-19-96,-20 0 32,20 0 64,-2-20 96,-18 0 128,21 0 321,-21 0-65,20-20-288,0 20-95,-20-20-129,0-20-353,0 21 33,0-2 160,0 2 0,0-2 96,-20 21 64,20 0 0,0 0 224,0 21-128,20-2-64,0 2-160,-1-2-288,1 1-577,0 0-833,20 0-960,-20 0-2179</inkml:trace>
  <inkml:trace contextRef="#ctx0" brushRef="#br0" timeOffset="293716.7996">23562 4312 14413,'-19'-40'2082,"19"20"-1217,0 20 1057,0 0-641,0 0-608,19 0-289,21 0-224,-19 0 32,17 0-32,-18 0-128,1 0-448,-1 0-769,-20 0-609,0 0-3170</inkml:trace>
  <inkml:trace contextRef="#ctx0" brushRef="#br0" timeOffset="293895.8098">23661 4054 13901,'-18'39'1473,"18"0"833,0-18-160,0 18-897,0 1-832,0 0-321,0 0-384,0 0-769,18-1-865,2-19-1698,-20 20-10217</inkml:trace>
  <inkml:trace contextRef="#ctx0" brushRef="#br0" timeOffset="294046.8184">23821 4291 14477,'0'21'513,"0"-2"319,0 2 129,0-2-768,0 1-546,20 0-1408,-20 0-3108</inkml:trace>
  <inkml:trace contextRef="#ctx0" brushRef="#br0" timeOffset="294183.8263">23900 4232 16431,'0'-20'-288,"-20"0"-897,20 20 736,0 0-544,20 0-1601</inkml:trace>
  <inkml:trace contextRef="#ctx0" brushRef="#br0" timeOffset="294429.8403">23959 4371 5861,'0'20'2530,"0"-20"-2049,20 0 2241,-20 20-672,0-20-736,20 20-514,-20-20 33,20 20 320,1-20-192,-21 0-256,18 0-65,-18 0 353,20-20-256,-20 20-353,0-20-223,0-20-65,-20 21-192,20-2-673,0 2-993,-18-2-1921,18 21-7304</inkml:trace>
  <inkml:trace contextRef="#ctx0" brushRef="#br0" timeOffset="294725.8572">24139 4391 17168,'18'20'352,"-18"-20"673,0 0 448,0 0-736,0 20-96,0-20-33,0 0-127,0 0-257,21-20-192,-21 20-160,0-20-256,20 0 31,0 1-127,0-2-225,-1 2 225,21 19 448,-20 0 192,0 0 288,-1 0-31,1 0-97,-20 19 128,20 21-127,-20-20-193,20 0-96,-20 0-385,0 0-511,0 0-578,0-1-1793</inkml:trace>
  <inkml:trace contextRef="#ctx0" brushRef="#br0" timeOffset="295193.8841">24040 4352 7975,'0'-21'1602,"-21"21"1633,1 0-64,0 0-2018,0 0-705,1 0-192,19 21-640,0-21-2307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3T04:04:05.160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3929 2742 13869,'0'0'832,"0"0"-543,0-21 672,-19 21 352,19 0-352,0 0-641,19 0-96,1 0 161,0 21-65,20-21-128,-1 0-64,-19 0 32,20 0-192,-1 0 64,-19 0-32,0 0-128,1 0-64,-3 0-384,-18 0-481,20 0-577,-20-21-1249,0 21-3267</inkml:trace>
  <inkml:trace contextRef="#ctx0" brushRef="#br0" timeOffset="309.0176">4108 2602 10089,'0'0'256,"0"0"33,0 0 127,0 0 801,0 0 224,19 0-480,1 0-288,0 0 64,0 0-65,1 20 33,17-20-449,-17 21-64,19-21-31,-22 0-161,3 19 64,-1-19-64,0 20 0,-20-20-32,0 20 224,0-20-64,-20 19 128,0 2-192,-1-1 128,3 0-31,-22-1 63,19-19-192,21 0-128,-20 19 0,2-19-193,18 21-928,0-1-673,-21 0-2306</inkml:trace>
  <inkml:trace contextRef="#ctx0" brushRef="#br0" timeOffset="4775.273">6728 7749 672,'0'0'2242,"0"0"-512,0 0 160,0 0-161,0 0-255,0 0-1,0 0-64,0 0-320,0 0-256,0 0-32,0-19-160,0 19 31,0 0-159,0 0-129,0 0-96,0 0 193,0 0-33,0 0-127,0 0-161,0 0 160,0 0-64,0 0-64,0 0 97,0 0-65,0 0-32,0 19-128,0-19 0,0 20 0,0-20-32,21 40 64,-21-20 1,0 0-65,0 19 32,0-19 0,0 20 0,0-20 0,0-1 0,18 2-32,-18-1-32,0-1 32,0-19-128,0 20-160,0-20-449,0 0 32,0 0-95,0 0-225,0 0-833,0-20-1153,0 20-3715</inkml:trace>
  <inkml:trace contextRef="#ctx0" brushRef="#br0" timeOffset="5467.3127">6569 7868 9160,'0'20'833,"-19"-20"288,19 0 1025,0 0-160,0 0-577,0 0-768,0 0-129,19 0-191,-19 0-129,0 0-32,20-20-64,-20 20-64,20-19 96,-20-1-416,20 20 608,-20-20-320,0 0 32,20 20 32,-20-20-64,19 20 0,-19 0 0,0-20-64,20 20 32,-20 0 32,0 0 0,20 0-32,-20 0 64,0 0-32,0 0 32,0 0 32,20 0 0,-20 0 65,21 0-97,-21 20-64,18-20 128,2 0-192,1 20 256,-21 0-32,20-20-64,0 20-128,-2 0 96,3-20 0,-1 19-128,0 1-96,-20-20-353,20 0-896,-20 0-4197</inkml:trace>
  <inkml:trace contextRef="#ctx0" brushRef="#br0" timeOffset="10199.5834">6749 6100 4099,'0'0'3716,"0"0"-3620,0 0 160,0 0 33,0 0-161,0 0-545,0 0-127,0 0 384,0 0 256,0 0 704,0 0-63,0 0-64,0 0 544,0 0-160,0 0-288,0 0 95,0 0-159,0 0-32,0 0 95,0 0 1,0 0 0,0 0-64,0 0 95,-21 0-95,21 0 0,0 0-129,0 0-127,0 0-193,0 0 32,21-20-160,-3 20-32,2 0-96,1 0 0,-1 0 0,18 0 0,-17 0 32,19 0-96,-20 0 96,-1 0-96,1 0-160,0 0 32,0 0-32,0 0 96,-20 0 32,0 0-1,0 0 65,20 0-320,-20 0 128,0 0-32,0 0-1,0 0-223,0 0-289,0 0-608,0 0-1474,0 0-5092</inkml:trace>
  <inkml:trace contextRef="#ctx0" brushRef="#br0" timeOffset="10812.6184">7006 6001 352,'0'0'3876,"0"-20"-3460,0 20 673,0 0 320,0 0 129,0 0-289,0 0-32,0 0 64,0 0 129,0 0-129,0 0-320,20 0-225,-20 0 33,0 0-224,20 0-129,-20 20 0,20-20-95,-1 0-257,1 0 0,-20 0 32,20 0 64,1 20-64,-21-20-64,20 19-32,-20-19 0,18 0 32,-18 20 0,0-20 0,20 0-32,-20 0 0,0 20 0,0-20-32,21 0 32,-21 0-64,0 0 64,0 0 32,0 0-64,0 0-32,0 0 64,0 20-32,0-20 128,-21 0-32,1 20 32,2 0 65,-2-20-1,-1 20-96,1-20-64,0 19-64,1-19 32,-1 21-128,20-21-321,-20 0-448,20 19-448,0-19-1154,0 0-4163</inkml:trace>
  <inkml:trace contextRef="#ctx0" brushRef="#br0" timeOffset="11417.653">6848 5981 2017,'0'0'2082,"0"0"-32,0 0 321,0 0-161,-20 0-641,20 0-288,0 0-576,-20 0-128,20 0-129,-21 0-64,1 20-159,20-20-161,-18 0-64,-3 20-32,21-20 128,-20 19-160,20-19 192,0 20 64,-20-20 0,20 20 128,0-20 97,0 20-129,0-20-96,20 20-64,0 0-32,1-20-31,-3 20-33,-18-20-96,20 19 128,1 2-64,-1-21 64,-20 19-321,0-19-95,20 0-385,-20 20-640,0-20-1730,-20 0-8296</inkml:trace>
  <inkml:trace contextRef="#ctx0" brushRef="#br0" timeOffset="12745.729">7125 5663 2530,'0'0'3587,"0"0"-2370,0 0 1058,0 0-129,0 0-449,0 0-672,0 0-64,0 0 160,0 0-224,0 0-224,0 0-353,-20 0-96,20 0-128,-20 0-96,1 0 64,-1 0-128,0 0 64,-20 0-32,1 21 32,-1-21-64,-1 0 160,23 0-96,-22 19-64,19-19 64,-17 0 64,38 20-160,-21-20 0,21 19-192,0-19 128,0 0-257,0 20 417,21-20 0,-21 21 32,18-21-32,-18 20-32,20-1 64,1-19-160,-1 0 32,0 20-96,-2-20 64,-18 0-96,21 0-97,-1-20 161,-20 20 160,20-19 64,-20-1 32,0 20 32,0-21 161,-20 1-129,0 20-96,20-19-32,-21 19 0,3 0-64,-2 0-352,20 19-1410,0-19-5157</inkml:trace>
  <inkml:trace contextRef="#ctx0" brushRef="#br0" timeOffset="22700.2984">15463 2702 7943,'-20'0'737,"20"0"1569,0 0-320,0 0 0,0 0-417,0 0-544,0 0-576,0 0-225,0 0 64,20 0 160,0 0-63,0 0-97,19 0-96,1 0-96,-1 0-32,2 0-64,-1 0-128,-1 0 32,-19 0-320,-20 0-161,20 0-480,-20 0-224,0 0-609,0 0-896,0-20-193,0 20-5509</inkml:trace>
  <inkml:trace contextRef="#ctx0" brushRef="#br0" timeOffset="23024.3168">15702 2583 9929,'-20'-20'2530,"20"20"-1473,0 0 449,0-20-545,0 20 128,20 0-609,-2 0-320,3 0 0,19 0-160,-20 20 0,19-20 161,-19 20-193,0-1-65,0-19 450,-20 20-193,19-20-64,-19 21 64,0-21-224,0 19 705,0-19-321,0 20 0,-19 0 129,-1-1 159,20 2-223,-20-1-225,-20-20 128,21 20-96,-1-1-192,0-19 0,0 19-480,20-19-417,-21 21-480,3-1-1602,18 0-6150</inkml:trace>
  <inkml:trace contextRef="#ctx0" brushRef="#br0" timeOffset="40462.3143">19950 3020 11018,'-20'0'576,"20"0"930,0 0-193,0 0 161,20 0-482,0 0-575,-1 0-129,21 20 64,0-20 97,39 0-65,-20 0-63,40 0 191,-18 0-224,37 0 1,-19 0-65,0 0 32,0 0-160,-18 0-96,-2 0-160,-40 0-288,1 0-385,-20 0-1025,-20 0-1922,-20 0-9128</inkml:trace>
  <inkml:trace contextRef="#ctx0" brushRef="#br0" timeOffset="42718.4432">22669 2742 9480,'0'-21'2179,"0"21"-1026,0-19 1249,0 19-608,0-20-705,-20 20-545,0 0-448,-19-20-160,-1 20 64,-19 20 0,18 0-32,-17-1 32,17 2-32,2-1 0,19 19-64,0 1 96,0 0 32,20 0-96,20-1-96,0 1-321,19-20 33,1 0 160,19-1 288,-18 1 0,-1-20 0,-21 0 32,1 0 32,0-20 64,-20 1 64,0-1 32,-20 0-128,-19-20 32,-1 20 225,19 1-193,-17-1-32,-3 0-224,21 20-673,20 0-704,0 0-4325</inkml:trace>
  <inkml:trace contextRef="#ctx0" brushRef="#br0" timeOffset="43108.4656">22847 2385 9833,'0'0'6150,"21"-21"-6086,-1 21 416,0 0 161,0 0-353,19 0-64,-19 0-192,0 21-128,0-2 64,-20 1 0,0 0-160,0 0 0,-20-1 96,20 1 96,-20 0 0,0-20 32,20 20 0,0-20 0,0 20-32,0-20 96,20 0 0,0 20 0,0-20-96,-1 0-96,21 19-385,-20-19-1184,0 0-1570,-1 0-4164</inkml:trace>
  <inkml:trace contextRef="#ctx0" brushRef="#br0" timeOffset="43649.4965">23226 2820 15054,'0'21'576,"18"-21"1058,-18 0 160,20 0-866,1 0 33,-1-21-640,0 21-257,-2 0-96,3 0-289,-1 0-1376,0 0-1763,-20 0-7910</inkml:trace>
  <inkml:trace contextRef="#ctx0" brushRef="#br0" timeOffset="43808.5056">23205 2960 13324,'21'20'1057,"-3"-20"1249,2 0-320,1 0-897,19 0-672,-22 0-321,-18 0-705,21 0-1441,-1 0-5157</inkml:trace>
  <inkml:trace contextRef="#ctx0" brushRef="#br0" timeOffset="45474.6009">23920 2801 10089,'20'-19'1762,"-1"19"-257,-19-20 225,20 20-289,-20-20-96,0 20-864,0 0-609,-20 0-161,20 0 65,-19 0 128,-1 0 96,0 40 0,0-21-32,0 0 0,1 22 32,19-21-32,0 20-64,19-21 0,1 1 192,0 0 0,20-20 32,-21 0 160,21 0 65,-20-20-65,1 0 225,-3 1 159,-18-1-159,0-20-97,-18 20-224,-3-1-128,1 2-160,0 0-480,0 19-449,1 0-1153,19 0-2787</inkml:trace>
  <inkml:trace contextRef="#ctx0" brushRef="#br0" timeOffset="45640.6105">24238 2921 15790,'0'19'1378,"0"1"-1763,0-20 353,0 0 32,0 0-224,0 0-2018,19 20-7367</inkml:trace>
  <inkml:trace contextRef="#ctx0" brushRef="#br0" timeOffset="45943.6277">24337 2782 14541,'19'-20'-32,"-19"20"-769,20-20 1570,0 20-545,0 0 65,21 20-161,-23-20-416,23 20-289,-21-1 225,0 0 159,-20 22 193,0-21 129,-20 0 575,0 0 193,-21-1-224,23 1-97,-3 0-319,21-20-129,0 20 64,0-20 64,21 20-160,-3-20-160,23 20-288,-21-20-929,18 0-1538,3 0-3779</inkml:trace>
  <inkml:trace contextRef="#ctx0" brushRef="#br0" timeOffset="46181.6413">24813 2762 13388,'20'-20'320,"-20"20"898,0 0-33,21 0-673,-3 0-159,2 0-257,0 0-192,1 0-225,-1-21-704,-20 21-1409,18 0-2403</inkml:trace>
  <inkml:trace contextRef="#ctx0" brushRef="#br0" timeOffset="46477.6584">24813 2702 3811,'-20'19'3588,"20"2"-2115,0-1 1217,0-20-960,0 20-673,0-1-288,0 21-353,0-20-63,0 0-33,20 0-128,-20-20-32,20 20 0,1-1-128,-3 1-32,2-20-64,0 20-64,1 0 32,-1-20 32,-2 20 96,2 0 0,-20-1 128,0-19 225,0 20 447,0-20 97,-20 20-32,2-20-192,-2 0-97,-1 0-415,-19 0-258,22 0-703,-3-20-802,1 20-2241</inkml:trace>
  <inkml:trace contextRef="#ctx0" brushRef="#br0" timeOffset="53505.0602">18421 7789 8456,'0'0'2722,"0"0"-1793,0 0 737,0 0 191,0 0-704,0 0-640,0 20 31,0 0-159,20 0-193,-20 19-128,0 1 545,0 0-257,0 0-224,0-1 32,0 1-160,0-20 64,0 0-384,0 0 448,19-20-672,-19 20-385,20-20-705,-20-20-2113,20 20-7240</inkml:trace>
  <inkml:trace contextRef="#ctx0" brushRef="#br0" timeOffset="53916.0838">18302 7908 6950,'-20'0'4324,"-1"20"-2882,21-20 319,0 0 1,0 0-353,0 0-384,0 0-608,21 0-1,-21 0-288,20-20 32,0 20-64,0-20-96,-1 0 0,1 1 32,0-1 0,0 0-96,0 0 128,-1 0-192,-19 0 96,20 20 96,-20-19 0,0 19-32,0 0 64,0 0 97,20 19-97,-20-19 64,0 20 32,20 0-320,1 0 64,-3 0-609,2-20-1313,0 20-3907</inkml:trace>
  <inkml:trace contextRef="#ctx0" brushRef="#br0" timeOffset="56398.2257">18441 4829 3010,'0'0'3299,"0"0"-1601,-20 0 96,20 0 128,0 0 31,0 0-639,0 0-385,0 0-33,0 0-223,20 0-257,-20 0-191,19 0-1,1 0-96,0 0-96,-20 0 0,20 0-96,1 0-160,-3 0-353,-18 0-352,0 0-672,20 0-1698,-20 0-3684</inkml:trace>
  <inkml:trace contextRef="#ctx0" brushRef="#br0" timeOffset="56714.2438">18520 4749 9384,'0'0'961,"0"0"-769,21 0 321,-21 0 288,18 0 64,2 0-449,0 19-288,1-19-64,-21 21 0,20-21 224,0 0-63,-1 19-161,-19-19 0,0 0-128,0 21 64,0-21 64,0 20 32,0-20 32,0 0 0,-19 19-32,-1-19-96,20 20-32,-20-20-256,-1 0-513,21 20-544,-20-20-193,20 0-736,-20 0-1377</inkml:trace>
  <inkml:trace contextRef="#ctx0" brushRef="#br0" timeOffset="57111.2665">18500 4729 8584,'0'0'672,"0"0"-95,-20 0-353,20 0-128,0 20-32,-20-20-192,20 0-224,-19 0 288,-1 19 64,0-19 128,0 21 737,20-21 608,-20 19-320,20 2-480,0-21-257,20 20-224,-20-1 97,20-19-161,0 20-128,19 0-128,-19 0-449,0-20-1153,-20 20-512,0-20-2562</inkml:trace>
  <inkml:trace contextRef="#ctx0" brushRef="#br1" timeOffset="67627.8681">18421 3497 3171,'20'0'64,"-20"0"1377,19 0 225,-19 0 864,0 0 225,0 0-1314,0 0-640,0 0 352,0 0 0,0 0-449,0 0-31,0 0-128,0 0-1,0 0-224,0 0-95,0 0 31,0 20-192,0-1-128,0 1 128,-19 20 0,19 19 64,-20 1-64,20 20 64,-20 0-64,0-1-32,20-20 65,-20 21-97,20-20 64,-19-1-32,19-19-32,-20 20-64,20-20-97,-20-1-95,20-19-96,0 0-545,0-20-1057,0 0-3171,0-20-6244</inkml:trace>
  <inkml:trace contextRef="#ctx0" brushRef="#br1" timeOffset="67980.8883">18480 3954 5445,'0'20'2338,"-20"0"-1826,20-1 1314,0 22-288,-19-2 287,19 0-640,0 21-640,-20 0 31,0 0-63,0-1 63,0 21-63,1-1-193,-21 21-96,20-22-191,-19 22-66,-1 0 33,19-21 0,1 1-224,2-21 160,-3 1 96,1 0-32,20 0 0,0-21-224,-20 0 192,20 2-160,-20-21-257,20-20-1280,0 0-4517</inkml:trace>
  <inkml:trace contextRef="#ctx0" brushRef="#br1" timeOffset="68304.9067">18520 4689 16495,'0'19'128,"0"2"-384,0 18 288,-20-18 673,20 39 384,0-1-737,-20 1-32,0-1-416,1 21 192,-21 20 161,20-22 127,-19 21-96,-1 1 225,20-20-257,-19-21-160,19 21-96,0-21-128,20 1-96,-21-21-161,21-18-191,21-1-834,-21-20-832,20 0-3043</inkml:trace>
  <inkml:trace contextRef="#ctx0" brushRef="#br1" timeOffset="68976.9451">18541 5703 416,'0'0'9545,"18"0"-10922,2-19 256,0-2 1057,1 1 448,-1 0 673,0 0-192,-1 1 0,1-1 159,0 0 418,0 0-353,-20 0-384,0 20 127,0-20 161,0 20-160,0 20-96,0 0-577,-20 0-160,0 39 192,-19 22 96,-1-3-95,-1 21-161,-18 21 64,-1-1 32,-19 0 0,20 0 0,-20 21 32,18-21-64,2-20-128,19 1 32,1-21 128,-1 1-160,20-21 32,0 1 96,1-20-160,19-21 32,0 21-64,0-40-256,-20 20-545,20-20-544,20 0-705,-20-20-1858,19-20-5381</inkml:trace>
  <inkml:trace contextRef="#ctx0" brushRef="#br1" timeOffset="69286.9629">18579 6260 15150,'0'0'2146,"0"0"-2082,0 19-64,0 21 192,-20 0 641,2 19-64,-23 1-257,1 19-384,1 20 32,-1 1-96,-19-1 65,19-19 31,-19-1-128,18-19 0,21-1-32,2-19 0,-3-20-353,21 20-415,0-40-578,0 20-511,0-20-1506,21 0-3396</inkml:trace>
  <inkml:trace contextRef="#ctx0" brushRef="#br1" timeOffset="69545.9777">18640 6677 11755,'0'0'2306,"-20"19"-2210,-1 2 384,1 18 834,0 1 255,2 19-512,-23 1-544,1 19-257,1-19 128,19 0 1,-20-1-225,21-39-320,19 0-289,0 0-832,19-20-1057,-19 0-4389</inkml:trace>
  <inkml:trace contextRef="#ctx0" brushRef="#br1" timeOffset="69741.989">18640 7014 16687,'0'20'1057,"-20"-20"-1441,20 20 480,-21 0 288,1 20 513,0 0-608,20-1-193,-18-19-160,18 20-225,0-21-479,0 1-1507,0-20-3522</inkml:trace>
  <inkml:trace contextRef="#ctx0" brushRef="#br1" timeOffset="69937.0001">18739 7193 12940,'0'0'3491,"0"20"-3331,0 0 257,-20 0 127,20-1 225,-20 1-641,20 20-160,-20-20-128,20-20-257,0 20-351,20-20-1090,0 0-1633,0-20-3204</inkml:trace>
  <inkml:trace contextRef="#ctx0" brushRef="#br1" timeOffset="70094.0091">18897 7292 15919,'-20'20'832,"1"0"-511,19-20 159,-20 20-192,20 0-192,0-20-544,0 19-1506,20-19-2562,-1 0-4228</inkml:trace>
  <inkml:trace contextRef="#ctx0" brushRef="#br1" timeOffset="70225.0165">18996 7312 12587,'0'20'2435,"0"0"-2788,-20-20-159,20 0-609,0 20-1474,0-20-7845</inkml:trace>
  <inkml:trace contextRef="#ctx0" brushRef="#br1" timeOffset="71112.0673">18620 5306 3587,'0'20'2242,"0"-1"-288,-21 20-353,1 2 545,0-2-640,2 21-737,-3 0-449,1 19-96,-20 20 385,1-19 63,19-1 33,-20 1-161,1-1-31,-1 1-257,19-21-64,-17 1 33,18-1-257,-1-18 32,1-2-321,20-19-415,0 0-674,0 0-1184,20-20-2307</inkml:trace>
  <inkml:trace contextRef="#ctx0" brushRef="#br1" timeOffset="71833.1086">18719 6398 5028,'-20'0'2306,"20"20"-416,0-20 609,-20 40-834,20-20-576,-19 19-640,-1 1-353,20 0 0,-41 19-32,21 2 192,-18-22 289,-3 21-129,1 19 257,1 0-129,-21 1-224,21-20-223,-1-1-65,19 1-128,3-21-385,18 1-512,0-20-544,0 0-1314,0-20-1665</inkml:trace>
  <inkml:trace contextRef="#ctx0" brushRef="#br1" timeOffset="72310.1359">18004 7133 1153,'0'21'9897,"-20"-21"-7879,20 19-385,-20-19-287,1 40-225,-1-20-353,0 19-543,0 1-225,0-20 64,1 0-128,19 19-161,0-39-255,0 20-353,0-20-736,0 0-1250,0 0-640,0 0-1442</inkml:trace>
  <inkml:trace contextRef="#ctx0" brushRef="#br1" timeOffset="73037.1775">18699 6080 32,'0'0'4836,"-20"20"-4644,1-20 193,-1 40 928,0-20-128,-21 39-448,21 1-225,-19-1 577,-21 21-416,21 19 128,-21-19 224,1 19 288,18-19-480,-17 19-513,-1 0-256,-2-19-160,22-1 32,-1-19-128,20 0 32,0-1 31,1-19-159,-1-20 64,20 19 224,-20-39 32,20 20-64,0-20-417,0 0-896,20 0-1409,0-20-5510</inkml:trace>
  <inkml:trace contextRef="#ctx0" brushRef="#br1" timeOffset="73398.1981">18759 6577 4964,'0'0'4709,"-20"20"-4133,20-20 449,-20 40 801,0-21-193,0 21-479,1 0-354,-1 0-127,-21 20-353,1-1 33,1 1-65,-1-1-192,1 1-32,-1-1-64,20-19-96,0 0-64,1 0-161,-1-21-960,20 1-1634,0-20-2017</inkml:trace>
  <inkml:trace contextRef="#ctx0" brushRef="#br1" timeOffset="73695.2151">18719 6935 8167,'20'0'1121,"-20"0"1250,0 0 415,-20 20-1120,20-1-641,-20 21-641,0 0-64,1-1-95,-1 1 31,0 20-64,-1-20-160,-19-1 64,22 1-128,-3-20-128,1 0-449,20-20-1056,0 0-3236</inkml:trace>
  <inkml:trace contextRef="#ctx0" brushRef="#br1" timeOffset="73924.2281">18818 7074 14125,'20'0'1697,"-20"0"-1664,0 0 991,-20 19 386,20 2-449,-20-2-801,20 21-128,-20 0 64,-19 0-96,19-1-64,0-19-352,20 0-834,0-20-1312,0 0-3748</inkml:trace>
  <inkml:trace contextRef="#ctx0" brushRef="#br1" timeOffset="74091.2377">18877 7233 16111,'0'20'512,"0"-1"-544,-19 1 96,19-20-96,19 20-929,-19 0-3427</inkml:trace>
  <inkml:trace contextRef="#ctx0" brushRef="#br1" timeOffset="74855.2814">18559 5107 8231,'0'0'2114,"-18"0"-1441,18 0 160,-21 0 128,21 19-97,0 2-575,0 18-33,-20 1 64,20 40-31,-40-2-97,21 22-64,-21 0-96,20-21 96,-19 20-96,-1-39 32,20 0-32,-1-1-32,3-39-192,-2 0-385,20 0-1152,0-20-1506,20 0-2435</inkml:trace>
  <inkml:trace contextRef="#ctx0" brushRef="#br1" timeOffset="75381.3116">18541 4471 896,'0'0'2435,"0"0"-2403,0 0 352,0-20 641,0 20 128,0 0 224,0 0-31,0 0 31,0 0-288,0 0 192,0 20 0,-21-1-127,1 21-322,0 0-383,0 20-161,1-1-96,-21 20 193,20 2-97,-19-2-192,19-20-32,-20 1-192,19 0 96,3-1 32,18-18-320,0-2-577,0-19-705,0 20-1088,0-40-3716</inkml:trace>
  <inkml:trace contextRef="#ctx0" brushRef="#br0" timeOffset="87909.0281">3791 8684 13612,'-21'0'865,"1"0"-865,20 0 1185,0 0 417,0 0-769,20 0-449,1 19 193,-1-19-193,18 0 32,3 0-63,18 0-257,1 0 32,-1 0-160,0-19 96,-19 19-352,1 0-161,-23-21-320,-18 21-768,0 0-2018,0-19-7464</inkml:trace>
  <inkml:trace contextRef="#ctx0" brushRef="#br0" timeOffset="88218.0457">4127 8505 16047,'0'0'32,"0"0"-385,0 0 738,20 0 832,0 0-256,21 19-353,-23-19-415,23 20 159,-1 0 32,-1 0-127,1 19-33,-20-18-224,19-2 64,-19 2 32,0-2-32,0 1 160,-20-20-32,0 20 161,0 0 63,-20-20-64,0 20 1,-20 0-97,1-20-224,-40 39-32,18-19-64,2 0-192,19 0-129,-19 0-287,39 20-994,-20-21-2242</inkml:trace>
  <inkml:trace contextRef="#ctx0" brushRef="#br0" timeOffset="92345.2817">6728 12737 3267,'0'0'1793,"0"0"193,-20 20 1057,20-20-897,0 0-608,0 0-65,0 0-224,0 0-544,0 0-225,0 0-95,0 0-129,0 0 0,0 19-64,20-19-32,-20 0 65,21 0-33,-3 0-96,2 0 0,1 0-64,-1-19 32,0 19-64,19 0 64,-19 0-64,20 19-64,-1-19 128,1 0-128,-20 20 64,19-20 0,-19 0-32,21 0-32,-21 0 64,-2 0-32,23 0-32,-21 0 0,18 0 32,-17 0 96,-1 0-64,0 0-64,0 0 160,-20 0-64,19 0-64,-19 0 32,20 0 0,0 0 0,-20 0 0,20 0 32,0 0-32,-1 0-32,1 0 128,-20 0-160,0-20 64,20 20-32,-20 0 64,0 0 32,0 0 0,0 0-128,0 0-160,-20 0-321,20 0-127,0 0-770,0 0-544,0 0-1473,0 0-4965</inkml:trace>
  <inkml:trace contextRef="#ctx0" brushRef="#br0" timeOffset="92735.3041">7482 12677 10409,'-19'0'-64,"19"0"224,0 0 1986,0 0-1089,19 0-512,1 0-33,0 20 257,0-20-192,-20 0-225,21 20 64,-3-20 33,2 20-257,0 0-32,1-20 0,-21 19 33,20 1-65,-2-20 64,-18 0 96,0 0-128,0 0 161,0 0-193,0 0-32,-18 0 96,-2 21-192,-1-21 96,1 20-96,20-1 32,-20-19-64,2 20-96,-23-20-192,21 0-417,0 19-384,1-19-1570,19 21-3587</inkml:trace>
  <inkml:trace contextRef="#ctx0" brushRef="#br0" timeOffset="93297.3362">6927 12598 5829,'0'0'4292,"0"0"-4324,0 0 2082,0 20 1025,-20-20-2146,20 0-673,0 0 128,-20 0-127,20 0-161,-21 20-64,3-20 0,-2 0 32,0 19-32,-21 1 0,23-20-32,-23 20 64,21-20 64,0 20-96,1 0 128,19 0 64,0-1 65,19 1-129,1 1-128,0-1-32,0-1-128,19-19-609,-19 20-480,21-1-1410,-41-19-4131</inkml:trace>
  <inkml:trace contextRef="#ctx0" brushRef="#br0" timeOffset="93831.3667">7344 12280 10730,'20'-20'384,"-40"20"385,20 0 2274,-20 0-1602,20 0-896,-20 0-225,-1 0 0,-17 20-32,-3-20-159,21 20-97,-18-20 0,17 19-96,1 1-33,0 1 129,1-2-192,-1 21 0,0-21 32,20 2-32,0-1 64,20 0 64,-20-1 32,20-19 0,-1 0 96,1 0-64,0 0 96,-20 0-64,21-19 64,-21 19 128,0-20 1,0 0-65,0-1 96,-21 21-32,1-19-256,0 19-128,1 0-769,-1 0-1729,0 19-10827</inkml:trace>
  <inkml:trace contextRef="#ctx0" brushRef="#br1" timeOffset="99706.7028">4941 13413 864,'20'0'1506,"-20"0"-449,0-20 128,20 20 64,-20-21 192,0 21-384,0 0-192,0 0-352,20 0-257,-20 0 224,0 0 129,0 0 160,0-19-353,0 19 1,0 19 31,0-19 0,21 0-159,-21-19 63,18 19-96,2-20-96,21 0 33,-3-20-65,23 20-32,-2-19 64,20-21 224,1 21 321,0-21 160,19-19-161,0 19-63,0-19 0,0 18-641,1 2 448,-21-1-480,0 21-96,-19-1 32,-19 1-289,-3 18-383,-18 21 95,1-19-192,-1 19-1249,-20 0-2402</inkml:trace>
  <inkml:trace contextRef="#ctx0" brushRef="#br1" timeOffset="100038.7219">5736 13134 10441,'-20'60'545,"20"-60"-1698,-20 0 1857,20 0 866,20 0-449,0 0-576,-1-20-129,1 0 257,20 0 95,-1-19-95,22-1-193,-3-20 1,3 1-65,18-1 193,-20 1-225,22-1 33,-2 0-449,0 20-417,-20 1 65,-19-1-129,0 1-223,-1 18-802,-19 2-1729,0 19-1922</inkml:trace>
  <inkml:trace contextRef="#ctx0" brushRef="#br1" timeOffset="100326.7384">6073 13253 13548,'-20'41'-352,"20"-22"-64,20-19 640,0-19 641,0-2 224,19 1-705,1-19-352,21-21 32,-3 21 32,22-21 225,-20 0-129,19 1 32,-20-1 64,1 1-64,-1 18-31,0 2-65,2-1-545,-23 20-2209,-17 20-1922</inkml:trace>
  <inkml:trace contextRef="#ctx0" brushRef="#br1" timeOffset="100600.754">6530 13294 14093,'20'19'256,"-20"-19"-256,39-19 641,-19-2 544,20-18-96,19-1-449,0-20-319,2 1-33,18-1 0,-20-19-128,21 38-352,-21-17-160,-18 38-481,-21-1-1697,-2 1-3108</inkml:trace>
  <inkml:trace contextRef="#ctx0" brushRef="#br1" timeOffset="100817.7663">7026 13253 13292,'40'0'993,"-21"-19"-1089,21-21 384,-19 20 929,17-20 353,23 1-769,-2-21-417,1 20-320,-21 1 0,1 19-1121,-1 0-993,-19-1-11691</inkml:trace>
  <inkml:trace contextRef="#ctx0" brushRef="#br1" timeOffset="100997.7767">7304 13253 11306,'20'0'2563,"20"-19"-2756,-21-1 546,21-20 1152,0 0 33,19 1-1122,-18-1-32,-3 20-1280,-18 0-2211,1 20-5766</inkml:trace>
  <inkml:trace contextRef="#ctx0" brushRef="#br1" timeOffset="101170.7865">7581 13234 13292,'20'0'673,"0"0"-449,1-20 1313,-1 0-95,19 0-930,-19 0-352,20 0 1,-1 1-450,-19-1-1280,20 0-4165</inkml:trace>
  <inkml:trace contextRef="#ctx0" brushRef="#br1" timeOffset="101343.7964">7840 13194 10089,'0'40'3844,"0"-40"-3492,0 0 833,20 0 385,0 0-738,-1 0-671,1-20-129,20 0-96,-19 0-417,-3 0-1857,2 20-4324</inkml:trace>
  <inkml:trace contextRef="#ctx0" brushRef="#br1" timeOffset="101509.8059">7998 13273 512,'0'21'15182,"0"-21"-14989,20 0-1,1 0 1185,-1-21-576,18 1-641,-17 1-320,19-1-577,-1 0-1825,-19 20-3044</inkml:trace>
  <inkml:trace contextRef="#ctx0" brushRef="#br1" timeOffset="101660.8147">8237 13294 3971,'20'19'6118,"0"-19"-4741,-1 0 129,21-19 352,-20-2-193,19 1-640,1 1-833,1-1-896,-23 0-1763,2 0-7238</inkml:trace>
  <inkml:trace contextRef="#ctx0" brushRef="#br1" timeOffset="102367.8551">7006 12459 1633,'0'0'2915,"0"0"-705,0 0-609,0 0-319,0 0-321,0 0-129,-20 0 193,20 0-384,-20 0-129,1 0-383,-1 20-194,0 0 65,0-1-480,-1 2-1057,3-2-449,-2 1-256,0 0-4421</inkml:trace>
  <inkml:trace contextRef="#ctx0" brushRef="#br1" timeOffset="102829.8815">6767 12379 1697,'0'-19'2050,"0"19"224,0 0 225,20 0-385,-20 0-641,0-21-512,0 21 32,0 0 192,0 0-384,0 0-449,0 21-64,-20-21-96,2 19-95,-3-19-1,-19 40-96,1-21 0,-1 22 0,-19 19 0,-1-21-96,1 1-545,19-1-832,-19 21-1346,18-20-5061</inkml:trace>
  <inkml:trace contextRef="#ctx0" brushRef="#br1" timeOffset="103435.9161">4823 13353 11370,'-20'19'1538,"20"-19"-1154,0 0-224,0-19 417,20-1-129,19 0-127,-19 1-321,39-2-1154,-19-18-2689</inkml:trace>
  <inkml:trace contextRef="#ctx0" brushRef="#br1" timeOffset="104260.9633">7383 12618 7751,'-19'20'1313,"19"-20"-640,0 0 1313,-20 19-385,20-19-448,-20 0-929,20 0-160,-20 20-31,-1 0-33,-17 0-33,18 20-319,-21-21-1345,3 22-2756</inkml:trace>
  <inkml:trace contextRef="#ctx0" brushRef="#br0" timeOffset="114973.5761">15265 8623 3587,'0'0'2242,"0"0"288,0 0-319,0 0-226,0 0-287,0 0-385,0 0-128,0 0-288,0 0-192,0 0-225,20 0 33,19 0-33,1 0-320,19 0-31,-19 0-65,19 0-64,1 0-32,-1 0 32,2 0-353,-22 0 161,1 0-160,-1 0-65,-19 0-255,0 0 127,0-19 257,-20 19-128,20-20-289,-20 20-961,-20-20-1729,20 0-2306</inkml:trace>
  <inkml:trace contextRef="#ctx0" brushRef="#br0" timeOffset="115255.5921">15761 8485 5220,'0'0'1122,"0"-21"-994,20 21 608,-20 0 1314,0 0 0,20 0-737,-20 0-320,19 0 64,21 21-352,-20-21-289,19 20-159,1-20-193,19 0 96,-19 19-64,-19-19 0,19 20-64,-22-20-32,-18 20 64,0 0 96,0 0 225,-18-1 95,-2 2-31,0-2-161,-21 21-64,3-20-160,-3 0-64,1 0 0,1 0-480,-1 0-1218,1 19-2274</inkml:trace>
  <inkml:trace contextRef="#ctx0" brushRef="#br0" timeOffset="118344.7688">18381 13771 9256,'0'19'705,"0"-19"-193,0 0 1474,0 0-160,0 0-1057,0 0-33,0 20 129,0-20-32,0 20-32,0-20-225,0 19-287,0 2-193,20-1-32,-20-1-32,0-19-96,0 21 0,0-2-353,0-19-351,0 20-514,0-20-800,0 0-1857,0 0-5318</inkml:trace>
  <inkml:trace contextRef="#ctx0" brushRef="#br0" timeOffset="118717.7902">18223 13870 7943,'-20'0'2146,"20"0"-576,0 20 640,0-20-160,0 0-1250,0-20-351,0 20-97,0 0-256,20 0 96,0-21-288,-20 21 96,18-19 128,3-1-128,-1 0 96,0 20 97,-20-19-33,20-2-128,-20 21-64,19-20 128,-19 20-32,20 0-32,-20 0 224,20 0-128,-20 0-160,0 20 64,20 1-128,0-2-128,-1-19-481,1 0-1056,0 20-3108</inkml:trace>
  <inkml:trace contextRef="#ctx0" brushRef="#br0" timeOffset="119598.8407">19731 13532 8456,'20'-20'2850,"-20"20"-704,0 0 705,0 0-1025,0 0-1154,0 0-383,0 0-33,0 0 224,0 20-288,0-20 129,0 20 63,0 0-96,20 0-159,-20-1-33,0 1-96,0 20 32,0-20 0,0 0-160,0-1-161,0 1-127,0 1-385,0-21-64,0 0-480,0 19-897,0-19-2146</inkml:trace>
  <inkml:trace contextRef="#ctx0" brushRef="#br0" timeOffset="120044.8661">19632 13651 1377,'-20'20'6886,"20"-20"-5476,0 20 864,0-20 577,0 0-1538,0 0-705,20 0-63,-20-20-97,0 20 97,0 0-161,0-20 97,0 0-1,0 20-160,0-20-95,20 1-225,-20-1 32,0 20 0,20-20 0,-20 20-64,19-20-32,-19 20 64,20-20-64,-20 20 31,20 0 1,-20 0 64,20 0-32,-20 0-32,20 0 0,-20 0 64,19 20-96,1-20 32,0 20 32,1-20-32,-1 20-128,-20 0-192,18-20 0,2 19-353,-20-19-96,21 0-800,-21 0-2371</inkml:trace>
  <inkml:trace contextRef="#ctx0" brushRef="#br0" timeOffset="122484.0057">19612 13909 3843,'-20'0'5285,"20"0"-4612,0 0 1601,0 0 192,0-19-1152,0 19-514,0 0 97,20 0-64,-20 0-257,20 0-287,0 0-161,-20 0-96,20 0-64,-1 0-32,1 0-224,0 0-161,0 19 65,-20-19 31,20 21 33,-20-21 224,0 0 32,-20 19 96,20-19 96,-20 20-32,0 0-96,0-20 32,1 0-64,19 20-64,-20-20-160,20 0-225,20 0-255,-20 0 383,19 0 129,1 0-32,0 0 224,0 20 64,-20-20 128,0 20 160,0 0 321,-20-20 192,0 0-97,-19 19-255,19-19-193,-20 0-192,20 0-192,-19 0-128,19 0-321,0 0-319,-1-19-418,3 19-159,-2 0-673,0 0-705,20 0-4035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3T04:07:15.940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12386 9617 1473,'-20'0'224,"20"0"-993,0 0 801,0 0 833,0 0 224,0 0-608,0 0-129,0 0 1153,-19 0-415,19 0-962,0 0-1698</inkml:trace>
  <inkml:trace contextRef="#ctx0" brushRef="#br0" timeOffset="336320.2364">594 2801 7847,'-20'0'4100,"1"19"-2146,-1-19 288,0 0-481,20 0-63,-20 0-641,20 0-384,-21 0-225,21 0-224,21 0-96,-21 0-31,20 0-1,0 0 64,19 0-192,-19 0 128,20 0-416,19 0 608,-19 0-256,-1 0-160,1-19-385,-19 19 193,17 0-801,-38 0-224,20-19-513,-20 19-1794,0 0-7078</inkml:trace>
  <inkml:trace contextRef="#ctx0" brushRef="#br0" timeOffset="336630.2541">733 2643 12427,'-20'0'1121,"20"0"-768,-20 0 511,20 0-255,20 0 224,0 0-353,0 0-288,19 0 33,-19 0-33,21 0-32,-3 19-96,3-19 64,-2 0-64,-19 20 32,0-20-32,0 20 193,-20-20 31,20 19 256,-20-19-63,0 21-1,-20 19-319,20-21-65,-20 0 0,0 2-64,20 19-417,-20-20-351,1-20-514,19 20-1056,-20-1-3715</inkml:trace>
  <inkml:trace contextRef="#ctx0" brushRef="#br0" timeOffset="340661.4847">12545 3239 9545,'-20'0'576,"20"0"-127,20 0-193,-20-20 865,19 20 320,1 0-448,0 0-512,21 0-193,-3 0-32,3 0 128,38 0 65,0 0-129,20-20 0,20 20-127,1 0 95,19 0-96,-21 0 192,22 0-351,-1 0-1,-19 0-32,18 20 32,-19-20 0,20 20 32,-21-20-32,2 20 32,-1-20 256,0 0 353,1 0-33,-1 0-63,-20 0-161,-20 0-31,-20 0-257,-18 0 0,-21 0-128,-20 0-224,0-20-833,0 20-481,-20 0-1024,20 20-1666,-21-20-5638</inkml:trace>
  <inkml:trace contextRef="#ctx0" brushRef="#br0" timeOffset="345474.76">17389 9776 4932,'0'0'2274,"0"0"-160,0 0 769,0 0-513,0 0-608,0 0-641,0 0-641,0 0 65,0 20 288,20-20-321,0 20-63,-1 0-161,1 0 64,20 0-256,-1 20-128,1-21 128,0 1-31,-1-20-1,1 20-96,-1 0 96,-19 0-96,21-20-97,-41 0-191,20 20-32,0-20-193,-20 0-31,0 0-417,0 0-288,0 0-1058,0-20-3618</inkml:trace>
  <inkml:trace contextRef="#ctx0" brushRef="#br0" timeOffset="345871.7826">17826 9737 10570,'0'0'960,"0"0"1251,0 0-1,-20 0-1217,20 0-449,-20 20-192,-1-1 1,-17 1-289,-3 20 256,1-20 64,1 40-159,-1-21-161,1 1-64,-1 0 0,0-1 32,21 2-545,-1-22-512,0 1-1089,20 0-1825,0-20-7336</inkml:trace>
  <inkml:trace contextRef="#ctx0" brushRef="#br0" timeOffset="360802.6366">18182 4033 17392,'0'0'897,"21"21"-897,-1-2 480,0 1 193,19 0 416,1-1-673,19 2-320,-19-2-64,19 21 97,2-20-129,-23 0 32,23 0-257,-41 20-255,19-21-97,-39-19-95,20 21-321,-20-21-160,0 19-449,-20-19-1473,0-19-3747</inkml:trace>
  <inkml:trace contextRef="#ctx0" brushRef="#br0" timeOffset="361040.6502">18640 3934 16207,'0'0'192,"0"20"128,-20 0 545,-1 19 32,1 2-128,-18-2-577,17 0 96,-19 21-32,1-20-127,19 19-161,0-19-705,0 0-1217,20-20-4644</inkml:trace>
  <inkml:trace contextRef="#ctx0" brushRef="#br0" timeOffset="361733.69">18858 3497 1825,'0'-20'9225,"0"20"-8584,0 0 1344,0 0-191,0 0-641,0 0-96,-20 20-352,20 19 160,-20-19-65,0 20-319,20 0-161,0 20-224,0-21 0,0 1-96,20-20 64,0 0-512,0 0-321,-1-1-352,1 2-1345,0-21-4869</inkml:trace>
  <inkml:trace contextRef="#ctx0" brushRef="#br0" timeOffset="361898.6994">18958 3715 14765,'18'20'-224,"-18"-20"448,0 20 353,20-20-97,-20 20-351,20 0-738,-20-20-1025,21 0-992,-21 20-3204</inkml:trace>
  <inkml:trace contextRef="#ctx0" brushRef="#br0" timeOffset="362035.7072">19016 3596 15054,'0'0'-1410,"0"0"-2433,21 0 1376,-21 0-4739</inkml:trace>
  <inkml:trace contextRef="#ctx0" brushRef="#br0" timeOffset="362237.7187">19156 3437 10570,'19'20'3811,"1"-20"-3042,0 20 448,0 20-320,0-21-289,-20 22-447,19-2-65,-19 0-96,0-18-289,0 18-575,-19-19-706,19 0-1793,-20 0-7623</inkml:trace>
  <inkml:trace contextRef="#ctx0" brushRef="#br0" timeOffset="363166.7718">19474 4312 11242,'0'0'1986,"0"0"-1121,0 0 1473,0-21-544,0 21-481,0 0-672,0-19-257,0 19-64,18-20-192,-18 0 65,21 0-161,-1 0 64,-20 0-128,20 1 32,0-2 32,-1 2-64,1-1-32,0 20 96,-20 0-96,20 0 0,-20 0-33,20 0 1,-20 20 128,19-1-64,1 2 0,-20-2 64,20 21-96,0-20 96,0 0-64,-1 0 64,21-20 32,-19 19 32,-1-19 161,18-19-1,-17 19 128,19-20-63,-21 0-33,1-20 0,0 20 0,0-20 1,-20 21-193,0-21-32,20 21-64,-20-2-64,0 1-609,0 20-1056,-20 0-1154,20 0-9193</inkml:trace>
  <inkml:trace contextRef="#ctx0" brushRef="#br0" timeOffset="368455.0744">20387 4471 11979,'0'0'1345,"0"0"-288,19 0 256,-19 19-448,0-19-545,0 20-63,20-20-193,0 20-32,20 0 0,-21 20 96,21-21 32,-20 2-128,19-2 96,1-19 129,1 0 63,-3 0 32,3 0-160,-21-19-64,-2-2 161,3-18 95,-1-1 65,-20 0-1,0 1-160,0-21 0,-20-19-223,20 19-97,-21-39 64,3 19-161,-2 1-31,20 19 96,-20 1 32,20 19 64,0 0-96,0 20-128,0 20 64,0 0-192,20 0-1,0 20 225,-2 0-64,3 19-32,-1 1 64,20 40 0,-21-21-1,21 1-127,0 19 64,-21-19 224,21-1-96,-20-19 128,21 0-64,-23 0 128,-18-20 96,20-20 161,-20 20-1,0-20 33,0 0 255,0 0 33,0 0-1,0-20-255,0 0-257,0 0-128,-20-40 32,20 1 0,0-1-96,-18-20 0,18 21 193,0-1 63,18-19-224,2 39 160,1-19-64,-1 19 128,19 0-192,-19 20-64,0 0-64,0 1-64,0-1-673,-20 20-416,19 0-384,-19 0-609,0 0-3460</inkml:trace>
  <inkml:trace contextRef="#ctx0" brushRef="#br0" timeOffset="369206.1173">21657 3795 13036,'20'-20'1089,"-20"0"-833,0 20 1410,0-20-417,0 20-641,0 0-383,0 0-289,0 20 0,-20 0 160,0 40 128,-1-20-96,3 19 32,-2 20 192,-1-19 129,21 20-193,0-21 65,0 1-257,21-1 0,17-19-64,-17 20-64,19-40-128,-20 19-33,-1-19-95,1 0-385,0-20-480,0 0-1569,-20 0-6951</inkml:trace>
  <inkml:trace contextRef="#ctx0" brushRef="#br0" timeOffset="372523.307">21954 5166 13196,'-20'20'1569,"20"-20"-1024,0 21 1057,0-21-33,0 0-320,0 0-480,20-21-321,-20 1-95,21-20-65,-1 1-64,0-1-64,-2-20 65,23 1-129,-21-20-289,0-2 706,-1 2-577,1-20 192,0 19-288,-20 21 192,20-1-64,-20 21 32,0-1 96,0 19-288,20 2 224,-20-1-64,0 20-160,0 0-129,0 20-159,0-1 448,0 21-64,19 0-161,-19 0-223,20 0 0,0-1 223,0-19-31,0 0 32,-1-20 256,1 0 0,-20 0 64,20-20 32,1 0-96,-1-19 64,-20-1-32,18 0 0,-18 0 0,20 0 64,-20 1 0,0-1 64,0 20 65,0 20 319,0 0-384,0 0-192,21 40 192,-21-20 97,0 19-97,0 1-96,20 0-32,-20 0 32,20-20-352,-1 0-673,-19 0-320,20-1-1955</inkml:trace>
  <inkml:trace contextRef="#ctx0" brushRef="#br0" timeOffset="372740.3195">22709 4490 11146,'0'20'4100,"0"-20"-3011,0 20 673,0 0 31,0 20-1120,0-21-513,0 2-192,0-2-801,-20 1-96,20-20-1505,-20 0-5157</inkml:trace>
  <inkml:trace contextRef="#ctx0" brushRef="#br0" timeOffset="373547.3656">23325 4272 9737,'18'0'1922,"3"0"-353,-21 0 1538,20 0-1698,-20-20-512,0 20-96,0 0-481,0 0-192,-20 0 0,-19 0-63,-1 0-65,-19 20 0,-2 20-65,2-21 33,19 21-64,20 0 96,1-20-96,19 20-256,19-21-257,1 21 161,0-20 384,20-20-96,-1 0 128,1 0 32,-19 0 0,17-20-32,-38 20 128,21-20 32,-42 0 32,1 1 32,2-1-96,-23 0 0,21 0-128,-19 20 0,19-20-448,0 20-1346,20 0-2530</inkml:trace>
  <inkml:trace contextRef="#ctx0" brushRef="#br0" timeOffset="373930.3876">23384 4033 2818,'20'-20'10794,"0"20"-10698,-20-19 1826,19 19 0,1 0-993,20-20-288,-20 20-513,19 20-224,-19-20-97,0 19 33,1 1-160,-21 1 160,0-2 128,-21 1 128,1 0 96,0-20-128,20 19 0,-19 2 0,19-21 128,0 0 97,19 19-97,1-19-192,0 0-192,1 0-353,17 0-512,-18 0-929,1 20-2210,-21-20-6854</inkml:trace>
  <inkml:trace contextRef="#ctx0" brushRef="#br0" timeOffset="374283.4077">23681 3795 7078,'0'-20'1281,"0"20"2467,0 0-961,21 0-769,-1 0-609,-20 20-448,20-20-193,19 20-63,-19 0-192,0 20-161,0-21 32,19 21-63,-19 0 31,0-1-160,0 21-64,-1-20-96,-19 19 64,20 1-64,-20-20 0,0 19 33,0-19-65,0 20-33,-20-20-127,1-1-192,-21 1-577,20-20-993,0 19-2402</inkml:trace>
  <inkml:trace contextRef="#ctx0" brushRef="#br1" timeOffset="376671.5444">22450 5007 11242,'0'0'1602,"0"0"-289,0 0 1153,0 0-1537,0 0-641,0 20 545,0 0-96,21 20-193,-21-1-223,0 21-65,0 0-128,0 0-96,0-1 32,0-19-96,0 19 0,0-39-288,0 20-257,20-20-159,-20-20-482,0 0-800,0 0-2081</inkml:trace>
  <inkml:trace contextRef="#ctx0" brushRef="#br1" timeOffset="377009.5636">22272 5266 16623,'-20'0'256,"20"0"33,0 0 992,0 0-224,0 0-384,0 0-513,20-20 96,0 20-64,-20-20 64,20-20 33,-20 20-289,19 1 64,1-21-64,-20 0 32,20 20-32,-20-20-32,21 20 32,-21 20 0,0-19-32,20 19 32,-2 0-160,-18 0 160,20 19 0,1 1 32,-1 0-64,0-20 32,-1 20 0,1 0-161,0 0-864,0 0-1441,0-20-7111</inkml:trace>
  <inkml:trace contextRef="#ctx0" brushRef="#br1" timeOffset="377385.5852">23205 5067 8263,'0'-20'4677,"0"20"-4581,21 0 2018,-21 0-96,0 0-1570,0 20 129,0 0-225,0 0-32,0-1-95,0 21-65,0 1 160,0-2-224,18 21 64,-18-21-224,0 0 192,0 2-128,20-21-224,-20-1-224,21 1-513,-21-20-1153,0 0-4292</inkml:trace>
  <inkml:trace contextRef="#ctx0" brushRef="#br1" timeOffset="377709.6036">23027 5285 15054,'0'0'993,"0"0"-1410,0 0 1570,0 0 193,19-19-898,1-1-64,0 0-95,-20 1 191,20-2-127,0 1-193,-1-20 0,1 21 0,0-21-160,-20 20-32,20 0 32,-20 0 128,21 20 32,-21-20 64,0 20 1,18 20-161,2-20 96,1 20 0,-1 0-32,0-20-32,-20 20-32,18 0-160,3-20-64,19 20-577,-20-1-1505,-1-19-2819</inkml:trace>
  <inkml:trace contextRef="#ctx0" brushRef="#br0" timeOffset="392881.4715">8654 8862 2690,'-20'20'1666,"20"-20"-289,0 0 513,0 0 192,0 0-257,20 0-383,-20 0-545,0 0 32,0 0-1,20 0-127,-20 20-224,20-20-193,-1 0-128,-19 20 129,20-20-129,0 0-32,21 0-64,-23 0-64,2 0-64,21 0 0,-21 0 0,-2 0 97,23 0-129,-21 0 32,19 0 32,-19-20-32,20 20-96,-20 0 192,19 0-96,1-20 0,-20 20-32,19 0 128,1-20-128,-19 20-96,17-20 128,3 20 0,-21 0-32,19-20 32,1 20-64,0-19 32,-1 19 32,1 0-64,-1-20 32,-19 20 0,21-20 0,-3 20-32,3-20 32,-1 0-224,-1 20 160,-19-20 64,20 1-32,-21 19 0,21-21 64,0 2-64,-1-2 64,-19 21-225,21-19 33,-3-1 32,-18 20 64,21-20 32,-2 0-32,-19 0 160,20 1-64,-1-1 32,-19-1-32,20 2 64,-1-1-32,-19-19-96,20 18 64,-19 1-96,-3 1 160,23-1-96,-21-20-32,18 20 64,-17 0-64,19 1 64,-20-2-32,-1 2 0,21-21 0,-20 20 0,0-20 0,-1 20 0,21-19 64,-20 18-128,0-18 64,19 19 64,-19-20-32,1 20-32,-1-19 161,-2 19-129,2 0 64,-20 0 0,21-19 32,-1 19-64,0-20 32,-1 20 32,1-20 0,0 21-128,0-21 96,0-1-96,0 22 64,-1-21 65,1 0-97,-20 1 96,20-1 0,0 20 64,1-20 32,-3 1 0,-18-1-159,20 1 63,0-1-32,-20 0-128,21 0 160,-1 0-32,-2 1 0,3-21 96,-21 20 0,20 1-224,0-1 128,0-19 1,-20 19 63,19 0-96,1-20 0,-20 20-128,20 1 0,-20-1-289,0 20 1,0-20-577,0 40-865,-20-19-3394</inkml:trace>
  <inkml:trace contextRef="#ctx0" brushRef="#br0" timeOffset="396647.6868">11592 6418 64,'0'0'1665,"0"0"641,0 0 193,0 0-129,0 0-608,0 0-481,0 0-224,0 0-353,0 0-319,0 0-33,0 0 97,0 0 95,0-20-95,0 20-97,0 0-64,20-19-32,-20 19-63,0-20-129,0-1 0,0 2 96,20 19 32,-20-20 256,19-19-95,-19 18 63,20 1-160,-20 1 1,0-2-97,20-18 96,-20 19-128,0 0-128,0 0 96,20-20-192,-20 21 160,20-21-32,-20 20 96,19 0-128,-19-19 129,0 19-1,0-1-160,20-18 96,-20 20-32,0-22 96,20 21 0,-20-19-64,20 20 0,-20-22 32,21 1-96,-3 21 96,-18-21-32,20 0-32,-20 20-32,0-19 0,21 19-32,-21-21 128,0 22-96,20-1 64,0-19-128,-20 18 96,18 2-32,3-1-32,-1 0 32,0 1-32,0-2 96,0 1-32,-1 1-64,1-2 32,0 2-224,0-1 480,0 0-256,-1 0-32,1 0 32,0 0 0,1 20-32,-1-20 32,-2 1-32,23 19 32,-21-20 0,0 0-320,19 0 833,-19 20-545,0-20 32,19 0-33,-19 20-31,0-19 32,0 19 161,19 0-226,-19-20 65,0 20 64,0 0 32,1-21-128,-3 21 64,2 0-32,0 0 32,21-19-64,-23 19 64,3 0-32,19 0 0,-20 0 0,0 19 32,-1-19-32,21 0-32,-20 21 64,0-21-32,-1 0 0,1 20 0,0-20 96,0 19-64,1 1-64,-3-20 64,2 20 0,1 0-64,-1-20 224,0 20-704,-2 0 928,3-1-512,-1 1 32,0 0 128,0 0 0,-1 0-32,1 0 0,0 0-32,0-1 96,0 2-128,-1-2 64,-19 1 0,20 1 0,0 18 64,-20-19-96,20-1 128,1 2-96,-3-1-64,-18 19 96,20-20-32,-20 2 0,20-1-32,-20 19 64,21-19-32,-21 20 96,20-20-192,-20 20 96,18-21 0,2 21 64,-20-20-96,21 1 64,-21 18-64,0-20 64,20 22-32,-20-21 0,20-1 0,-20 1 0,20 20 0,-20-20-32,19-1 64,-19 1-32,0-20 0,0 20 0,20 0 0,-20 0 0,0 0 0,0-1 32,20 1-32,-20 0 64,0 0-64,0 0 64,20 0-32,-20 0 128,0-1-64,0 2 33,0-2-97,0 1-32,0 1 64,0-2 0,20 21-64,-20-21 0,0 22 0,19-22 128,-19 21-96,20-20 128,-20 20-192,20-1 224,-20-19-96,20 20 32,-20 0-32,21-21 65,-3 21-97,-18 0 32,20-20-32,0 20-32,1-20 64,-21 19-96,20 1-64,-2-20 192,3 20-256,-1-21 256,0 21-64,-20-20 32,20 0-64,-1 19 32,1-18-32,-20-2-32,20 2 32,0-2 64,-20 1-160,20 0 96,-1 0-64,-19 0 64,20-1 32,0 1-96,-20 0 96,20 0-64,0 0 0,-20 0 0,19-20 0,1 19 129,-20 1-161,20 0 64,1 0-32,-21-20 64,20 20-96,-20 0 96,18-20-128,-18 19 128,20 1 0,-20 1-64,21-21 64,-1 19-64,-20 2 32,20-21-64,0 19 64,-20 0-64,19-19 128,-19 21-128,20-1 0,0-20 32,-20 20 160,20 0-256,0-20 160,-20 20-128,19-1 32,1-19 64,0 20-32,0 0 0,0 0 0,-20-20 0,19 20 64,1 0-64,-20-1 0,20 1 32,1-20-32,-1 20 32,-2 0 96,2 0-192,-20-20 96,21 20-32,-1-1-32,0 2 64,-20-21-32,19 20 64,1-1-64,0 1-64,0-20 96,0 20 0,-1 0-32,1-20 32,0 20 32,0-20-128,0 20 128,-20-20-32,19 20-96,1-20 32,0 19 128,-20-19-96,20 21 0,1-21 32,-3 19-96,-18-19 96,20 20 0,0 0 0,1-20-32,-1 20 0,0-20 0,-1 20 32,1-20 0,0 20-64,0-1-32,0-19 128,-20 20-64,19-20-32,1 0 32,0 21 0,-20-21 0,20 19 0,0-19 0,-1 20 32,-19-20-64,20 0 64,0 20-32,-20-20 0,20 0 0,1 19 0,-3-19-32,-18 0 64,20 21-32,1-21 0,-1 0-32,-20 20 64,20-20 0,-20 0-32,18 0-32,3 19 64,-1-19-64,0 0 64,-20 20-64,20-20 64,-1 0-64,1 20 64,0-20-32,0 20-32,-20-20 32,20 0 96,-1 20-96,1-20 64,0 0-64,0 19 0,19-19 33,-19 0-66,-20 0 66,20 21 31,1-21-161,-1 19 97,0-19 0,-20 0 0,18 0 33,3 21-1,-1-21-64,0 0 32,0 0 64,-20 19-64,19-19-257,1 0 514,0 0-257,-20 20 32,20-20-96,0 0 64,-20 20 0,19-20-32,-19 0 32,20 0 0,-20 20 0,20-20-33,0 0 33,-20 0 33,21 20-33,-21-20 0,18 0 0,2 0 0,-20 0 0,20 20-33,1-20 66,-21 0-66,20 0 98,-20 0-65,18 0-32,3 0 32,-21 0 0,20 0 32,-20 0-32,20 0 0,0 0-32,-20 0 32,19 0 0,-19 0-33,20 0 66,-20 0-33,20 19 32,-20-19-97,20 0 65,-20 0 0,20 0 33,-1 0-66,-19 20 66,20-20-1,0 0-32,0 0-32,-20 0 96,20 0-64,-1 0-32,1 0 64,0 0-64,-20 0 64,21 0-32,-1 0-32,0 0 32,-20 0 32,18 0-225,-18 0 33,0 0-96,0 0-321,0 0-448,0 0-1056,-38 0-2276,-3 0-11241</inkml:trace>
  <inkml:trace contextRef="#ctx0" brushRef="#br0" timeOffset="398327.783">16615 8842 448,'-40'-20'-447,"20"20"670,-1-19 1122,3 19-416,18 0 384,-20 0 321,20-20-321,0 20-448,0 0-161,-21 0 385,21 0-64,0-20-576,-20 20-33,20 0 385,-20 0 96,20 0-225,0 0-415,-18 0 223,18 0 257,0-20-193,-21 20-255,21 0 127,0 0 0,-20 0-95,20 0-193,0 0-128,0 0 0,0 0 0,-20 0-64,20 0 0,-20 0-160,20 0-161,-19 0-95,19 0-417,0 0-1121,-20 0-2498</inkml:trace>
  <inkml:trace contextRef="#ctx0" brushRef="#br0" timeOffset="398883.8147">16198 8684 5669,'-20'-21'3747,"0"21"-2241,-1 0 191,21 0 257,0 0-288,-18-19-1026,18 19-351,0 0 95,0 0-64,0 0-31,0 0-97,0 0 128,0 0 161,18 0 95,-18 19-31,0-19 63,21 0-95,-1 21 63,0-2-448,0 1 97,19-20-129,-19 20 96,20 0-160,-21 0 64,21 0-32,-20-1-32,19 1 0,1 0 64,-19-20-32,-1 20-64,19 0 128,1 0-128,-20-20 64,19 19 33,-19-19-161,20 21 96,-21-21 64,21 0-64,-20 0 96,19 0-64,-19 19 64,21-19-32,-1 0-96,-22 0 32,23 0-64,-21 0 32,19 20 0,-19-20 0,0 0-32,0 0 32,0 20 0,-1-20 32,1 0-256,-20 0 224,20 0-96,-20 0-64,0 0 31,0 0 33,0 0-32,0 0 96,-20 0-320,20 0-385,-20 0-288,1-20-288,-1 20-1057,0 0-3332</inkml:trace>
  <inkml:trace contextRef="#ctx0" brushRef="#br0" timeOffset="399402.8445">16516 8822 2210,'-20'-19'1377,"-1"19"737,21 0 544,-20-20-95,20 20-705,0 0-481,0 20-96,0-20-128,0 0-320,0 0-128,20 19 95,-20-19-127,21 0-192,17 20-65,-17-20-224,19 20-64,-1-20-96,1 20 64,0-20-64,-1 20 0,21 0-64,-21-1-96,22 2 32,-23-21 32,23 19-96,-22 1-96,1-20 224,0 0 0,-1 0 64,1 0 32,-1 0 192,1 0-160,1 0 192,-23 0-352,2 0 128,-20 0-64,0 0-32,21 0 64,-21 0-128,0 0-320,0 20-161,-21-20-480,21 0-480,0 0-1538,0 0-5605</inkml:trace>
  <inkml:trace contextRef="#ctx0" brushRef="#br0" timeOffset="402704.0333">12663 8922 1761,'0'0'3652,"0"0"-2820,0 0 642,0 0 416,0-20 63,0 20-671,0 0-257,0 0 256,0-20 64,20 20-160,-20 0-160,0 0-32,0 0-96,0-20-320,0 20-257,0 0-32,0 0-192,0 0-32,0 20 0,0-20-32,0 20 64,0 0 1,0 20 31,0-1-64,0 1 0,0 19-32,0-19-64,0 20 32,0 0 32,0-1 0,20 1-96,-20-21 128,0 1-64,0 0 128,0 0-256,0 0 160,0-20 0,0-1-64,0-19-128,0 21 32,0-21-65,0 0 65,0 0-128,-20 0-64,20-21 31,-20 2-159,20-1 160,0 0 0,0 0 95,0-20 225,-18 20-160,18 0 160,0 1-64,0-2 32,0-18-64,0 19 128,-21 0-32,21-20-32,0 1-32,0-1 32,0 0 32,-20 20-64,20-19 64,0-1 64,0 20 129,0 0-193,0 0 224,0 0-96,0 0-64,0 20 128,0 0-224,0 0 64,0 0-32,0 0 0,0 0-96,0 0-32,20 0 64,-20 0 64,0 0-64,0 20 32,0-20 0,0 20 96,21 0-64,-21 0 64,0 0-31,18 20 31,-18-1-64,0 1-32,20 0-32,-20-1 96,20 21-64,-20-20 160,21-1-128,-21 1 96,0 0-128,20-21 64,-20 22-160,0-21-417,0-20-319,18 20-385,-18-20-1762,-18-20-10154</inkml:trace>
  <inkml:trace contextRef="#ctx0" brushRef="#br0" timeOffset="403736.0924">12426 10472 11306,'-20'20'1730,"20"-20"-673,0 0 1345,0 0-640,0 0-801,0-20-641,0 20 0,20-40 1,0 20-33,-20-20-160,19 21 32,1-21-64,0-20 0,-20 21-128,20-21 64,0 21 32,-20-2-160,19 2 32,-19 19 96,20-20-64,-20 20 64,20 0-32,-20 20 64,0-19-64,20 19-256,-20 0 224,0 19-96,0-19 160,0 20-32,0 0 0,0 0-32,21 0 0,-21 0 64,18 0-64,-18-20 0,20 0-192,21 0 96,-21 0 96,-2-20-65,3 0 65,-21 0-32,20 0 96,0 0 0,0 0-64,-20 1 32,0 19 32,0-21 193,0 21 127,0 0-32,0 0-160,0 0 97,0 0-353,0 21 160,0-2 256,0 1 64,20 0-31,-20 0-129,0 20-160,19-20-32,-19-1-288,20 1-289,-20 1-800,0-21-1250,0 19-8743</inkml:trace>
  <inkml:trace contextRef="#ctx0" brushRef="#br0" timeOffset="405900.2161">12803 6140 9352,'-20'0'2114,"20"0"-672,0 0 704,0 0-449,0 0-479,0 0-706,20 0-128,0 0-63,20 20 63,-1-20-256,1 0 32,19 0-32,20 0-31,2 0 31,-2 0-192,0 0 64,0 0-64,-18-20-225,-3 20 65,-17 0 160,-23 0-481,2 0 1,1 0-33,-21 0-31,0 0-289,0 0-192,0 0-481,0 0-1536,-21 0-6824</inkml:trace>
  <inkml:trace contextRef="#ctx0" brushRef="#br0" timeOffset="406340.2412">13438 6001 1057,'21'0'2274,"-21"0"-929,0 0 1217,18 0-384,-18 0-448,20 0-513,-20 20-128,20-20-64,-20 0-288,21 0-32,-1 0-161,-2 19 65,2-19-65,1 20-127,-1-20-225,0 20 64,19-20-192,-19 20-32,0 0 64,-20-20-96,0 20-64,20 0 160,-20-20 225,-20 19-97,0 2 0,0-2-64,1-19 0,-1 20-192,-20 1 160,19-21-256,21 19-320,-20-19-161,20 0-63,-18 0-482,18 0-2241,-20 20-9321</inkml:trace>
  <inkml:trace contextRef="#ctx0" brushRef="#br0" timeOffset="406866.2714">13001 6021 5349,'0'0'3299,"0"0"-1698,20 0 1090,-20 0-385,0 0-512,0 0-545,-20 0-769,20 0-31,-20 0-353,1 0 32,-21 19-64,0-19 96,1 20-160,19 0 64,-20 0-96,19 0 0,3 0 96,-2 0-96,20-1 64,0 2-64,20-2-32,-2 22 192,3-22-224,-1 1 96,20 0-32,-20-1-64,19 2-64,-39-1-545,20-20-704,-20 19-2851</inkml:trace>
  <inkml:trace contextRef="#ctx0" brushRef="#br0" timeOffset="407891.33">13359 6517 5541,'0'0'1697,"0"0"-95,0 0 672,0 0-576,0 0-129,0 0-416,0 0-32,0 0 64,0 0-352,0 0-288,-20 0-257,0 0-320,0 0 64,-19 20-64,19-20 32,-20 20 0,1-20-160,-1 20 128,-1 21-64,23-22 0,-3 0 96,1 2-353,20 19 1,0-21 64,20 1-97,-20 0 33,39-20-32,-19 20-1,21-20 321,-21 0 96,19 0 0,-19 0-32,-20-20 0,20 20-32,-20-20-128,-20 0 32,20 20 64,-20-19 64,-1-2 96,3 2 64,-2 19 128,0-21-127,-1 21-194,1 0-511,20 0-1506,0 0-3203</inkml:trace>
  <inkml:trace contextRef="#ctx0" brushRef="#br2" timeOffset="417366.8719">13220 8803 2530,'40'0'1698,"-40"0"-225,0-20-128,0 20 513,0 0-32,0 0-801,0 0-193,0 0 161,0 0 160,0 0-288,0 0-128,0 0-96,0 0-161,0 0-128,0 0 1,0 0-1,0 0 0,-20-20-159,20 20-97,0 0 0,-20 0 32,0-20-128,-1 20 160,3 0 0,-2-20-224,-21 20 128,3 0-32,-3-20-32,1 20 32,21-19 160,-21 19-128,0 0 33,1 0-33,-1-21 32,-1 21-64,-18 0-32,19 0 64,1 21-128,-1-21 64,1 0 64,-1 0 0,-19 0-192,19 19 128,0-19 0,1 20 32,-2-20-64,3 20 0,-3 0 128,1 0-192,21 19 64,-1-19-32,0 0 96,0 0-96,0 20 128,20-21-96,-19-19-225,19 21 610,-20-2-449,20 1 64,0 0 64,0 0-128,0 20 96,0-21 32,0 2-97,0 18 98,0-19-33,0 0 0,0 20 96,0-20-160,0-1 32,0 1 32,20 0 0,-20 0 96,19 0-289,1-20 290,0 20-65,0-1-32,19-19 128,1 20-192,-19 1 64,17-21 96,3 19-192,-1 1 96,-1-20-64,1 20 96,-1-20 0,21 19-32,-21 2 0,1-21-32,19 20-289,-19 0 513,1-20-416,18 20 256,-19-20-64,-1 0 0,1 0 0,19 0 64,-19-20-64,1 20 32,18-20-32,-19 0-64,-1 20 192,1-21-160,-1 2 256,-19-1-128,20 20 129,-1-20 95,-19 1-192,0-2 96,21 1-32,-23 1-64,2-21 96,0 20-31,1 0-33,-1-19 64,-20-1 128,18 20 1,-18-20-1,0 20-64,0-20-32,-18 21 1,-2-21-65,-1 0-64,-19 1 0,1 18-192,19-18 480,-20-1-256,-19 20-128,0 0-32,-1 1-32,-19 19-32,20-20-64,-22 20-385,42 0-576,-21 20-961,21-1-1697</inkml:trace>
  <inkml:trace contextRef="#ctx0" brushRef="#br2" timeOffset="420109.0287">11592 8981 2882,'0'-19'3171,"0"19"-576,-20-21-770,0 2-736,-19 19-192,-1-20-512,1 0-65,-42 0-192,22 20 64,-20 0-32,-20 0-31,18 0-1,2 40-96,0-20-96,0 20-225,0 19-575,19-19-450,21-1 738,19 21 448,20-20 32,0 0 128,20-1 32,19-19-32,21 20-32,19-20 0,-20 0 96,20-1 160,20-19 545,-18 0 256,-2 0-321,0-19-191,-18-1-129,-3-20 1,-17 20 287,-23-19 33,3-1-160,-21 0-353,-21 0 32,3 0-224,-23 1 0,-17-1 0,-3 0 32,2 21-64,-1 19-96,1 0-448,18 19-2147,21 21-9961</inkml:trace>
  <inkml:trace contextRef="#ctx0" brushRef="#br2" timeOffset="420758.0659">14232 9021 9256,'0'-40'897,"0"0"64,-20 21-192,-19-1-129,-1 0 449,-19 20-352,-1 0-321,1 0-223,-2 20-129,-18 19-32,20 1-32,-1 0 0,1 20-96,39-1-225,-21 21-127,41-21 96,0-19 191,20 0 161,1 19-32,19-38 193,19 18-1,1-19 32,19-1 32,0-19 160,1 0 289,-1-19-64,1-21-289,-1 0 32,0 1 289,-38-21 256,-23 1-225,2 19 33,-40-20-192,-18 0-193,-3 21-224,-38-1-96,0 20 0,0 0-96,-2 20-545,2 20-864,0 20-1858,0 0-11147</inkml:trace>
  <inkml:trace contextRef="#ctx0" brushRef="#br2" timeOffset="421516.1093">16277 9180 10217,'-20'-59'1281,"20"38"801,-20 2-768,-19-1-97,-22 0-609,3 20-223,-3 0-225,-18 0-96,20 20-96,-20 0 0,-2-1 0,2 2-32,0-2-32,20 21 64,-1 0 64,40 0 64,20 19 32,20 1-96,40 0-32,19-21-224,41 21-481,-2-20 0,21-20 481,21-20 224,-2 0 128,0-20 257,-18-20 255,-21-20 257,-20 21 0,-40-41-96,-39 20-481,-20 1-192,-40-21 449,-19 20-449,-40 21-513,0-1-191,-21 20-385,1 20-897,-19 0-3939</inkml:trace>
  <inkml:trace contextRef="#ctx0" brushRef="#br2" timeOffset="422272.1525">10142 8922 8936,'-20'-20'897,"2"0"640,-3 0-480,1 0-480,-39 20-193,19-20-64,-39 20-159,19 0-65,-40 0-96,21 20 0,-20 20-96,0 0 0,20 0-1,18 19 33,2-19 0,39 20 32,0-1-32,40-19 0,0 19 64,39-19 0,2-20-32,38 0 64,-20 0 64,20-20-64,21 0 32,-21-20 193,0 0 575,0-20 129,-20-19-32,-38 19 64,-21-20-256,-20 1-321,-41-1-63,-17 1-193,-23-1-32,2 20-128,-40 0 64,19 21-256,21 19-545,0 0-736,20 19-1282,19 21-3139</inkml:trace>
  <inkml:trace contextRef="#ctx0" brushRef="#br2" timeOffset="422823.1841">17230 9299 15502,'39'0'0,"-19"0"-288,1 0-1057,-1 0-930,-2 0-4002</inkml:trace>
  <inkml:trace contextRef="#ctx0" brushRef="#br2" timeOffset="422950.1913">17826 9339 12235,'59'0'577,"-19"0"-449,-1 0-160,1 0-1153,0 0-2819</inkml:trace>
  <inkml:trace contextRef="#ctx0" brushRef="#br2" timeOffset="423051.197">18282 9359 9256,'20'-20'-64,"0"20"-64,-20 0-1057</inkml:trace>
  <inkml:trace contextRef="#ctx0" brushRef="#br1" timeOffset="427361.4437">11493 10094 9833,'-20'21'1281,"20"-21"-1665,0 0 191,0 0 1379,20 0 832,0 0-801,0 0-769,19 19-128,1-19 97,-1 0 127,21 0-191,-21 0-257,1 0-64,-20 0-64,19 0-481,-19-19-768,1 19-897,-21 0-1954</inkml:trace>
  <inkml:trace contextRef="#ctx0" brushRef="#br1" timeOffset="427614.458">11849 9955 11659,'0'0'544,"0"0"-320,20 0 961,1 0 1,-1 20-290,0-20-543,19 20-161,1 0-32,0 0 0,-1 0 64,-19-1 33,0 1-97,0 1 64,-20-2-64,0 1 192,-20 0 97,0-1-65,-20-19-63,1 21-225,-1-21-64,20 0-449,-19 20-768,19-20-2498</inkml:trace>
  <inkml:trace contextRef="#ctx0" brushRef="#br1" timeOffset="428372.5015">12248 6756 3331,'-20'20'5125,"20"-20"-4997,0 20 1153,20-20 1153,-2 0-352,2 0-865,41 0-640,-22 0-65,1-20-159,19 20-129,-19 0-160,-1-20-32,1 20-192,-20 0-449,1 0-832,-21 0-1570,0 0-4452</inkml:trace>
  <inkml:trace contextRef="#ctx0" brushRef="#br1" timeOffset="428616.5154">12525 6696 9288,'0'0'865,"20"0"-481,-20 0 1314,39 0 32,-19 0-65,0 21-864,19-21-481,-19 0 97,0 19-33,1-19 97,-1 20-161,-2 0-64,-18 0 64,0 0-191,0 0 31,-18-1-32,-23 1-64,1 0-64,1-20 32,19 20-224,0 0-481,-19-20-384,19 20-2082</inkml:trace>
  <inkml:trace contextRef="#ctx0" brushRef="#br0" timeOffset="441090.2288">3631 12479 14477,'20'20'1410,"-20"-20"-802,0 19 1026,0-19-129,0 0-448,0 0-512,0-19-193,0-1-64,20-21 33,-20 2-97,39-41 128,-19-39-160,0 20-32,0-20-160,1 20 32,-1 19-384,-2-19 833,-18 20-417,20 19-64,-20 0 96,0 20-96,0 0 64,0 21-64,0 19-64,0 0-128,0 0-65,0 40 65,0 0 64,-20 0 0,20 19-289,0 20 161,20-39-160,1 20 192,-1-41 192,0 1 32,19 0 64,-19-40-32,0 0 64,0 1 64,-1-21-160,1 0 160,-20 1-96,20-21-64,-20 40 32,0-19 0,0-1-32,0 19 32,0 21-64,0 0 64,0 21-128,0-2 192,0 41 0,0 0 0,0-21-128,20 21 32,-20-20-32,20-1 96,-1-19-160,-19 0-352,20 0-225,0 0-1088,0-20-1603,-20-20-11017</inkml:trace>
  <inkml:trace contextRef="#ctx0" brushRef="#br0" timeOffset="441351.2437">4366 11565 15406,'-20'0'1570,"20"0"-513,0 0 1345,20 0-769,0 0-544,0 0-416,19-20-289,1 20-320,-1-19 129,1 19-193,-20 0 0,1 0-513,-1 0-1024,-20 0-577,0 19-1185,0 1-6182</inkml:trace>
  <inkml:trace contextRef="#ctx0" brushRef="#br0" timeOffset="441480.2511">4485 11704 13869,'0'0'1249,"20"0"-128,-1 0 1185,1 0-640,0 0-962,0-20-608,1 20-576,-21 0-1025,20 0-3428</inkml:trace>
  <inkml:trace contextRef="#ctx0" brushRef="#br0" timeOffset="442072.2851">5220 10909 15630,'0'20'257,"0"0"-161,0 19 1121,0 1 0,0 1-448,0-2-577,0 21-160,0-21 0,19 21-32,-19-40-384,20 19-385,0-19-160,0 0-929,-20 0-2818</inkml:trace>
  <inkml:trace contextRef="#ctx0" brushRef="#br0" timeOffset="442274.2966">5060 11465 14926,'0'21'1825,"20"-21"-1664,21 0 479,18 0 257,0-21 224,21 21-737,-1 0-320,0 0-96,-18 0-32,-2 0-320,0 0-417,-39 0-384,20 0-609,-40 0-1761,0 0-7431</inkml:trace>
  <inkml:trace contextRef="#ctx0" brushRef="#br0" timeOffset="442800.3266">5239 11704 6694,'0'60'6566,"0"-41"-6502,0 21 0,0-20 224,0 20-95,0-21-97,20 2-96,-20-2 128,0-19-128,0 0 288,0 0 769,0-19-448,0 19-513,0-40 192,0 0-224,20 20-576,-20-20-1058,20 1-3010,0 19 256,-1 20 2050,1 0 1921,-20 0 1186,20 20 1473,-20 0 0,20-1-800,-20 1-225,0 0-512,0 0-353,0-20-288,0 20 0,20-20 161,-20 0 63,21-20-160,-21 0 32,18-20 225,2 21 31,1-1 321,-1 20-64,0-20-33,-2 20 33,-18 20-96,21 0 288,-21-1-577,0 21 0,20-20-352,-20 0 64,0 0-128,20-1-608,-20 2-962,0-2-2754</inkml:trace>
  <inkml:trace contextRef="#ctx0" brushRef="#br0" timeOffset="445866.502">7026 11088 13292,'20'-19'2210,"0"19"-1890,-20-21 609,0 21 673,0 0-321,0 0-672,-20-20-385,0 20-160,-20 20-32,-19-20 160,-2 21-192,-18-2 64,20-19-32,-40 20 0,20 0 128,19 0 33,1-20-97,-2 20-128,23 0 64,17-1-128,21 1-33,0 0 1,41 0-96,-2 0 160,21-1-288,-1 1-1,0 0 225,1 0 64,-1 0-32,-19 0 32,-19-20-32,-21 19 32,0 2 128,-21-2 32,-19-19 64,1 21-96,-21-2 32,21 2 97,-1-21-257,20 19 160,20-19-225,20 0 65,0 20 0,39 0 96,-19-20 0,39 0-32,-38 20 0,18-20 0,-19 20-96,-1-20-320,-19 20-481,-20-20-929,0 19-3523</inkml:trace>
  <inkml:trace contextRef="#ctx0" brushRef="#br0" timeOffset="446096.5152">6391 12101 14253,'0'40'1922,"0"0"-1858,0-21-160,0 1 160,0 0-64,0-20-1313,20 0-2691,-20 0-3043</inkml:trace>
  <inkml:trace contextRef="#ctx0" brushRef="#br0" timeOffset="446270.5252">6370 11783 17360,'0'0'1666,"21"0"-1955,-21 0 385,20 0 32,0 0-31,0 0-258,-1 20-1280,1-20-769,0 20-3716</inkml:trace>
  <inkml:trace contextRef="#ctx0" brushRef="#br0" timeOffset="446443.5351">6550 11923 2370,'0'0'12139,"0"19"-11979,0-19 993,19 0 833,1 0-833,0 0-832,20 0-161,-21 0-480,21 0-225,-20 0-1505,1 0-6406</inkml:trace>
  <inkml:trace contextRef="#ctx0" brushRef="#br0" timeOffset="446588.5434">6589 12081 2146,'0'40'12844,"20"-40"-12492,0 0 993,19 0-288,-19 0-672,20 0-802,-1 0-1761,2-20-4516</inkml:trace>
  <inkml:trace contextRef="#ctx0" brushRef="#br0" timeOffset="446767.5536">7006 11982 13292,'20'20'4228,"-20"0"-4100,-20 0 1794,20 0 32,0 19-1185,0 21-641,0-21-320,0 1-641,0-20-1249,0 0-2306</inkml:trace>
  <inkml:trace contextRef="#ctx0" brushRef="#br0" timeOffset="447496.5953">6431 10592 14061,'0'-21'833,"0"21"-417,20 0 545,-20 0-481,0 21 129,19 18-353,-19 0-64,0 2-128,0-2 97,0 1-1,0-20-64,0 0 96,0-20 96,0 0 449,0-20-289,0 0-384,0 0 1,20-20-322,-20 1-383,20-1-161,0 20 32,0 0 289,-1 1 256,1 19 127,-20 19 226,0 1 31,0 0 0,20 20-32,-20-20 32,0-1-96,20-19 64,-20 20 161,0-20 255,20-20-95,-20 1-161,19-1-288,-19-20 32,20 20 32,0 0-352,0 1 127,1 19 65,-21 0 321,18 0 63,2 19 417,-20 21 191,0 0-95,0-1-96,0 1-481,0 0-576,21-1-1474,-1-19-1761</inkml:trace>
  <inkml:trace contextRef="#ctx0" brushRef="#br0" timeOffset="448002.6243">7383 11386 14509,'0'-20'1313,"0"20"-159,0 0 767,0 0-864,20 20 32,0 0-96,20-1-160,-1 21-448,1 0-257,19 0-128,-18 0 64,-3 0-256,3-20-193,-21-1-223,0 21-289,-1-40-320,1 20-641,-20-20-2338,0 0-9896</inkml:trace>
  <inkml:trace contextRef="#ctx0" brushRef="#br0" timeOffset="448197.6354">7701 11306 16303,'-21'20'2434,"21"0"-2530,-38 0 128,17 20 160,-19 0 545,1 19-481,19-19-224,-20 0-96,21 0-128,-1-1-801,20-19-833,0 0-2305,0 0-7625</inkml:trace>
  <inkml:trace contextRef="#ctx0" brushRef="#br0" timeOffset="448586.6576">7840 10770 13773,'0'-40'1761,"0"40"-1376,-20 0 672,20 0-385,-20 20 33,0 0-289,1 20 97,-1-20 159,20 39-159,-20-19-385,20 0-160,0 0 64,20 20-224,0-21-161,-1-19-127,21 0 0,-20 0-129,20-20-192,-21 0-768,21 0-3044</inkml:trace>
  <inkml:trace contextRef="#ctx0" brushRef="#br0" timeOffset="448744.6666">7980 10969 14637,'0'40'897,"0"-1"-576,0-18 127,0-2-288,18 1-160,2-20-993,-20 20-1377,21-20-4260</inkml:trace>
  <inkml:trace contextRef="#ctx0" brushRef="#br0" timeOffset="448888.6748">7998 10830 15406,'0'0'416,"0"-20"-992,0 20 672,0 20-480,0-20-3364</inkml:trace>
  <inkml:trace contextRef="#ctx0" brushRef="#br0" timeOffset="449090.6865">8118 10691 13741,'0'20'96,"20"-20"1793,0 19-191,0 21-897,-1 0-289,21-1-127,-20 1-225,0 0-96,-1 19-288,-19-19-769,-19 20-513,-1-20-1729,0 0-5990</inkml:trace>
  <inkml:trace contextRef="#ctx0" brushRef="#br0" timeOffset="460605.345">12148 11526 14029,'0'0'1185,"-20"-21"-801,0 21 962,0 0-129,0-19-673,-19 19-544,-21 19 32,21-19-64,-22 21-32,2-2 96,-1 21-128,21-20 96,-1 20 0,20-1-64,1 1 32,19 0-64,0-1 160,19 1-256,1 0 32,20-21 96,-1 2 128,1-2-32,1 0 0,-23-19 32,2 0 0,1-19 64,-1 0 128,-20 19 32,-20-21 97,20 2-1,-41-1 97,23 0-353,-3 20 96,-19-20-256,20 0-224,1 0-257,19 20-672,0 0 224,0 0-1217,19 0-1666,1-19-7749</inkml:trace>
  <inkml:trace contextRef="#ctx0" brushRef="#br0" timeOffset="461009.3681">12307 11247 14189,'0'-20'1249,"0"0"-961,20 20 1250,0 0-65,-1-19-672,21 19-481,-20 0-352,19 19 32,-19-19-32,0 20 64,-20 0-352,20 0 64,-40 0 128,20-1 64,-20 1 32,0-20-33,-19 20 162,19 0-1,0-20-32,20 20 0,-20-20 64,20 0-128,20 20 224,0-20-128,20 0-160,-1 19 128,-19-19-256,20 0-320,-1 0-257,-19 21-993,0-21-2498</inkml:trace>
  <inkml:trace contextRef="#ctx0" brushRef="#br0" timeOffset="461349.3876">12663 11605 16719,'0'20'545,"0"-20"-545,20 0 993,21 0-160,-21 0-609,-2 0-160,3 0-384,-1 20-641,0-20-1314,-20 0-6821</inkml:trace>
  <inkml:trace contextRef="#ctx0" brushRef="#br0" timeOffset="461485.3954">12624 11783 4228,'21'20'8488,"17"-20"-7175,3 20 641,-3-20-225,3 0-800,-21 0-897,0-20-833,0 20-2081</inkml:trace>
  <inkml:trace contextRef="#ctx0" brushRef="#br0" timeOffset="462062.4284">13815 10849 14349,'0'-19'1538,"-20"38"-1538,20 1 1153,0 20 192,0 20-160,0-1-865,0 1-192,0 20-63,20-21-65,-20 1-161,0-21-63,20 1-288,-20 0-577,0-21-1602,0 2-5605</inkml:trace>
  <inkml:trace contextRef="#ctx0" brushRef="#br0" timeOffset="462265.4401">13378 11486 17520,'20'19'865,"0"-19"-769,39 21 0,22-21 128,18 0 801,20-21-576,-19 21-449,17 0-160,-17 0-97,-20 0-223,-21 0-321,0 0-608,-39 0-801,0 0-1346,-40 0-4515</inkml:trace>
  <inkml:trace contextRef="#ctx0" brushRef="#br0" timeOffset="462769.4688">13716 11823 15150,'-20'100'2754,"1"-41"-2754,-1 1-640,0-21 480,20 1 320,-20 0-64,20-40-160,20 0 512,-20 0 449,20-20-577,-20 0-127,20-20-65,-1 1-64,1-21 32,-20 20 128,20 0-192,0 21-64,-20 19-96,20 0 128,-1 0 0,-19 40 96,0-2-32,0 3-96,0-21 64,0 20-160,0-21-96,20-19 192,-20 0 32,20 0 64,-20 0-32,20-19-32,-20-1 32,21 0-128,-3-20 96,22 19-128,-19 2-353,-1 19 225,-2 0 160,-18 0 320,0 19 385,0 22 63,21-1 193,-21-1-128,0 21-289,0-20-416,20-1-160,-20 1-448,0-20-930,20 0-1665,-20-1-13068</inkml:trace>
  <inkml:trace contextRef="#ctx0" brushRef="#br0" timeOffset="464363.5601">15959 11088 15150,'59'0'1826,"-59"-19"-994,-39 19 129,-1 0-865,-39 0 321,0 0-257,-20 19-64,20 1-96,-21 0 128,1 0 96,39 0-31,-19 0 127,38-1-64,3-19-192,17 20-32,21 0-128,21 0 96,-3 0 0,22-1-96,21 1-96,-2 0 160,0-20-32,-19 20 64,0 0-32,-21 0-128,1-20-97,-20 19-127,0 2 192,-39-2 32,-1-19 256,0 21-128,1-2 192,-1-19 192,20 21 97,1-21-1,19 19-96,19 1 65,1 0-161,40 0-32,-1 0-160,0-20 32,1 0-96,-1 20 32,-18-20-352,-3 0-705,-17 19-128,-21-19-929,0 0-4708</inkml:trace>
  <inkml:trace contextRef="#ctx0" brushRef="#br0" timeOffset="464767.5832">15165 12022 10762,'0'20'3971,"0"-20"-3746,0 0 351,0 20 769,0-1-704,0 1-481,0 20-128,21-20-32,-21 19-96,0-19-256,0 0-993,0-20-2019,0 0-7366</inkml:trace>
  <inkml:trace contextRef="#ctx0" brushRef="#br0" timeOffset="464933.5926">15125 11803 18385,'0'0'641,"0"0"-1218,0 0 737,20 0-256,-20 0-32,20 0-1602,1 0-3266</inkml:trace>
  <inkml:trace contextRef="#ctx0" brushRef="#br0" timeOffset="465149.6049">15364 11942 14285,'20'19'1217,"0"-19"-512,-1 0 768,1 0-768,-20-19-193,20 19-672,0 0-544,0 0-1026,-20 0-3555</inkml:trace>
  <inkml:trace contextRef="#ctx0" brushRef="#br0" timeOffset="465293.6133">15344 12062 7783,'0'19'1890,"40"-19"-129,-1 0-31,-19 0-129,20 20-832,-1-20-1057,-19-20-1634,0 20-2818</inkml:trace>
  <inkml:trace contextRef="#ctx0" brushRef="#br0" timeOffset="465473.6235">15781 12042 16591,'0'39'993,"0"-19"-128,-20 0 704,20 20-832,0-20-833,0-1-737,0-19-768,20 0-1154,-20 0-11370</inkml:trace>
  <inkml:trace contextRef="#ctx0" brushRef="#br0" timeOffset="466116.6602">15344 10691 14509,'-20'0'1346,"20"0"-1346,0 0 352,20 0 769,-20 20-224,20-1-545,-20 21-160,0 0 65,20-20-193,-20-1 0,0 1-32,0-20 32,0 0 160,0 0 224,0 0-191,0-20-161,0 1-96,0-21-96,20 20-289,-1-20-255,-19 21 255,20 19 193,0-20 96,-20 20 32,20 20-128,-20-20 160,0 19 64,0 1 0,0 0-64,20 0 64,-20 0-160,19 0 128,-19-20 0,20 0 64,0-20-32,-20 20 0,20 0-64,1-20 32,-3 20 64,2-20-64,-20 20 0,21 0 320,-21 20-32,20-20 161,-20 20 95,0 19-287,0-19-129,0 0-160,20 20-865,-2-20-1954</inkml:trace>
  <inkml:trace contextRef="#ctx0" brushRef="#br0" timeOffset="466614.6887">16634 10810 17168,'-19'-40'1153,"19"40"-929,-20 20-512,0 0 352,0 39 320,-19 1 225,19 20-193,-1 19-63,1 0 63,0 0 32,2-19-95,18-1-321,0 1-32,18-40 0,2 0-321,0-1-159,1-19-481,17 0-897,3-20-3267</inkml:trace>
  <inkml:trace contextRef="#ctx0" brushRef="#br0" timeOffset="466866.7032">16773 11306 16623,'0'0'2210,"0"0"-1985,0 0 575,20 20 289,0 0-160,19 20-448,22-20-225,-23 20-160,23 0 64,-2-21-256,1 2-224,-21-2-257,1 1-352,-20-20-416,-1 20-897,-19-20-3011</inkml:trace>
  <inkml:trace contextRef="#ctx0" brushRef="#br0" timeOffset="467053.7139">17210 11287 17488,'-40'19'1025,"20"1"-865,-19 20 1185,-21-20-223,21 19-674,-1 1-576,1 0-513,19 0 1,0 0-321,20-20-1057,0-20-2979</inkml:trace>
  <inkml:trace contextRef="#ctx0" brushRef="#br0" timeOffset="467336.7301">17289 10830 14733,'0'-60'1057,"0"40"-1121,0 0 545,0 1 1152,0 38-512,-20-19-704,0 40 95,1 0 97,19 19-1,-20 1-415,20-1-33,0-19-160,0 1 32,20-2-160,-1 1-257,1-20-255,21 0-385,-21-20-1506,18 0-3779</inkml:trace>
  <inkml:trace contextRef="#ctx0" brushRef="#br0" timeOffset="467500.7395">17429 10909 15919,'0'40'1441,"0"-20"-1185,0-1 577,0 21-385,19-20-319,-19 1-450,20-21-223,0 19-417,-20-19-2595</inkml:trace>
  <inkml:trace contextRef="#ctx0" brushRef="#br0" timeOffset="467645.7477">17468 10790 11242,'0'-20'4548,"-20"20"-4419,20 0-418,0 0-1184,20 0-3075</inkml:trace>
  <inkml:trace contextRef="#ctx0" brushRef="#br0" timeOffset="467839.7588">17547 10711 6886,'20'0'8840,"0"0"-7783,0 0 737,19 19-288,-19 21-738,20 0-576,-19-1-192,-3 1-256,-18 0-192,0 0-193,0 0-416,-18-1-480,-3-18-1122,1-2-5477</inkml:trace>
  <inkml:trace contextRef="#ctx0" brushRef="#br0" timeOffset="468086.773">17905 11287 7046,'20'39'10346,"19"-39"-9994,-19 0 481,40 20 897,-21-20-449,22 0-1089,-23-20-96,-17 20-448,-1 0-801,0 0-1089,-20 0-5061</inkml:trace>
  <inkml:trace contextRef="#ctx0" brushRef="#br0" timeOffset="468879.8183">18342 11961 14669,'0'21'1410,"19"-1"-1314,-19 0 1057,20-20 384,-20-20-864,40 0-609,-20-20 224,-1-19 1,21 19 287,1-39-384,-23 19 193,2-19 31,0 19-96,1-19-63,-1 18-353,-20-18-193,20 20 129,-20 19-160,19 20 192,-19 20-64,0 0-1,20 20 97,-20 0 64,0 39-32,20-19-160,-20 0 160,20 0-96,0-21 160,19 2-32,-19-21 32,0 0 96,19-21-96,-39 2 64,20-21 0,0 20-32,-20 0-64,20-20 32,-20 20 160,0 1-288,0-1 96,21 0 224,-21 20 192,0 0-319,18 20 223,-18 0 64,0-1-352,0 21 96,0 0 96,0-20-224,0 20 0,20-21-192,-20 2-160,0-2-161,0-19-544,20 0-1185,-20 21-3523</inkml:trace>
  <inkml:trace contextRef="#ctx0" brushRef="#br0" timeOffset="469151.8339">19116 10889 14798,'0'-20'2562,"0"0"-2306,20 20 609,0 20 672,19 0-319,1 20-738,-1 0-32,1 19 1,-20 1-97,0 0 129,-1 19-417,1 0 32,-20 1 32,0-20-128,-20 20-192,20-41-161,0 1-383,-19 0-577,19-21-385,-20 1-993,20-20-5797</inkml:trace>
  <inkml:trace contextRef="#ctx0" brushRef="#br0" timeOffset="469678.8641">19612 10592 12716,'-20'-21'3203,"1"1"-2723,19 20 673,0 0 353,0 0-674,19 0-511,21 0-65,-20 20 32,19-20 97,1 21-289,0-2-96,-21 1 0,1 0-161,-20-1-159,0 2 128,-20-1-32,-19-1 192,19 1 64,0 0 96,0 0 192,20-20-96,0 20 33,20-20-33,0 20 64,20-20-224,-1 0-96,2 0-544,-3 19-577,-18-19-1410,1 0-4804</inkml:trace>
  <inkml:trace contextRef="#ctx0" brushRef="#br1" timeOffset="471101.9455">18778 11803 288,'-19'0'16591,"19"0"-16302,0 0 383,0 0 1410,0 0-897,19 0-896,1 0-1,20 0 32,19 0-192,2 0 65,-3 0-65,-17 0-192,18 20-128,-19-20-769,-21 0-1249,-19 0-4068</inkml:trace>
  <inkml:trace contextRef="#ctx0" brushRef="#br1" timeOffset="473231.0671">4028 12240 6085,'-39'0'6438,"19"-20"-6245,0 20 1248,0 0 993,1 0-832,-1 0-609,20 0-161,0 0-191,0 0-289,0-20-63,39 20-129,-19 0 0,20 20-128,-1-20-32,21 0 32,-21 0-64,1-20 0,-20 20-32,19 0 0,-19 0-64,1 0-96,-21 0-513,0 0-576,-21 20-1666,21-20-11083</inkml:trace>
  <inkml:trace contextRef="#ctx0" brushRef="#br1" timeOffset="478600.3744">16417 12121 5925,'0'0'1858,"0"0"32,0 0 800,0 0-544,0 0-448,0-20-353,0 20-224,0 0-256,0 0-513,0 20 65,0-20-65,0 20-64,0 0 1,0-20-193,0 20 192,18-20-256,-18 19 64,0 1-64,0-20 64,0 20-96,0 0 96,0-20-64,0 0 32,0 0-64,0 20 0,0-20 64,20 0-32,0 0 33,1 0-65,17 0-65,-17-20 65,39 20 0,-21 0 0,21 0-96,-1 0-64,0 20 0,22-20 64,-2-20-160,0 20 192,0 0-32,20 0-97,-18 20-31,-2-20 64,-20 0 64,20 0 0,1 0 0,-1-20 96,21 40 0,-1-20 32,0 0-64,20 0 128,-19-20-64,-1 20 0,0-20 96,0 20-128,1 0 0,-21 0 0,20 0 32,0 0 160,-20 0-224,2 0 64,-22 0 32,0 20-128,-19 0 96,0 0-64,-1-20 32,1 0-32,-1 19 64,1-19-32,1 20 64,-3-20 64,3-20 193,-1 20 31,-1 0-96,1 0-63,-20 0 351,-1 0-352,21-19 32,-40 19 129,0 0-33,20 0-64,-40-20-64,20 20-95,0-20 127,-20 0 64,20 0-288,-20 0 0,20 1-160,0-21-961,-19 20-1345,-21 0-1538</inkml:trace>
  <inkml:trace contextRef="#ctx0" brushRef="#br1" timeOffset="529817.3038">2580 11823 8359,'18'0'225,"3"0"-225,-1 0 1057,0-20 961,0 20-673,19 0-641,-19 0-159,20 0 192,-1 0-65,-19 0-159,0 0-321,21 0-64,-23-20-32,2 20-96,0 0-96,1 0-128,-1 20-289,-2-20-576,-18 0-961,21 0-736,-21 0-1795</inkml:trace>
  <inkml:trace contextRef="#ctx0" brushRef="#br1" timeOffset="530119.3211">2936 11645 10121,'0'-20'897,"20"20"-673,1 0 1730,-1 0-96,19 0-705,-19 20-545,20-20-159,-1 19 95,1-19-223,-20 40-129,19-20-128,-19 0-64,0 0 64,0-1-32,-20 1 256,0 0-128,0 0 65,-20 0-33,-20 0 0,1-1 32,-21 2 97,1-21-97,-2 19-128,23 0-96,17 2-449,21-21-1376,0 20-3204</inkml:trace>
  <inkml:trace contextRef="#ctx0" brushRef="#br1" timeOffset="530863.3636">10440 11863 13004,'40'0'929,"1"0"-1154,-3 0 225,3 0 769,-3 0 288,3 0-865,-1 0-352,-1-20-32,1 20 160,-1 0-352,-19 0-801,0 0-801,-20-20-2435</inkml:trace>
  <inkml:trace contextRef="#ctx0" brushRef="#br1" timeOffset="531158.3804">10758 11664 7559,'0'0'6662,"0"0"-7014,20 0 1120,0 20 1218,19 0-576,1 0-1154,0 0 160,-1 0-256,2-1 225,-3 1-193,3 0-64,-1 0-64,-21 0-128,1-20 96,-20 20 64,0-1 64,-20-19 257,-19 21-129,-2-2 32,-17 0-63,17 2-322,-18-1 130,19 0-930,20 0-1057,-19 19-3299</inkml:trace>
  <inkml:trace contextRef="#ctx0" brushRef="#br2" timeOffset="539320.8474">13914 11744 384,'0'0'4612,"0"-20"-3491,0 20 801,0 0 576,-20-20-416,20 20-224,-18-20-224,18 20-449,-21-20-256,1 1-321,-20 19-319,21-20-161,-21 20-192,0 0 128,-19 0-96,18 0 0,-17 20 0,-3 19 32,22-19 32,-21 20-160,21-1 160,-1 21-193,1-1 97,19 0 0,20 2 128,0 18-256,20-19 128,19-1-32,21 1 32,-1-21-64,20 2 192,0-2-96,2-19 64,18-20 64,-20 0 32,20 0 32,-19 0 97,-20-20-193,-1-19 96,0-2 160,-39 2 96,0-1 33,0-19 63,-20-1-191,0 1-289,-20-1-32,0 0-32,0 1 544,-19-1-384,19 20 161,-20 21-354,1-1-191,19 20-320,-21 20-641,23-1-833,-2 1-3364</inkml:trace>
  <inkml:trace contextRef="#ctx0" brushRef="#br2" timeOffset="543069.0618">13339 12438 3267,'0'0'1697,"0"0"802,0 0 575,0-19-1088,0 19-416,-20 0-449,20 0-224,-20 0-96,0 0-225,1 0-256,-1 0-320,-20 19 0,19 2-128,-17-1 128,-3-20-64,21 39 64,2-18 0,-23 18 0,1 1-64,21 19 64,-1-19 0,0 19 0,20-18 32,0-2-64,0 0 64,20 2 0,0-1-32,-1-21 0,21 21 128,1-20-64,18 20 32,-19-20-64,-1-1 65,1-19-1,-1 20-96,1 0 32,-20-20 0,0 20-64,-1-20-193,-19 0-287,20 0-481,-20 0-1089,0 0-1762,0-20-4515</inkml:trace>
  <inkml:trace contextRef="#ctx0" brushRef="#br2" timeOffset="544323.1334">13418 13035 8872,'-20'0'288,"20"0"161,0-20 2433,-20 20-543,20 0-1122,0 0-577,0 0-127,0 0-161,0 0 65,0 0-97,20 0-224,0 20 0,-20 0 0,41 0-32,-23 0-32,2 0 32,0-1-32,21 1 32,-41 0 64,18 0 65,2 0 223,-20 0 32,0-1 65,-20 1-1,2-20-191,-2 21 95,-1-2-160,-19 1-192,1 0 65,19-20-258,0 19-159,0 2-737,1-21-320,19 0-385,0 20-1409,0-20-6950</inkml:trace>
  <inkml:trace contextRef="#ctx0" brushRef="#br2" timeOffset="546292.246">13993 13253 9224,'0'20'-128,"0"-20"-128,0 21 576,0-2 545,0 21-64,-18 0-193,18-1-191,-20-18-97,20 18 417,0 1-129,-21-20-191,21-20 480,0 0-481,0 0-32,0-20 33,0-20-161,21 20 160,-21-39-223,20 18-129,-2 2 32,-18 0 64,21 18 32,-1 1-128,0 1 64,0 19 385,-20 19-353,19 1 96,-19 1-224,20 18-32,-20-19 0,20 20 0,-20-20 0,20-1-224,-20 2 576,0-21-160,20 0-31,-20 0-129,19-21-64,-19 2 64,20-1-225,0-1 161,-20 2-64,20-1 128,-20 0 0,20 20 193,-20 0-1,0 20 32,0 0-96,0-1-32,0 22-128,0-22-160,0 2-641,0-2-544,19 1-1410,-19 0-4131</inkml:trace>
  <inkml:trace contextRef="#ctx0" brushRef="#br2" timeOffset="546884.2799">14471 13413 16879,'-20'19'385,"0"-19"-129,20 0 609,0 0 96,0 21-321,20-21-415,0 0 127,0 0 32,-1 0-288,21 0-128,-20 19-128,0-19-448,19 0-161,-19 0-769,-20-19-1184,20 19-3716</inkml:trace>
  <inkml:trace contextRef="#ctx0" brushRef="#br2" timeOffset="547143.2947">14927 13294 16111,'0'0'128,"0"0"0,0 0 1409,0 19-544,-20-19-544,20 40-65,0-21-31,-19 22 159,19-1-384,0-1-160,0 21-576,0-20-449,0-21-1474,0 21-11018</inkml:trace>
  <inkml:trace contextRef="#ctx0" brushRef="#br2" timeOffset="550389.4804">16753 12956 10570,'20'-40'960,"-20"19"226,20 2-33,-20-1 128,0 20-160,0-19-320,0 19-481,0 0 0,0 19 129,0 1-129,0-1-160,0 22-160,0-1 0,0-1-64,0 1-192,20 0-129,-20-1-287,19 1-449,-19-20-833,0 20-2626</inkml:trace>
  <inkml:trace contextRef="#ctx0" brushRef="#br2" timeOffset="550620.4936">16516 13333 17808,'-41'39'961,"21"-18"-801,20-21 65,20 0 223,21 0 129,-2 0-385,21-21-256,19 21 128,0 0-32,20 0 32,-20-19-288,21 19-97,-20-20-63,-1 20-289,-20 0-95,-18-20-866,-3 20-1217,-38 0-1921</inkml:trace>
  <inkml:trace contextRef="#ctx0" brushRef="#br2" timeOffset="551182.5258">16595 13592 12523,'-20'39'225,"20"-19"-161,-20 0 352,20 0-160,0 19-64,0-19-95,0 1-1,0-2 96,0 1 224,0 0 97,0-20 384,0 0-385,0-20-32,20 0-159,-20 1-161,0-2-96,20-18-32,-20 19-32,20 0 0,-20 0 0,19 0-64,1 20 160,-20 0 32,20 0-64,0 0 128,-20 20-256,20 0-128,-20 0 32,19 0 0,-19-1 96,0-19 96,20 20 96,-20-20 128,20-20 0,-20 20-159,20-19-65,-20-1 32,20 20-96,-20-20 0,19 0 96,-19 20-32,20 0 64,-20 0 64,0 0-192,20 0 96,-20 20 32,0 0-256,0 0 32,0 19-545,0-18-1024,21-21-2051,-21 19-6534</inkml:trace>
  <inkml:trace contextRef="#ctx0" brushRef="#br2" timeOffset="551377.537">17091 13651 15470,'20'20'641,"-20"0"-577,0-20 64,0 0-96,20 0 32,-1 0-256,1 0-481,20 0-1889,-20 0-5766</inkml:trace>
  <inkml:trace contextRef="#ctx0" brushRef="#br2" timeOffset="551543.5465">17409 13592 14990,'0'19'832,"0"-19"-735,0 20 767,0 0-127,0 0-385,0 0-384,0 0-448,0 19-769,20-18-2659</inkml:trace>
  <inkml:trace contextRef="#ctx0" brushRef="#br2" timeOffset="556394.8239">13993 10592 576,'21'-21'1570,"-21"21"768,0 0 224,0 0-224,0 0-480,0 0-513,0-20-320,-21 20-160,21 0-160,0 0-129,0 0-95,0-19-65,-18 19 1,18 0-161,-20-21-64,-1 21-32,-19 0-160,1-19 128,-21 19-96,21 0 32,-21 0-64,1 0-32,-2 0 193,23 0-161,-23 19 64,22 2-64,-1-2 32,-19-19-32,19 20-64,1 1 96,19-2-32,-20 1 0,19 19 32,-17-18-96,18 18 96,20-19 0,-21 20-32,1-20 96,-19 19-192,19 1 32,0 0 128,0 0-64,1 0 32,-1 20 0,0-21-96,0 21 64,20-1 96,0-19-96,0 19-32,0 1 32,0-21 32,0 22-32,20-2 0,-20 1 0,20 19 0,-20-19-32,20 19 32,-20-19 0,19 18-32,1-17 96,0-2-160,-20 21 0,20-21 96,1 1 0,-3-1 64,2 1 32,1 0-160,-21-40 64,20 19 96,0-18 0,-2 18-160,3-19 128,-1 20-96,20-21-32,-1 1-128,1 20 480,-1-40-288,1 20 64,1 0-96,-23-20 0,22 0 96,1 0 0,-3 0-64,3 0 32,18 0-64,-19-20 64,0 20-32,19-20-64,-18 20 64,17-20 96,1 20-32,-18-20-64,18 0 32,-19 20 0,0-19 0,-21-1-32,21 0 32,-20 20 32,19-20-64,-19 0 0,0 1 0,1-2 64,-1 2-32,-2-1 0,2-21 129,1 2-193,-1 0 128,-20-2-160,0-18 160,0-1-96,20 1 32,-20 19 288,0-19-64,0-1-128,0 1 353,0-1-193,0 0-128,0-19 64,0 19-224,0-19 32,0-1-160,0 0 64,-20 1-64,20 0 192,-20 19-32,20 1-32,-21-1 192,1 20 97,2 1-225,18-1 160,-20 0-64,20 0-160,0 20 0,0-19-128,0-1 256,0 0-256,20 1-32,-20-2 160,0 22 0,0-21 0,-20 21 0,-1-2 224,1 21-96,-19-20-96,-1 1 256,-19-2-320,-21 2 129,21-1-129,0 20-129,-2-20-383,2 20-577,19 20-160,1 0-1122,-1 20-6021</inkml:trace>
  <inkml:trace contextRef="#ctx0" brushRef="#br2" timeOffset="568452.5136">17806 13333 2562,'0'0'1249,"0"0"225,0 0 704,0 0-609,0 0-928,0 0-65,0 0 1,0 0-353,0 0-160,0 0-32,0 0 0,0 0 64,0 20 32,0-20 64,0 0 257,0 0 192,0 0 63,0 0 1,0 0-33,20 0-223,-20-20 63,0 20-159,20 0-129,-1 0-96,1 0-64,0 0 0,20 0-64,-1 0 32,1 0-32,-1 0-96,1-20 32,19 20 32,-18 0-256,-21-19-385,18 19-224,-38 0-320,21 0-545,-21 0-1088,0 0-2211</inkml:trace>
  <inkml:trace contextRef="#ctx0" brushRef="#br2" timeOffset="568835.5354">17984 13174 8167,'0'-20'1025,"0"20"-224,0 0 2434,0 0-929,0 0-1697,0 0-513,-20 0-64,1 0-192,-1 20-161,0-20 33,-20 20 96,1 0 96,19 19 64,0-19 0,-1 1-64,21-2 64,0 1-128,0 19-1,21-18 1,-1-1-96,0-1-256,0 2-257,19-2-160,-19 1-416,20-20-5734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3T04:34:04.441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395 3120 8648,'-40'0'1601,"40"0"-768,0 0 1217,0 0-256,0 0-481,0 0-448,20 0-257,-20 0 33,20 19-33,21-19-127,-21 0-193,39 0-160,0 20-96,1-20 64,-1 0-160,1 0-64,-1 0-256,0 0-385,-39 0-128,21 0-256,-21 0-224,-20 0-833,0-20-4933</inkml:trace>
  <inkml:trace contextRef="#ctx0" brushRef="#br0" timeOffset="355.0202">753 2960 8936,'-20'0'1537,"20"-20"-640,-20 20 96,20 0 801,0 0 256,20 20-897,0-20-641,-1 0-255,21 20 159,-19 0-288,17-20 64,3 20-160,-21 0 32,19-1-96,-19 1 161,20 0-226,-20-20 162,-1 21-33,-19-2-32,20-19 32,-20 20 32,0-1-64,0 2 64,0-21 160,-20 20-32,1 0 64,-1 0-96,0 19-63,-20-19-129,21 0-321,-21 0-576,19 0-1089,1-20-4580</inkml:trace>
  <inkml:trace contextRef="#ctx0" brushRef="#br0" timeOffset="5272.3015">7820 4808 14830,'0'0'192,"0"0"-513,20 0 482,0 0 415,0 0 577,19-19-128,1 19-737,19 0-95,20 0-65,2 0 224,37 0 32,1 19-63,21-19 95,-1 0-128,19 0 65,21 0 127,-1 0-95,2 0-1,-2 0 0,-38-19 65,-2 19-97,-19-21 32,-20 21-191,-20 0-97,-38 0-224,-3 0-97,-17 0-383,-1 0-97,-20 0-416,20 21-96,-20-21-513,0 0-1056,-20 0-5606</inkml:trace>
  <inkml:trace contextRef="#ctx0" brushRef="#br0" timeOffset="21304.2184">2817 6179 11947,'0'-19'1441,"0"19"-672,0 0 800,0 0-416,0 0-576,0 19-545,0 2 96,0 18 192,0 1-63,0 19-129,0 1 96,20 0-96,-20 19-32,0 2 193,0-22-289,0 0 0,20-19 64,-20 0-64,0-20 0,0-1-64,0 1 64,0-20-97,0-20-319,-20 1-289,0-21-63,0-20 95,20 1 193,-19 0-225,-1-22-608,0 2 128,20 0 1409,-20 19 1121,20 1-384,0 38-256,20-18 288,-20 18-193,20 2-95,0-1-193,19 20-191,1 0-161,19 0-96,-19 0 0,19 20-96,-18 20-64,18-1-192,-39 1-1,0 0-31,-20 0 160,0-20 256,-20 19 192,-19-19 129,-21 0 31,21-20-64,-22 20-191,23-20-193,-3 0-385,21-20-480,20 20-832,0 0-2467</inkml:trace>
  <inkml:trace contextRef="#ctx0" brushRef="#br0" timeOffset="21795.2466">3592 5742 13196,'0'-19'-288,"-20"19"224,0 0 576,0 19 257,0 1 256,1 21-545,-1 17-127,-21-17 287,21 38 97,2-20-257,-2 1-191,20 19-193,0-19 64,0 0-160,20-21 96,-2-18-96,23 18-96,-21-19-385,0-20-832,-1 20-1505,1-20-4806</inkml:trace>
  <inkml:trace contextRef="#ctx0" brushRef="#br0" timeOffset="22056.2615">3611 6120 6886,'0'0'9033,"20"0"-9065,0 20 640,0 0 609,19-1-96,-19 2-320,20-2-609,1 22-64,-3-22 1,3 1-226,-2 0-63,-19-20-96,20 0-64,-20 19-257,-1-19-448,1-19-416,-20 19-1250,0-20-5637</inkml:trace>
  <inkml:trace contextRef="#ctx0" brushRef="#br0" timeOffset="22271.2738">3929 6040 14477,'0'20'1474,"0"-20"-1635,-19 20 674,19 0 800,-40 0-640,19 20-449,1 0-160,-18-21 32,17 22-192,1-22-96,0 21-353,0-21-255,20-19-257,0 21-897,0-21-1634,20 0-3266</inkml:trace>
  <inkml:trace contextRef="#ctx0" brushRef="#br0" timeOffset="22573.2911">4108 5762 13004,'0'-20'512,"0"20"-384,19 20 1442,-19 1 95,20-1-543,20 19-450,-19 1-31,-3 19-33,23-19-63,-21 19-225,0-19-256,-20 20 192,18 0-191,-18 0-1,-18-21 0,18 0-160,-40 2-225,19-2-608,-38 1-928,-1-20-4197</inkml:trace>
  <inkml:trace contextRef="#ctx0" brushRef="#br0" timeOffset="35392.0242">3333 7769 10634,'20'0'5413,"-20"0"-5477,21 0 672,-1 0 385,18 0-256,-17 0 0,19 0-449,-21 0-192,21 0 0,-20 0-96,0 0-160,-1 0-321,1 0-447,0 0-834,-20 0-2050</inkml:trace>
  <inkml:trace contextRef="#ctx0" brushRef="#br0" timeOffset="35578.0348">3394 7968 11723,'18'19'1569,"2"2"-128,21-21 449,-2 0 32,-19 0-641,20 0-832,-1 0-289,-19 0-160,0 0-160,-20 0-481,0 0-1281,0 0-2146</inkml:trace>
  <inkml:trace contextRef="#ctx0" brushRef="#br0" timeOffset="36487.0869">4167 7730 9352,'0'0'1378,"0"19"-1282,0-19 1281,20 40 193,-20 0-97,0 19-512,21 1-385,-3 20-255,-18-21-129,20 21-64,-20-21-64,21 1 64,-21-20 192,20-1 65,-20-18 159,0-2 97,-20-19 32,20-19-353,-21-2-256,1-18-32,2-1-64,-3-20 32,1-19-96,20-1-192,-20 0-161,20-19 33,20 0 63,0 20 257,1 19 192,17 20 97,23 21 31,-22 19 224,21 0-95,-21 0-65,1 19-96,-1 0-128,1 22-96,-20-1 96,-20-20-96,0 19 64,0 1 64,-20-20 96,-20 19 193,1-19-33,-1 0-64,-19-20-159,19 20-129,1-20-289,-1 0-223,19 0-609,21 0-705,21-20-1665,-1 0-7432</inkml:trace>
  <inkml:trace contextRef="#ctx0" brushRef="#br0" timeOffset="36841.1071">4981 7272 13548,'20'-59'225,"-20"39"543,0 0 1122,0 1-385,-20 19-512,0 0-672,20 0-193,-20 19 128,-19 21 64,19 0 193,-20 19-257,21 20 321,19 21 31,-20-21 1,20 21-257,0-21-160,20 1-96,-20-21-96,19 1 32,1-21-64,0 2-160,0-22-256,0 1-353,-20 0-832,19-20-834,-19 0-4259</inkml:trace>
  <inkml:trace contextRef="#ctx0" brushRef="#br0" timeOffset="37433.1409">5220 7610 14637,'-20'0'1250,"20"-19"-97,0 19 544,0 0-191,0 0-353,0 0-513,20 19-31,-1 0-257,1 2 65,0-1-225,20 20 32,-1-20-192,1 19 0,1-19-96,-23 20 128,23-20-128,-21-1-64,18-19-160,-38 20-513,21-20-288,-21 0-545,0 0-255,0 0-1475,0 0-8807</inkml:trace>
  <inkml:trace contextRef="#ctx0" brushRef="#br0" timeOffset="37642.1529">5518 7570 12908,'-20'21'3139,"20"-21"-2979,-41 19 256,23 21 930,-23-20-257,1 20-641,1-1-320,-1 1-96,20 0 32,0-1-224,20-19-128,-19 0-385,19 0-320,19 0-1089,-19-20-4260</inkml:trace>
  <inkml:trace contextRef="#ctx0" brushRef="#br0" timeOffset="38234.1868">5835 7789 11915,'0'0'2338,"0"0"-1473,0 20 1185,0-20-449,0 20-384,0 0-96,0-1-384,0 1-128,0 20-161,0 0-256,0 0-256,0-20-448,0 19-1090,0 1-1601,0-20-12075</inkml:trace>
  <inkml:trace contextRef="#ctx0" brushRef="#br0" timeOffset="41082.3498">8257 7193 12812,'-20'-20'1057,"20"20"-289,0 0 65,0 0 0,20 0 288,0 0-416,-1 20-289,21 0 97,0 20 31,-1-1 161,-19 21-289,21-1-192,-3 1-96,-17-1-31,-21 2 95,0-2-64,0-19 32,-21 19-96,1-19-32,-18 0-96,17-20-352,-19 19-609,21-39-1057,-21 20-3139</inkml:trace>
  <inkml:trace contextRef="#ctx0" brushRef="#br0" timeOffset="41767.3889">8794 7710 9256,'-21'59'96,"42"-39"-320,-3 40 705,2-21 1440,0 41-159,1-20-1281,-1-1-417,-2 1 64,3 0-64,-1-21 256,-20-19 513,0 0 192,0-20-64,-20-20-417,-1 0-352,3 0 33,-23-20 127,21-19 0,0-1-127,2-39-322,-3 19-415,1-19-353,20 0 577,20 38 352,1 2-64,17 19 160,23 40 0,-22-20 321,21 20-65,-21 20-224,1 1-96,-1 19-96,-19-21 0,-20 21-32,0 0 96,-20 0 0,1-21 417,-21 1-129,0 0-63,-19 0-225,18-20-193,23 0-447,-2 0-257,-1 0-800,42-20-3941</inkml:trace>
  <inkml:trace contextRef="#ctx0" brushRef="#br0" timeOffset="42135.41">9448 7154 12107,'20'-40'1601,"-20"19"-960,0 2 961,0 19 63,0-20-704,-20 40-673,0-20-256,-1 40 129,3 0 95,-2 19 128,0 0 65,20 21-129,0-1-64,0 0 32,0 2-127,20-22-33,0-19-32,-2 19-32,3-39-96,-1 20-353,0-20-383,20 0-481,-21-20-898,1 0-3842</inkml:trace>
  <inkml:trace contextRef="#ctx0" brushRef="#br0" timeOffset="42366.4231">9626 7530 15790,'0'-20'193,"0"20"543,20 20 610,-20-20-257,41 21-257,-21-2-415,-2 21-257,23-21-128,-21 22 32,19-21-416,-19 0-417,20 0-448,-20-20-128,-1 0-962,1 0-2689</inkml:trace>
  <inkml:trace contextRef="#ctx0" brushRef="#br0" timeOffset="42568.4346">9905 7451 11659,'0'0'1537,"-20"20"-1185,20 0 1794,-20 19-256,20-18-545,-20 19-768,-19-2-417,19 3-96,0-1 0,-1-20-288,21 19-769,0-19-705,0-20-2145,0 20-8104</inkml:trace>
  <inkml:trace contextRef="#ctx0" brushRef="#br0" timeOffset="42865.4516">10083 7610 13708,'39'19'1826,"-19"-19"-1057,0 0-128,1 21-33,-21-1 33,0-20-513,0 40-224,-21-20 32,1-1 160,20 1 0,-20-20 192,20 20 0,0-20 97,20 20 255,0-20-31,1 0-129,-1 0-255,19 20-161,-19-20-160,0 0-577,19 0-672,-39 0-1474,20 20-5124</inkml:trace>
  <inkml:trace contextRef="#ctx0" brushRef="#br0" timeOffset="45302.591">12624 7093 11787,'-20'0'2082,"20"-19"-481,0 19-256,0 0-320,0 0-224,0 0-513,20 19 1,19 2 95,1-2-160,1 21 129,-2 0-33,1 0 0,0 19-96,-21 1-127,1-1 127,-20 1-96,0 0 64,-20-1-192,20-19 64,-19 0-96,-21 0-352,20-21-289,0 1-352,-1 0-897,3-20-3299</inkml:trace>
  <inkml:trace contextRef="#ctx0" brushRef="#br0" timeOffset="46030.6327">13121 7591 5188,'-21'-21'5478,"1"21"-4678,20 0-63,0 21 32,20-21 768,-20 38 65,21 3-769,-1-1-321,18 19-64,-17 1-95,-21 19-97,20-19-192,-20 0 64,20-1-160,-20 1 192,0-40-96,0-1 193,0 2 287,-20-21-127,0-21-1,-1-18-160,3-21-32,-2 1-160,20-21-96,-20 0-224,20-19-448,0 20-514,20-20 386,18 18 607,3 22 97,-1 39 64,-1 0 128,21 0 96,-21 20 33,1 20-33,-1 0-64,-19 20 0,0-1-32,-20 2 32,-20-1 0,0-2 224,-19 3 1,-1-21 63,1 0-128,-1 0-192,0-20-96,21 0-224,-1 0-352,20 0-546,0 0-1440,20-20-3396</inkml:trace>
  <inkml:trace contextRef="#ctx0" brushRef="#br0" timeOffset="46355.6513">13835 7093 672,'0'-39'14158,"0"39"-13934,0-20 64,-20 20 289,20 20 191,0 0 1,-20 20-321,1 19-127,19 1 159,-20-1 193,0 21-225,20-1-288,-20 0 1,20-18-129,0-2 64,20 1-64,-20-21-160,20 1-225,0-20-383,-1 0-321,1-20-1314,0 0-4355</inkml:trace>
  <inkml:trace contextRef="#ctx0" brushRef="#br0" timeOffset="46593.6649">13934 7451 13676,'21'20'897,"-1"-20"-576,-2 20 607,23 19 322,-1-18-1,-1 19-865,1-21-288,-1 0-64,1 22-160,-20-21-192,0-20-577,-1 20-192,1-20-384,-20 0-930,0 0-3522</inkml:trace>
  <inkml:trace contextRef="#ctx0" brushRef="#br0" timeOffset="46786.6759">14232 7391 16431,'-40'80'737,"21"-41"-289,-1 2 609,0-1-576,0-2 31,0 3-640,1-21-320,19 20-449,0-21-320,19 1-1794,1-20-7015</inkml:trace>
  <inkml:trace contextRef="#ctx0" brushRef="#br0" timeOffset="47351.7082">14491 7591 13676,'0'0'2467,"0"0"-1987,0 0 930,19 0-353,1 0-417,0 0-95,0 0-481,0 0-32,-1 0-64,1 19-96,-20-19-193,0 19 1,0 2 160,0-21 32,-20 20 128,20 0-32,-19-20 32,19 20-32,19 0 0,-19-20 64,20 19 0,0 1-353,0-20 65,0 20 64,-1-20 32,-19 20 160,0 0-32,0-20 224,-19 20 288,-1-20-31,0 0 159,0 0-159,-19 19-257,19-19-384,-20 0 384,20 0-576,1 0-641,-1 20-1089,20-20-2915</inkml:trace>
  <inkml:trace contextRef="#ctx0" brushRef="#br0" timeOffset="48187.7562">16813 7114 12203,'0'-21'1473,"19"21"-1056,1 0 1056,21 21-288,-1-21-224,-1 19-256,1 21-321,19 0-31,-19 0 127,-1 19-31,-19 20-161,0-19 64,0-1-192,-20 22-96,0-43 32,-20 23 1,0-21 95,-19-21-160,-1 21-32,0-20-192,21 0-930,-21-20-1312,20 0-4901</inkml:trace>
  <inkml:trace contextRef="#ctx0" brushRef="#br0" timeOffset="48641.782">17846 7570 18865,'0'0'641,"0"0"-321,0 0 449,19 0-705,-19 0-160,20 0-737,0 0-1409,-20 0-2947</inkml:trace>
  <inkml:trace contextRef="#ctx0" brushRef="#br0" timeOffset="48786.7903">18223 7570 14189,'20'0'737,"-20"0"-769,18 0 0,3 0-513,-1 0-96,0 0-2465</inkml:trace>
  <inkml:trace contextRef="#ctx0" brushRef="#br0" timeOffset="49045.8052">18759 7591 4868,'0'0'6983,"0"0"-6407,0 0-704,0 0-769,0 0-2178</inkml:trace>
  <inkml:trace contextRef="#ctx0" brushRef="#br0" timeOffset="49925.8556">19373 7491 7334,'0'-20'4293,"0"20"-2724,0 0 33,0 20-417,0-1-32,20 1-64,-20 41-385,20-23-191,1 23-257,-1 18-128,-20-19-96,20 19-96,-2-19-96,-18 0 192,21-21-64,-21 1 32,0-40 96,0 20 64,0-40 513,0 0-353,-21-20-31,21 1-65,-18-21 32,18 0-128,-20-19-96,20 0-448,0-22-417,0 23 0,20-22-512,-2 40 1089,23 1 352,-21 39-96,39 20 0,-19 0 32,-1 40 192,1-20 64,-20 19 1,19 1-97,-39 0 96,0-1 0,-19 1-31,-21-19 223,0-2 64,1 0-287,-1-19-33,-19 0-352,19 0-353,19 0-383,3 0-674,18 0-1889,18-19-10955</inkml:trace>
  <inkml:trace contextRef="#ctx0" brushRef="#br0" timeOffset="50207.8716">20088 7034 15790,'-19'-20'897,"19"20"-961,-20 0 320,20 20 321,-20 20 256,0 0-32,0 19-289,1 21 353,19-21-96,-20 20-193,0 1-384,20-21 1,0 2-258,20-2 65,0-19-224,-1 0-320,1-1-321,20-19-128,-20-20-865,19 0-2498</inkml:trace>
  <inkml:trace contextRef="#ctx0" brushRef="#br0" timeOffset="50445.8853">20168 7411 16303,'0'0'288,"0"0"-192,19 20 1442,1 0-481,0 0-385,21 0-255,-3 19-129,3 1-192,-1-19 0,-1 17-96,1-17 0,-20-1-160,19 0 32,-39-20-160,20 0-193,-20 0-480,0 0-640,-20 0-4325</inkml:trace>
  <inkml:trace contextRef="#ctx0" brushRef="#br0" timeOffset="50662.8976">20545 7372 12491,'-20'0'1986,"0"19"-1922,1 1 1442,-1 0 576,0 20-833,0 19-448,-19-19-289,-1 19-352,20-18-64,-1-1-192,3-1-672,18-19-610,0 20-928,0-20-3940</inkml:trace>
  <inkml:trace contextRef="#ctx0" brushRef="#br0" timeOffset="51058.9203">20723 7610 14798,'21'40'832,"-21"-20"-800,0 0 513,0 20 576,0-1-801,0-19-128,0 20-96,0-20-96,0-20 161,0 0 31,0 0 32,0 0 224,0 0-127,20-40 159,0 20-448,-2 0 64,3-19-96,-1-1-32,0 20-32,0 0 32,-1 20 128,1 0 96,-20 0 161,20 20 319,0 0-159,-20 20 160,0-1-193,0-19-192,0 20-160,20-20-128,-20 19-288,0-39-545,0 20-832,0-20-1090,0 0-9897</inkml:trace>
  <inkml:trace contextRef="#ctx0" brushRef="#br0" timeOffset="52101.98">22908 7154 13933,'0'-21'1025,"0"21"-128,0 0 1088,0 0-703,39 0-514,1 21-159,0-2-161,-1 21 97,21 0 95,-21 19-351,22 1-65,-23-1-96,-17 1 32,19 0-128,-40-20 64,18-2-64,-18 23 0,21-21-32,-21 19 0,0 1-128,-21-21-224,-17 1-96,-3 0-289,21-21-769,-19 2-1825,19-21-12460</inkml:trace>
  <inkml:trace contextRef="#ctx0" brushRef="#br1" timeOffset="60994.4887">4208 8723 13965,'0'0'736,"0"0"-768,0 0 32,0 0 225,0-20 511,18 20 129,-18 0-481,41 0-159,-21 0 223,18 0 129,-17 0-161,19 0-96,19 0-31,-19 0 63,19 0-160,2-19-64,18 19 32,-21 0-96,23 0-31,-22 0 95,20 0-160,0 0 0,-18 19 64,18-19-32,0 0 0,0 0 32,1 20-32,0-20 64,19 0-64,-20 0 32,0 0-32,20 0 128,0-20-32,-18 20 32,-2 0 0,0 0-32,0-19-128,2 19 64,-2 0-64,0 0 32,0 0 32,0 0-32,-19 0 64,20 0-32,-1-21-64,-19 21 128,19 0-256,0 0 160,0 0 0,2 0-32,-2 21-32,20-21 128,0 0-64,-20 0 32,1 0 32,-1 0 0,1 0 65,-1 0 63,-20-21-96,2 21-32,-23 0 32,23 0-128,-2 0 64,-19 0 160,19 0-160,1 0 192,-21 0-128,2 0 97,-21 0-193,-2 0 0,2 0-385,-40 0-992,2-19-1185,-23 19-4773</inkml:trace>
  <inkml:trace contextRef="#ctx0" brushRef="#br0" timeOffset="69316.9646">16832 2782 12748,'-19'0'1441,"19"0"-64,-20-20-64,20 20-384,0 20 96,20-20 32,-1 19-288,1 0-96,21 22-289,-1-21 97,19 20-193,-19-21-64,19 21-128,-19-20-96,19 20-64,-39-21 32,19 1-256,-19-20-353,0 20-352,-20-20-320,0 0-321,0 0-864,-20-20-6887</inkml:trace>
  <inkml:trace contextRef="#ctx0" brushRef="#br0" timeOffset="69540.9774">17210 2782 4420,'0'0'10698,"0"0"-10410,-20 0 32,0 19 545,-19 0 416,-1 22-95,-19 19-546,19-21-800,-1 21 480,3-21-256,18 1-32,-1 0-128,1-20-352,20-1-577,20 2-673,1-21-2273,-1 0-7977</inkml:trace>
  <inkml:trace contextRef="#ctx0" brushRef="#br0" timeOffset="69705.9868">17368 3040 16271,'0'59'608,"0"-38"-31,-20 18-321,2 1-32,18 0-127,0-20-226,0-1-799,0 1-1507,0-20-4035</inkml:trace>
  <inkml:trace contextRef="#ctx0" brushRef="#br0" timeOffset="70197.0149">17826 3020 2850,'0'39'3812,"0"-19"-2275,0-20 1506,0 20 384,0-20-1024,0 0-1250,0-20-609,0 20-159,0-20-97,0 1-32,0-1-192,20-20 0,-1 20-160,1-19 64,0-1-32,-20 20 160,20 0-224,0 20 128,-1 0-64,-19 0 64,20 0-32,0 0 64,-20 20 0,20 20 32,0-20-128,-1 19 128,1-19-96,0 0 96,0 0-32,19 0 32,-19-20-32,21 0 289,-21 0 31,-2-20 32,3 0-95,-1 0-1,-20 0-96,20 0-160,-20-19-160,-20 19-256,20 20-289,-20-20-128,20 20-832,-21-20-3781</inkml:trace>
  <inkml:trace contextRef="#ctx0" brushRef="#br0" timeOffset="71265.0761">18620 3120 11370,'0'0'2659,"0"0"-1730,0 0 448,0 0-256,0 0-641,0 0-383,0 0-1,20 19 32,0 1 0,-20-1 0,19 22-32,1-21-32,0 19-32,20-19 32,-21 0-64,1-20 289,20 0-161,-20 0 192,19 0-160,-19-40 128,21 21-63,-23-21-33,2-1-32,0-17 32,-20-3-160,0 2-32,0-20-96,0-22-480,0 23-257,-20-21-96,20 19 320,-20 20 609,2 21 32,18 19-64,0 0 0,-21 20-96,21 20-96,0 0 224,21 19-32,-3 1 0,2 19-673,0 21-320,21 0-128,-23-22-641,23 23-63,-21-2 511,0-19 706,-1-1 512,1 1 160,0-41 512,-20 2 1538,0-1 192,20-20-128,-20 0-320,0-20-801,0-20-128,0 1 32,0-2-128,0-18-321,20-21-192,-20 1-256,19 0 64,1 18 97,0-17 511,0 18-159,0 20-321,-1 20-384,1 0 128,0 0-160,1 20-289,-1-19-704,-20 19-513,20 19-544,-20-19-1633,0 20-8841</inkml:trace>
  <inkml:trace contextRef="#ctx0" brushRef="#br0" timeOffset="71653.0982">19909 2424 12651,'0'-39'1442,"0"39"-513,0-21 928,-20 21-639,2 0-482,-2 0-447,20 21-65,-41-2-32,21 41 320,1-1-127,-21 20 127,0 21-95,21-20-161,-1-1 32,20 0-64,0 1-95,20-21-97,-1-18-161,1-2-63,0 1-96,0-20-224,0-20-481,-20 20-897,19-20-3555</inkml:trace>
  <inkml:trace contextRef="#ctx0" brushRef="#br0" timeOffset="73651.2125">19909 3655 5252,'0'80'1282,"21"-60"-642,-21 0 1282,20-20 833,-20 20-289,0-20-576,20-20-577,-1 20-448,1-40-32,0 1-129,0-21 289,19 1-512,-19-1 159,20-20-351,-20 1-257,19-1 32,1 1-224,-19 0 96,17 18-97,-17 22 97,-1-1-64,-20 0-32,20 1 32,-20 19-192,20 20 127,-20 0 97,0 0-480,0 0 191,0 20 385,0 0-192,0 19 288,0 1-160,0 0-32,19-1 0,1-19-32,0 1 128,-20-2 64,20-19-96,0 0 128,-1 0 96,1-19 0,-20-22-127,20 2 127,-20 19-128,0-20 32,0 0-128,0 21 96,0-1-128,0 0 192,0 20 0,0 0-64,0 0-256,20 20 224,-20 0 64,0 19-32,20-19-32,-1 0-288,-19 20 512,20-21-704,0 1-193,0 0-352,-20 1-704,21-2-1667,-21-19-3202</inkml:trace>
  <inkml:trace contextRef="#ctx0" brushRef="#br0" timeOffset="74078.2369">20942 3099 14445,'0'21'1922,"20"-21"-1698,-20 0 1250,0 19-289,0-19-352,20 20-65,-20-1-479,0 2-161,19-1-64,-19 0-64,0 0-353,20-1-800,-20-19-769,0 0-2177</inkml:trace>
  <inkml:trace contextRef="#ctx0" brushRef="#br0" timeOffset="74394.2551">21359 3219 3651,'20'20'13517,"-20"-20"-13133,0 20 641,0-20 320,0 19-672,-20 21-449,-20-20-480,21 0-577,-21 0-1089,20 0-4676</inkml:trace>
  <inkml:trace contextRef="#ctx0" brushRef="#br0" timeOffset="75281.3058">22232 2980 13004,'40'0'1729,"-40"-20"-800,0 20 865,0 0-192,0 0-834,0 0-415,-20 0-353,-19 0 0,-1 0 0,0 20-96,-19 0 31,18 0 97,-17 19-96,17-19 64,23 21-96,-3-22-64,21 20-64,0-18 0,21 19 96,17-20 32,3-1 160,-3-19 32,3 0 32,-1 0-32,-21 0 96,1 0 32,-20-19 65,0-1-33,-20 0-64,1 0-256,-1-1 0,-20 21-256,1-19-161,19 19-864,0 0-1666,20-20-7751</inkml:trace>
  <inkml:trace contextRef="#ctx0" brushRef="#br0" timeOffset="76350.3669">22430 2702 12812,'0'-20'1569,"0"20"-800,0-20 800,0 20 65,0 0-929,20 0-321,21 0-128,-21 0-128,19 0 129,-19 0-193,0 20-128,0 0-129,-20-1-287,19-19 448,-19 21-128,0-1 32,-19-20 96,19 20-161,-20-20-63,0 0-96,20 19 448,0-19-256,0 0-97,0 0-447,0 0-609,0 0-129,20 0-2305,-20 0-5446</inkml:trace>
  <inkml:trace contextRef="#ctx0" brushRef="#br0" timeOffset="76883.3974">22530 2841 6726,'0'0'3619,"0"0"-2402,0 0 513,0 0-673,20 0-512,-20 0-193,0 0-64,20 0 0,-20 0 321,0 0 320,20 0-353,-20 0-319,20 0-193,-1 0 32,-19 0-160,20 20-385,0-20-319,0 0-770,0 0-1056,-20 0-3172</inkml:trace>
  <inkml:trace contextRef="#ctx0" brushRef="#br0" timeOffset="77259.4189">22530 3199 15374,'0'0'2306,"0"0"-2242,0 0 673,0 0 672,0 20-704,0 0-128,20 0-353,-20-1-160,0 1-128,0 0-225,20 0-832,-20 0-576,0-20-2467</inkml:trace>
  <inkml:trace contextRef="#ctx0" brushRef="#br0" timeOffset="77799.4497">22928 2404 64,'-40'-19'13036,"40"19"-12876,0 0 1249,0 0 129,0 0-930,20 19 289,0 1 160,19 20-576,1-1 95,-1 21-95,1-1-129,-20 21 0,0 0-256,-1-1 97,1 0-129,-20 1-96,0-21 192,0 1-64,-20 0-64,1-20 0,-1-1-288,20 1-577,-20-20-1185,0 20-2722</inkml:trace>
  <inkml:trace contextRef="#ctx0" brushRef="#br2" timeOffset="81781.6776">6152 7451 15822,'20'0'577,"-20"0"-289,0 0 673,0 0-384,0 0-449,0 0-160,0 0-128,0 20-673,0-20-1313,0 0-3331</inkml:trace>
  <inkml:trace contextRef="#ctx0" brushRef="#br2" timeOffset="82193.7011">6232 7829 1345,'0'20'13613,"0"-20"-13037,0 0 193,0 0 800,21 0-351,-21 19-418,0 1-319,0 0-449,0 20-96,-21-20-257,21-1-159,-20 2-737,20-1-1762</inkml:trace>
  <inkml:trace contextRef="#ctx0" brushRef="#br2" timeOffset="83483.775">6451 8386 4484,'19'19'2818,"-19"-19"-832,0 0 705,20 0-353,-20 0-672,0 0-673,20-19-257,-20-2 97,20 1-64,-20-19-33,20-1-255,-20 0-97,0 0 1,19-19-225,-19-1-96,0 1 0,0-1-128,20 0 96,-20 1-96,0 19 32,0-19 0,0 19 64,0 20-96,0 0 64,20-1-32,-20 2 0,0 19 0,0 0-353,0 0 1,20 19 96,-20-19 95,0 41 129,0-21-96,0 20-192,20-1-32,-20-19-289,19 0 289,1 0-1,0-20 193,0 0 64,-20 0 128,21 0 32,-3-20 32,-18 0 32,20 0 0,-20 0 128,0 1-63,21-1-65,-21 0 32,0-20-96,0 19 32,-21 2 0,21 0 0,0 19 192,0 0-192,-20 0-224,20 0 577,0 0-353,20 19 160,-20 0 0,0 2-96,21 19 0,-21-20 32,20 0-128,-20-1 97,20 1-226,-20 0-31,0-20-224,18 20-257,-18-20-255,0 0-129,0 20-1442,0-20-4291</inkml:trace>
  <inkml:trace contextRef="#ctx0" brushRef="#br2" timeOffset="83794.7927">7006 7789 7719,'20'0'4997,"-20"0"-4453,0 0 1314,0 20 224,0 0-545,0 0-480,0-1-384,0 1-161,0 0-191,20 0-225,-20 0 64,0 0-352,0-1-609,0-19-833,20 0-1665,-20 0-7687</inkml:trace>
  <inkml:trace contextRef="#ctx0" brushRef="#br2" timeOffset="84182.815">7463 7888 17264,'19'0'769,"-19"20"-577,0-20 929,-19 20-545,-1 0-159,0 0-289,-20-1-673,1 22 257,-1-22-192,1 1-1218,-1 0-1377,-1-20-6950</inkml:trace>
  <inkml:trace contextRef="#ctx0" brushRef="#br2" timeOffset="84968.8599">7980 7551 5028,'0'0'5926,"0"-21"-4869,-21 21 1569,21 0-351,0 0-1251,-20 0-511,0 0-161,0 0-192,-19 21 97,19-21-97,-20 40 32,1-21-224,19 21 32,-20-20 0,40 20 0,0-1-96,0-19 0,20 0-192,0 0 31,0 0 1,19-20 128,-19 0 224,20 0-192,-20 0 64,-1-20-64,-19 0 96,0 20 32,0-20-32,-19 0-32,-1 1-32,0-1 96,-20 0 0,20 20 0,-19 0 32,19 0-160,0 0-897,20 0-2210,0 20-6022</inkml:trace>
  <inkml:trace contextRef="#ctx0" brushRef="#br2" timeOffset="85574.8945">7998 7292 10986,'-18'0'801,"18"0"1185,0 0 288,0-20-609,0 20-672,18 0-512,-18 0-97,20 0-64,21 20-127,-21 0-193,-2-20 32,3 20-257,-21 0 65,20 0-224,-20-1 288,-20 1 0,20 0 96,-21 0 32,3 0 64,-2-20 64,20 0-160,0 0 0,0 0 64,20 0-96,-2 0-96,23 0-321,-21 0-159,0 0-641,-1 0-1250,1 0-2562</inkml:trace>
  <inkml:trace contextRef="#ctx0" brushRef="#br2" timeOffset="85943.9156">8097 7749 4163,'0'0'9193,"0"0"-8712,0 20 1120,0 0 417,0 0-641,0 0-896,0 19-257,0-19-256,0 0-96,0 20-417,0-20-1216,-18 20-4774</inkml:trace>
  <inkml:trace contextRef="#ctx0" brushRef="#br0" timeOffset="87924.0289">16773 4033 1761,'-40'0'15215,"40"21"-14575,0-21 193,0 19 320,20 1-192,20 19-352,-1 1-289,1 0-224,21-20-96,-22 20 0,21 0-160,-21-21-225,1 2-287,-20-2 63,-1 1-768,-19-20-1057,0 0-2787</inkml:trace>
  <inkml:trace contextRef="#ctx0" brushRef="#br0" timeOffset="88104.0391">17091 4054 15182,'-20'39'1986,"0"0"-1794,-19 1 320,19 0 321,-21 0-448,3-1-161,18 22-384,-1-42-993,1 21-1410,20-20-3747</inkml:trace>
  <inkml:trace contextRef="#ctx0" brushRef="#br0" timeOffset="88515.0626">17389 4252 18193,'20'0'448,"-20"0"545,0 0 224,0 0-480,20 0-128,-1 20-289,1-1-320,0 2-32,-20-2-128,20 2 96,-20-2-129,-20 1-159,20 0 320,-20 0 128,0 0 192,1 0 161,-1-20-97,20 0-64,0 19-191,0-19 95,20 0-32,-1 0-256,21 0-577,-20 0-480,19 20-737,-19-20-1441,0 0-12460</inkml:trace>
  <inkml:trace contextRef="#ctx0" brushRef="#br0" timeOffset="89170.1002">18044 4352 16431,'-20'0'961,"20"0"32,-20 0 576,20 0-351,0-21 127,0 2-608,0 19-449,20-40-224,0 20-96,-1-20 0,21 20 32,-20 0-128,-20 1-32,21 19-33,-21 0 1,18 0-160,-18 19 160,20 1 160,1 0-32,-21 20 64,20-1-32,0-18-33,19-2 162,-19 2 31,0-21-64,0 0 288,-1-21 32,1 2 161,-20-2-129,0-18-223,0 19-65,0-20-289,-20 20-351,20 1-481,0 19-833,0-21-1185,0 21-9448</inkml:trace>
  <inkml:trace contextRef="#ctx0" brushRef="#br0" timeOffset="89899.1419">18778 4550 10185,'-19'20'320,"19"0"-320,0-1 929,0 21-64,0-20 128,0 0-384,19-1-193,1 2 481,20-21 96,-20 0 96,19 0-32,1-40-256,-19 0-161,17 0-63,-18-19-1,-20-20 1,21 19 288,-21-20-449,0 1-384,-21-1-320,1 21-289,20 19 289,-20 0 224,20 20-128,0 20-769,0 41 448,20-2 449,0 21 32,1-1 32,-1 20 32,19 1-32,1 0 0,-1-21 32,1-19-64,-20 0 257,19-21 319,-19 2 225,0-21 0,-20-21 223,0 2-383,0-21-129,0-20 193,0 1-64,0-20-257,-20 18-288,20-18 0,0-1-192,0 21-32,0 19 32,0 20-64,20 1-257,-20-1-352,0 20-288,20 20-288,0-1-160,-1 1-609,-19 1-4517</inkml:trace>
  <inkml:trace contextRef="#ctx0" brushRef="#br0" timeOffset="90397.1704">19771 4073 8808,'0'0'3267,"0"0"-2050,0-19 1281,0 19-736,0 0-737,0 0-512,-20 19-225,0-19 96,20 20 129,-20 19 95,0 21-159,20 0-1,-19 0-288,19-1-32,0 21 129,19-21-161,1-19 0,0 19-288,20-19-1,-21-20-63,1 0-96,0-20-417,1 0-352,-21 0-865,0-20-5125</inkml:trace>
  <inkml:trace contextRef="#ctx0" brushRef="#br0" timeOffset="92524.292">18203 4768 4260,'0'0'2690,"0"0"-1056,0 0 576,0 0 32,0 0-545,0 0-447,0 0-546,0 21-63,20-21-353,-20 40-192,0-20 64,0 19-128,0 1-64,0 0 193,-20-21-386,20 21 161,0-20 64,0 0-288,0 0-545,0 0-352,0-20-384,0 0-1218,0 0-2946</inkml:trace>
  <inkml:trace contextRef="#ctx0" brushRef="#br0" timeOffset="92871.3119">18024 4968 14509,'0'0'577,"0"0"-417,0 0 160,20-20 97,-1 0-1,1 0 257,0-20-1058,0 21 706,1-22-289,-3 1 0,2 1-32,1 18 32,-1-18 32,-20 19-64,20 1 0,-20 19 0,0 0-64,0 0-96,18 0 192,-18 19 160,21 1-32,-1 0-32,-20-1 32,20 2-32,0-1-32,-20-1-96,19 2-288,1-2-577,-20-19-1665,0 0-9033</inkml:trace>
  <inkml:trace contextRef="#ctx0" brushRef="#br0" timeOffset="95842.4818">20069 5326 11947,'-20'19'1153,"20"1"288,0-20 513,-20 0-416,20 0-449,20 0-225,0-20-415,-1-19 31,21-1-127,0-19-129,-1-1 160,1 0-160,-19-20-95,17-19-65,3 20-577,-21-21 417,0 20-577,-1 1 193,-19 19 288,0 21 256,0 19-160,0 20 64,0 0-64,0 0-193,0 20 161,0-1 96,0 1 32,0 20 96,20 0-224,-20 0 96,20-1 32,0 0-32,0-18 32,-1-1 0,1-20 160,0 0-64,0 0-32,0-20 65,-1-20-129,1 20 0,-20-19 64,20-1-32,0-20-96,1 20 32,-21 21 32,0-1 96,0 20 128,0 0 128,0 0-96,0 0-192,0 39 257,0-19 127,0 20-256,18 0-64,-18 0-63,20-21-1,-20 21-289,21-21-479,-21 2-513,20-1-705,-20-20-3780</inkml:trace>
  <inkml:trace contextRef="#ctx0" brushRef="#br0" timeOffset="96304.5083">20902 4689 15726,'0'-20'1538,"0"20"-769,0 0 1184,0-20-255,20 20-865,0 0-225,20 0-512,-1 20-63,-19-20-130,21 20-63,-21-1-96,-2 2-192,-18-1 191,0-1 193,0 2 64,0-2 257,-18 2-65,-2-1-224,20-20 512,-21 19-384,21-19-96,0 0-64,21 0-64,-1 0 128,-2 0-192,23 0-64,-21 0-193,0 0-416,-1 20-352,-19-20-737,20 0-2017,-20 0-9546</inkml:trace>
  <inkml:trace contextRef="#ctx0" brushRef="#br0" timeOffset="97293.5647">21697 4749 11274,'19'0'2691,"1"-20"-1698,-20 20 1345,20 0-512,-20 0-513,0 20-352,0-1-481,0 21-384,-20-19 257,20 18-225,-20-19 64,1 0-128,-1 0-160,0 0-385,0-20-159,-1 20-769,3-20-834,-2 0-2593</inkml:trace>
  <inkml:trace contextRef="#ctx0" brushRef="#br0" timeOffset="97718.5892">22351 4451 15374,'0'0'1441,"0"0"-1184,-20 0 223,1 0-160,-21 20-31,0-1-65,1 21-192,19 0 0,-20 20 64,21-21 32,19 0-64,0 2 32,19-1 32,1-21 65,20 2 95,-1-1 96,-19-20-224,20 0 129,-20 0-33,-1-20 64,-19 20-96,0-21-63,-19-19-97,-1 21-96,0-1-161,-20-1-287,1 21-193,19-19-768,0 19-1442,20 0-5477</inkml:trace>
  <inkml:trace contextRef="#ctx0" brushRef="#br0" timeOffset="98504.6341">22550 4172 5701,'0'0'5829,"0"0"-5765,0-19 1282,0 19 864,0 0-929,0 0-32,0 0-640,0 0-129,0 0 289,20 0 64,0 0-257,0 19-287,-1-19-225,1 0-64,-20 20-128,20-20 160,-20 20-225,0-20-127,0 20 96,0-20 160,0 20 96,-20-20 64,20 20-192,0-20 64,0 0 0,0 0 96,20 0-32,-20 19-160,20-19 32,-20 0-97,20 21-223,1-21-385,-21 0-192,18 0-1633,-18 0-5446</inkml:trace>
  <inkml:trace contextRef="#ctx0" brushRef="#br0" timeOffset="99104.6684">22570 4669 15887,'0'0'1569,"0"0"-1217,20 0 962,-20 0-97,0 0-769,20 20-352,-20-20-128,19 19 32,-19 2-32,0-1-128,0-1-32,0-19 160,0 21 32,0-2 64,-19-19 128,19 21-192,0-21 64,-20 0 96,20 20-288,0-20 192,0 0-96,20 0-256,-20 0 224,19 0-96,21 0-321,-20 0-576,0 0-1089,1 0-3907</inkml:trace>
  <inkml:trace contextRef="#ctx0" brushRef="#br0" timeOffset="99680.7014">22967 4054 9577,'0'-21'1985,"0"21"-639,0 0 1216,0 0-672,0 0-833,0 0-256,0 0-385,0 0-128,20 21 289,-20-2-97,20 1-95,0 0 127,19 20-191,-19-1-65,20 21 96,-21 0-384,1-1 160,0 1-96,0 19 0,-20-19 64,0 0-96,0 18-64,0-18 128,-20-20-128,0 20-160,0-20-32,-19 0-257,19-20-480,-20 19-736,1-19-1410,-1 0-6054</inkml:trace>
  <inkml:trace contextRef="#ctx0" brushRef="#br2" timeOffset="103266.9064">10659 7372 9705,'0'0'5221,"0"0"-4421,0 0 738,0 0-33,0 0-480,0 0-672,0 0-353,0 19-64,0-19-289,0 0-416,0 20-1248,0-20-3204</inkml:trace>
  <inkml:trace contextRef="#ctx0" brushRef="#br2" timeOffset="103446.9167">10679 7690 15054,'0'20'1313,"0"0"-736,0-20 127,0 19 33,-20 1-513,-1 0-416,21 0-705,-18-20-576,-2 20-2179</inkml:trace>
  <inkml:trace contextRef="#ctx0" brushRef="#br2" timeOffset="104318.9666">10659 8485 15118,'-21'39'993,"21"-39"-929,21 0 640,-21-19 514,20-1-193,0-1-449,19-38-288,1-1-95,-20 1 95,19-20-224,-19-21-32,20 21-32,-20-21 0,-20 21-192,19-21-289,-19 21-319,0 0-161,0 18 768,0 22 193,0 19 0,0 20-64,0 20 32,0 19 225,0 1-193,0 19 0,0 2 0,20-2-225,21-19 33,-21 0-64,18-20 32,3-1 192,-21-38 128,19 19 160,-19-40-160,0 20 32,0-20-64,-20 1 96,0-1 129,0-1-257,0 3-32,0-23 0,-20 22-353,20 19 289,0 0-32,0 0 192,0 20-64,0 20 0,0 0 225,0 19 95,0 2-96,0-1 257,20-2-65,-20 3-160,0-1-256,20-1 33,-20 1 31,19-20-160,-19 0-417,0 0-672,20-20-801,-20 19-2722</inkml:trace>
  <inkml:trace contextRef="#ctx0" brushRef="#br2" timeOffset="104939.002">11434 7730 12043,'0'0'1762,"-20"0"-705,20 0 768,0 0-672,0 0-576,20 0-353,-2 0-128,3 0 0,-1 0-160,-20 19 64,20-19-32,-20 20-128,0-20 224,0 20-128,0 0 288,0 0-160,-20 0 289,20-20-65,0 19 0,0-19-160,0 20-32,0-20-31,20 0-1,0 0-161,-1 0-63,1 0-32,0 0-256,0 0-673,0 0-1858,-20 0-10442</inkml:trace>
  <inkml:trace contextRef="#ctx0" brushRef="#br2" timeOffset="105235.0191">11890 7829 13196,'0'20'3075,"0"-1"-3203,-21 1 192,1 0 160,2 20-32,-3-20-128,1-1-320,0 2-545,0-1-736,20-20-3812</inkml:trace>
  <inkml:trace contextRef="#ctx0" brushRef="#br2" timeOffset="105639.0421">12187 7471 9288,'0'-20'2563,"0"40"-2339,-20-20 1377,-19 20-287,19-1-257,0 22-545,-19-1-288,19-21-31,0 21-33,20 0-128,0-20-32,0 19-64,20-19-64,0-20 96,19 20 0,1-20 64,-20 0 32,-1 0-32,1 0 32,-20 0 32,0-20 64,0 20-160,-20-20 0,1 1 0,-1 19 0,0-20-96,-20 20-224,21 0-737,19 0-2627,0-20-8295</inkml:trace>
  <inkml:trace contextRef="#ctx0" brushRef="#br2" timeOffset="106100.0685">12327 7213 12011,'0'0'512,"0"0"1026,20 0 191,-1 0-640,1 0-352,0 20-417,0 0-223,0-20-33,-20 19-32,19 1-32,-19-20 0,0 20 32,0 0 32,0-20 32,0 20-64,0-20 0,-19 20 128,19-20-128,0 19 32,0-19-32,0 0 0,0 20 0,19-20 0,-19 0-256,20 0-32,0 0-161,-20 0-415,20 0-289,0 0-321,-20 0-1312,0 0-5318</inkml:trace>
  <inkml:trace contextRef="#ctx0" brushRef="#br2" timeOffset="106656.1004">12327 7690 16687,'0'20'0,"20"-20"833,-20 0 96,39 0-256,-19 20-417,0-20-288,0 19-96,-1-19 96,1 20-289,-20 0 33,0-20 96,0 20 192,-20 0 192,1 0-192,19-1 128,-20-19 64,0 20-128,20-20 33,0 20-33,0-20 64,20 0 64,0 20-96,19-20-192,-19 0-96,0 0-129,0-20-351,-1 20-1410,-19 0-4132</inkml:trace>
  <inkml:trace contextRef="#ctx0" brushRef="#br0" timeOffset="108474.2042">16773 5603 12203,'-20'20'1858,"20"-20"-1410,0 0 801,20 20 513,-20-20-256,20 20-449,19 20-321,1-20-319,1 19-257,-3-18-64,3 18-32,-1-19-64,-1-1-160,-19 2-161,20-1-287,-21-1-257,-19 1-256,20-20-577,-20 0-1473,0 0-4099</inkml:trace>
  <inkml:trace contextRef="#ctx0" brushRef="#br0" timeOffset="108661.2149">17111 5663 11947,'-20'-20'2915,"20"20"-2819,-20 20 192,20 1 897,-20 18 224,-19 0-576,19 2-545,-21 17-223,23 2-130,-2-20-31,0 0-480,20-1-673,0-19-1314,0-20-3587</inkml:trace>
  <inkml:trace contextRef="#ctx0" brushRef="#br0" timeOffset="109021.2355">17269 5803 16879,'0'0'1602,"0"0"-1858,0 0 480,20 19 32,1-19-96,-21 20 1,20-20-258,-2 19-127,-18 2 64,20-1 96,-20-20 0,0 19-128,21-19-97,-21 20 97,0-20 64,0 0-96,0 20 96,0-20 64,0 20 32,0 0 32,0 0 96,0-1 32,0 1-32,-21 0 32,21-20-32,-20 20 64,20-20-128,-18 0-64,18 20-96,-20-20 32,20 0-448,0-20-1346,0 20-4228</inkml:trace>
  <inkml:trace contextRef="#ctx0" brushRef="#br0" timeOffset="109504.2632">17806 5861 12748,'-20'0'2178,"40"0"-2146,0 21 929,0-21-1,-1 0-191,21-21-288,0 21-385,-1 0-32,1 0 0,-20-19-64,19 19 64,-19 0-64,-20-20 64,0 20-224,0 20 192,0-20-64,0 19 32,0 22-64,0-22 32,20 21-321,-20-20 65,21 0 96,-3 0 96,2-1 64,1-19 224,19 0 64,-22 0 353,3-19-161,19-1-63,-20 0 287,-1 0-31,1-20-1,-20 21-351,20-1-97,-20-1-160,0 21-224,0-19-353,-20 19-544,20 0-961,0 0-2466</inkml:trace>
  <inkml:trace contextRef="#ctx0" brushRef="#br0" timeOffset="110622.3271">17330 5921 3267,'-20'-19'2050,"20"19"672,-21 0 289,21 0-897,0-20-448,0 20-225,0 0-288,0 0-448,0 0 31,0 0-191,0 0-161,0 0-160,0 0-127,0 0-33,21 0-96,-21 0-32,20 0 31,-2 0-127,2 20 0,1-1-128,-21-19-64,0 20 31,20 0-63,-20 20 32,-20-20 63,20-1 257,-21 1 0,1 0 64,20 0 192,-18-20-31,18 0-97,0 0 64,18 0 32,-18 0 96,20 0-320,1 0-32,-21 0 0,20 0-64,0 0-224,-1 20-65,-19 0 161,0-20 64,0 20 256,-19-1 64,-1 2 289,0-21 95,-21 19-32,23-19-95,-23 0-65,21 0 64,-19 0-351,-1 0-98,20 0-255,20-19-609,-20 19-928,20-21-4742</inkml:trace>
  <inkml:trace contextRef="#ctx0" brushRef="#br0" timeOffset="111358.3693">18719 5882 9993,'0'20'3107,"0"-1"-2434,0 21 223,20-20 322,0 20-482,-1-21-319,21 1-193,0 0-32,-1-20 288,-19 0 97,21 0 64,-23-20-257,2-19-192,0-1-32,-20-20-32,0 0 1,0 2 159,0-22-320,-20 20-513,20-19-448,-20 19-704,20 20-513,0 20 1697,0 1 257,20 38-192,-20 21 480,20 0 64,1 39-64,-1-18 0,-2 17 0,23-18-32,-21 0-96,19-1 96,-19-19 64,-20-20 865,20 0 704,-20-20 1,0 0-97,0-20-1120,0-20-33,-20 0-96,20 1 193,0-21-225,0-20-224,20 22-224,0-23-289,-20 22 97,20-1 352,-20 40-192,19 1-833,-19 19-1314,0 19-1696,0 1-8009</inkml:trace>
  <inkml:trace contextRef="#ctx0" brushRef="#br0" timeOffset="111618.3842">19533 5544 96,'0'-40'13869,"-20"40"-14638,20 0 673,0 0 544,-21 20 289,21 20 416,0 19-32,-18 2-96,18 17-32,0 2-224,18-20-417,-18-1-256,21-19 0,19 19-96,-20-39-256,-1 0-320,1 0-289,0-20-1409,0 0-7592</inkml:trace>
  <inkml:trace contextRef="#ctx0" brushRef="#br0" timeOffset="112368.4271">19930 6359 6053,'0'39'2563,"20"-19"-1891,-20 0 994,20 0-321,-1 0 289,1-20-225,0 0-256,0 0-128,-20 0-64,20-20-96,-20 0-32,19-20-161,1 1 65,0-21-96,0 0-225,0-19-224,-1-1-160,1 1-160,0-1-352,-20 20-97,20 2 161,-20 17 191,0 21 33,21 20-160,-21 0-32,0 20 287,0 1 65,0 18 32,0 0-32,0 2 96,20-2-160,-20 1 0,18 0-96,3-1 96,-1-19 96,0-20 32,0 0 32,-1 0 96,1 0-160,0-20 96,0-19 0,-20 19 1,0-20-194,20 0 194,-20 1-226,0-1 33,0 1-32,0-2 96,0 2 64,0 39 32,0 0 64,0 0-64,0 19 97,0 22 127,0-2 32,19 21-64,-19-21-63,0 1-129,20 0-192,0-1-321,-20-19-320,20 0-288,0 0-1761,-1-20-9482</inkml:trace>
  <inkml:trace contextRef="#ctx0" brushRef="#br0" timeOffset="112735.448">20723 5921 17552,'0'0'1538,"21"0"-1474,-1-19 993,0 19-128,19 0-449,1 0-320,-20 19-320,-1-19-32,1 20 64,-20-20-225,0 20-31,0 0 192,0-20 160,-20 20 0,20 0-96,0-20-97,0 19-31,20 1 64,0 0-353,0-20 65,0 20 256,-1 0 192,1-20 32,0 20 32,-20-20 160,0 20 417,-20-20-353,0 19 448,-19-19-351,-1 0-129,20 0-512,-19 0 448,19 21-641,20-21-447,-20 0-1058,20 0-3588</inkml:trace>
  <inkml:trace contextRef="#ctx0" brushRef="#br0" timeOffset="112959.4608">21300 6100 15246,'39'20'3043,"-39"0"-2563,-20 0-31,20 20 736,-39-21-256,19 1-577,0 1-352,0-2-448,1 1-705,-1-20-1378,0 0-10025</inkml:trace>
  <inkml:trace contextRef="#ctx0" brushRef="#br0" timeOffset="113530.4934">22232 5762 8263,'-19'-20'6502,"-1"20"-6309,0 0 223,0-19 705,0 19-384,-19 19-417,-1 1-256,-19 1 160,18 18-128,21 0 33,2 2-65,-3-2-64,21 1 64,21 0-64,-3-21 32,2 1 32,21 0 64,-3-20 96,-17 0-96,-1 0 129,-20 0-1,0 0 160,0-20-31,-20 0-385,-1 1 32,-17-1-97,18 0-575,-21 0-385,23 20-1057,18-20-3940</inkml:trace>
  <inkml:trace contextRef="#ctx0" brushRef="#br0" timeOffset="113875.5132">22351 5544 8103,'0'-20'8104,"20"20"-8328,1-20 288,-1 20 512,18 0-31,-17 20-225,19-20-256,-21 20-160,-19-20-96,20 20 0,-20 0-1,-20-1 1,1 1 192,19 0 128,-20 0 97,0-20 63,20 21-32,0-21-128,0 19-128,0-19 224,20 0-63,0 20-97,19-20-256,-19 19-193,20-19-576,-21 20-2562,1-20-9417</inkml:trace>
  <inkml:trace contextRef="#ctx0" brushRef="#br0" timeOffset="114807.5665">22331 6021 11530,'-19'0'2787,"19"0"-3331,0 0 1248,0 0 738,0 0-1058,0 0-256,19 0 96,-19 0 0,20 0 65,-20 0-1,0 0-64,0 0 385,0 0 160,0 0-385,0 0-192,0 0 0,0 0-128,0 0 32,0 0-96,0 0 225,0 0-289,0 0 192,0 0 192,0 0-64,0 0 65,0 0-129,0 0 64,0-20-128,0 20-96,0 0-32,0 0 0,0 0 32,20 0-64,-20 0 32,21 0 0,-21 0-32,20 0-32,-20 20-32,18-20-64,2 19-289,-20-19-63,21 20-33,-21 0 161,0-20 64,0 20 256,-21 0 64,21-20 64,-20 20 32,2-20 32,-2 0 32,-1 0-128,21 20 64,-20-20-96,20 0-32,0 0-32,0 0 32,0 0-160,20 0 64,-20 0 96,21 0-128,-1 19 96,-2 2-225,2-21 33,1 19 160,-21 1 64,20-20 64,-20 21-192,0-21 192,-20 19 160,20 1 96,-21-20 225,1 20-33,2-20 1,-2 0 191,-1 0-448,1-20-448,0 20 481,1 0-450,-1-20-191,0 20-321,20-19-95,0 19-1346,0 0-4036</inkml:trace>
  <inkml:trace contextRef="#ctx0" brushRef="#br0" timeOffset="115166.5871">22868 5504 13676,'0'0'865,"0"0"-865,0 0 1858,20 20 96,0 0-641,19 20-320,1-1-480,0 22-161,-21-3-192,1 22-64,0-20 0,0-1-32,-20 1-32,0-1 64,0-19-160,-20 0-160,-20-1-384,21 1-770,-21 1-1344,0-22-7880</inkml:trace>
  <inkml:trace contextRef="#ctx0" brushRef="#br2" timeOffset="116746.6775">15006 7372 13708,'0'0'2499,"0"0"-2179,0 0 769,0 0 353,0 0-546,0 0-735,0 0-226,0 0 1,20 19-480,-20-19-1538,0 20-4580</inkml:trace>
  <inkml:trace contextRef="#ctx0" brushRef="#br2" timeOffset="116936.6884">15026 7610 6790,'0'19'4933,"0"2"-4453,0-21 225,0 20 672,0-20-352,0 0-545,-20 20-415,20-20-418,-19 20-736,19-20-1954,-20 20-4772</inkml:trace>
  <inkml:trace contextRef="#ctx0" brushRef="#br2" timeOffset="117547.7232">15066 8345 18065,'0'0'128,"0"-19"-96,20-1 416,-1-20 33,1 0-97,0 0-192,0-19-128,1-1 32,-3-20 97,2 21-33,0-20-417,-20-1-63,21 1-128,-21-1 95,0 21 1,20 18 384,-20 2-64,0 19 64,0 20 96,0 0-32,0 20 96,20-20-95,-20 39-97,0-19 32,19 20-225,-19-19 65,0-2 32,20 0-160,0 2 64,-20-1-97,20-20-127,0 0 64,-1 0-33,1 0 1,-20-20 320,0-1 64,20 2 0,-20-21 0,0 0-32,0 20-192,0-19-449,0-1 97,0 20 704,0 0 544,0 20 97,0 0-289,0 20 193,0 20 224,0-20-192,0 19-289,20 2-320,0-1 32,-20-2-32,19-17-448,1-1-321,0 0-576,-20-20-1249,20 20-4965</inkml:trace>
  <inkml:trace contextRef="#ctx0" brushRef="#br2" timeOffset="117943.7459">15662 7610 12427,'0'0'4741,"20"0"-4805,0 0 288,-2 0 384,3 0-191,-21 0-97,20 19-576,-20-19-160,20 21 31,-20-21 257,0 20 128,-20 0 32,20-20 0,-20 20 128,20-20-32,0 0-96,20 20-64,0-20-64,0 0-128,-1 19 128,1-19-224,0 20-129,-20 0 225,20-20 128,-20 20 96,0-20 32,-20 20 288,0-20 257,0 20-129,-19-20-127,19 0-289,-21 0 96,23 0-288,-2 0-513,0 0-704,20 0-2659</inkml:trace>
  <inkml:trace contextRef="#ctx0" brushRef="#br2" timeOffset="118831.7967">16137 7730 15822,'-18'19'449,"-2"1"-289,20 0 513,-20 0-65,-1 0-448,1 0-320,0-1-640,2 1-386,-3-20-1408,21 0-6375</inkml:trace>
  <inkml:trace contextRef="#ctx0" brushRef="#br2" timeOffset="119191.8173">16435 7411 14573,'0'-20'1730,"-18"20"-1858,-3 0 448,1 0 673,0 20-256,0-20-577,-19 40-64,19-20-96,0 19 0,0 2 32,20-1-320,0-2-65,20-17-63,0-1 160,20 0 224,-21 0 32,1-20 64,0 0 64,0 0 64,-20 0 64,21 0-31,-21-20-65,-21 0 224,1 0 0,0-1-287,0 21-1,1-19-64,-1 19-257,0-19-1120,0 19-1602,20 0-11210</inkml:trace>
  <inkml:trace contextRef="#ctx0" brushRef="#br2" timeOffset="119855.8553">16555 7193 480,'-21'0'11050,"21"-20"-9961,0 20 1154,0 0-33,0 0-1057,21 0-352,-1 0-385,0 0-192,0 20-256,-1-20 32,-19 0 0,20 20-256,-20-20 64,20 20-129,-20-20 129,0 20 32,-20-20 96,20 19 96,-20-19-32,20 20 32,0-20 0,0 0-96,0 0 160,20 0-96,-20 0 0,20 0-64,0 0-160,0 0-64,-1 0-385,1 20-833,-20-20-1857,0 0-5125</inkml:trace>
  <inkml:trace contextRef="#ctx0" brushRef="#br2" timeOffset="120720.9047">16595 7610 9416,'-20'0'5061,"20"0"-5093,0 0 417,0 0 992,20 0-833,0 0-159,-1 0-353,1 0 0,0 0 0,0 0 0,0 19-128,-20-19-96,19 0 95,-19 21 1,0-21 32,-19 20 128,-1-20-96,20 20 96,-20 0 0,20-20-128,-20 20 32,20-1-32,0 1-96,20 0-288,0 0-193,-20-20 65,20 20 223,-1-20 193,-19 20 160,0-20 641,0 0 576,-19 0-577,-1 0-159,0 0-257,-20 0-256,21 0-256,-21 0-1025,20 0-1858,-1 0-4645</inkml:trace>
  <inkml:trace contextRef="#ctx0" brushRef="#br2" timeOffset="121579.9538">21161 7312 17552,'-21'0'513,"21"0"-97,0 0 449,0 0-417,21 0-512,-21 0-576,20 20-866,-20 0-1569,20 0-3267</inkml:trace>
  <inkml:trace contextRef="#ctx0" brushRef="#br2" timeOffset="121751.9637">21220 7591 7174,'0'19'385,"0"0"-353,0-19 2370,0 21 385,0-21-1026,0 20-672,0-20-384,-19 0-545,19 20-96,-20-20-128,20 0-801,0 0-2914</inkml:trace>
  <inkml:trace contextRef="#ctx0" brushRef="#br2" timeOffset="122625.0136">21140 8345 12619,'0'20'865,"0"-40"-769,0 20 1378,21-39-97,-21 19-640,20-20-257,0 1 257,-1-21-225,21 0-63,-20 1-97,0-1-288,-1 0-96,1-19-160,-20 19 0,20-19-449,-20 18 1,20 2 287,-20 19 193,0 1 128,20 39-64,-20 0-224,0 0 128,0 19 352,0 22-32,19-1-64,-19-2-64,0 3 0,20-21 0,-20 0 32,20 0 0,0-1 0,1-19 96,-3-19-32,2 19-32,0-40 0,1 20-32,-21-21 32,20 22-64,-2-21 0,-18 0-96,0 1-96,21-1 32,-21 0 128,0 20 128,0 20 128,-21 0 64,21 0-95,0 40 351,0 0 1,0-1-33,-18 2-256,18 18-224,0-19-384,0 0-449,18 0-320,3-21-320,-1 1-2211</inkml:trace>
  <inkml:trace contextRef="#ctx0" brushRef="#br2" timeOffset="122928.0311">21776 7710 13965,'0'39'833,"-20"-39"-898,20 20 290,0 0 704,0-20-321,0 20-224,0-20 1,20-20 95,-20 20-191,0-20-65,20 0-96,-1 1-96,-19-1 32,20 20-96,0-20-32,0 20 64,-20 0 0,20 0 256,-20 0 321,0 20-129,0 0-288,0-1-160,0 1-96,0 0-384,0 0-769,21-20-1698,-21 0-6438</inkml:trace>
  <inkml:trace contextRef="#ctx0" brushRef="#br2" timeOffset="124241.1061">22173 7809 15342,'0'0'1537,"0"0"-1633,20 0 737,-20 20 416,0-20-609,0 20-544,-20-1-32,20 1-224,-20-20-129,20 20-800,0-20-1698,-20 0-5381</inkml:trace>
  <inkml:trace contextRef="#ctx0" brushRef="#br2" timeOffset="124587.126">22649 7530 14125,'-39'0'2082,"19"-20"-2018,0 20 641,0 20 640,-19 1-929,19-2-384,0 2-32,-1 17 160,1-17-224,20 19 160,0-20-192,20 0 64,1 19-32,-1-39 192,0 20-64,19-20 1,-19 0 127,-20 0-192,0-20 192,20 20-160,-40-20 64,20 1 0,-20-1-96,0 0 0,1 20-288,-1-20-673,0 20-993,20-20-3683</inkml:trace>
  <inkml:trace contextRef="#ctx0" brushRef="#br2" timeOffset="124992.1491">22748 7352 10249,'0'0'3716,"0"0"-2339,0-20 961,0 20-512,0 0-769,20 0-384,-20 20-385,20-20-128,1 0-160,-1 20-64,-2-1-384,-18-19-225,21 20 257,-21 0 63,0 0 161,0-20 96,0 20 128,0-20 96,0 0 64,0 0-96,0 20 129,0-20-225,0 0-32,20 0-65,-20 0-127,20 0-577,19 0-992,-19 19-1186,0-19-5573</inkml:trace>
  <inkml:trace contextRef="#ctx0" brushRef="#br2" timeOffset="125397.1723">22748 7789 16783,'0'20'1218,"0"-20"-1186,-18 20 384,18 0 545,0-1-641,0 1-288,0 0 0,0-20 0,0 0 32,-21 0 129,21 0-97,21-20-32,-21 0 32,18 1-32,2-1-160,0 0 32,21 0-64,-23 20 63,23-20 65,-1 20 65,-21 0 287,1 20 224,-20-20-31,0 20-1,0 20-319,0-21-225,0 1-32,0 0-929,0 0-609,0-20-1248,0 20-4806</inkml:trace>
  <inkml:trace contextRef="#ctx0" brushRef="#br0" timeOffset="211451.0942">23880 7690 14285,'-20'0'1345,"1"0"-1153,19 0 673,0 0 673,0 0-673,19 0-353,1 0-128,20 0 1,-1 0-1,21 0-64,-1 0-127,20 20 31,2-20 0,-2 0-160,0 20-32,0-20-96,-18 0-384,-23 0-257,3-20-384,-41 20-993,0 0-3812</inkml:trace>
  <inkml:trace contextRef="#ctx0" brushRef="#br0" timeOffset="211791.1137">24238 7491 13004,'39'-20'1377,"-39"20"-1217,0 0 1538,0 0-577,-20 0-545,-19 0-127,-1 20-161,1-1-96,-22 1 97,2 1 159,-1-2-128,1 2-127,0-2-129,19 0 32,20 2 0,0-1 192,40 0-160,0 20-128,20-21 64,19 1-64,-19 20 0,19-20-288,0 19-513,-19-19-672,1 0-1090,-23 0-3586</inkml:trace>
  <inkml:trace contextRef="#ctx0" brushRef="#br0" timeOffset="214292.2568">3473 10174 6053,'0'19'5253,"0"-19"-4452,0 0 1025,-20 0 640,20 0-832,0 0-609,20 0-353,-20 0-63,20 0 159,-1 0-383,1 0 95,20 21-95,-20-21-97,19 0-128,1 0-160,-1 0 32,-19 0-32,0 0-128,0 0-256,-20 0-193,21 0-224,-21 0-576,0 0-705,0 20-2370</inkml:trace>
  <inkml:trace contextRef="#ctx0" brushRef="#br0" timeOffset="214530.2704">3493 10472 14701,'19'20'993,"1"-20"-832,0 19 767,0-19 578,19 21-545,-19-21-641,0 0-288,0 19-224,0-19-192,-1 0-770,-19 20-1088,0-20-2915</inkml:trace>
  <inkml:trace contextRef="#ctx0" brushRef="#br0" timeOffset="215344.317">4584 9737 15726,'-20'20'1666,"0"-20"-1602,20 0 32,0 0 1121,20 0 289,21 19-513,-3-19-481,43 0-320,-2 0 257,20 0-65,0 20-128,21-20 65,-2 0-321,1 0 160,0-20-32,1 20-256,-21-19 256,-20 19-256,-19 0 32,-21-20-64,-19 20-225,1 0-352,-21 0-287,-21 0-322,1 20-800,-19-20-1313,-1 19-6310</inkml:trace>
  <inkml:trace contextRef="#ctx0" brushRef="#br0" timeOffset="215755.3404">4961 9895 11723,'20'-19'1633,"-20"19"-1697,0 0 641,0 0 1376,0 19-831,0 2-354,0-2-31,0 21 320,0 20-128,0 20-128,0-21-353,20 20-160,-20 1 1,0-20-225,0-1 64,0 0-64,0-19-32,0 1-96,21-2-96,-21-19-385,0-20-704,18 19-513,-18-19-1056,20-19-5414</inkml:trace>
  <inkml:trace contextRef="#ctx0" brushRef="#br0" timeOffset="216087.3594">5498 9916 15150,'0'0'288,"-21"19"-192,21-19 1538,0 20-385,0 0-448,0 0-193,21 20-95,-21 19 352,0 1-225,0 0-352,20-1-127,-20 1 31,0 0-128,20-21-128,-20 21-192,18-41-193,-18 21-384,0-20-512,0 1-737,0-2-3651</inkml:trace>
  <inkml:trace contextRef="#ctx0" brushRef="#br0" timeOffset="217883.4622">4842 10988 9961,'20'21'1826,"-20"-21"-321,20 19 833,0 1-416,0 20-320,-1 0-385,-19 20-320,0-1-193,0 0-415,0 1-97,0-20-32,0 0 128,0 0-128,-19-21 161,19-19-161,-20 21 96,0-21-128,20 0-256,-20-21-192,0 21-257,1-19-256,-1-21-320,20 19-192,-20-18-865,20-21-3043</inkml:trace>
  <inkml:trace contextRef="#ctx0" brushRef="#br0" timeOffset="218042.4713">4724 10869 15726,'18'0'1826,"3"0"-1794,-1-20 1153,0 20 513,0-19-513,-1 19-769,21 0-448,-20 0-352,-20 0-833,20 0-865,-1 19-2178</inkml:trace>
  <inkml:trace contextRef="#ctx0" brushRef="#br0" timeOffset="218287.4853">5101 10988 14477,'0'0'1089,"0"0"-865,0 0 2211,20 21-545,-2-21-737,3 0-865,-1 0-224,0 0-64,-20 0-160,20 0-769,-1 19-641,-19-19-1088,0 0-3876</inkml:trace>
  <inkml:trace contextRef="#ctx0" brushRef="#br0" timeOffset="218424.493">5101 11108 864,'0'40'13901,"0"-40"-13804,20 0 863,-2 0 802,3 0-705,19 0-737,-1 0-255,-19 0-226,20 0-671,-20 0-2532</inkml:trace>
  <inkml:trace contextRef="#ctx0" brushRef="#br0" timeOffset="218611.5038">5617 11028 17840,'0'60'481,"-20"-40"127,20 20 1346,0-20-1217,0 0-769,0-1-897,0 1-769,0 0-2209</inkml:trace>
  <inkml:trace contextRef="#ctx0" brushRef="#br0" timeOffset="219838.5739">5101 9418 5797,'20'0'320,"-20"21"-384,0-2 1217,0-19 289,-20 20-353,20 0-385,0-1-95,0-19 960,-21 0 65,21 0-481,0 0-192,0-19-32,0-1-321,0 0-287,0 1-97,21-2-192,-21-18 32,20 19-32,-2 0 288,3 0-127,19 0-1,-20 20 320,-20 0 65,19 0-97,1 20 1,-20 0-225,20 0 0,-20 0-64,0-1-96,0-19-96,0 20-480,20 1-385,-20-21-993,0 19-2530</inkml:trace>
  <inkml:trace contextRef="#ctx0" brushRef="#br0" timeOffset="221042.6429">6609 10094 9352,'0'-20'2851,"0"20"-2146,0 0 640,0 20 128,0-20-223,20 21-482,-20 18-31,20 0-160,-20 2 127,19 18-191,1 1-385,-20-1 0,0 21-96,0-21-64,0-18 96,0-22 64,0 1 96,0 0 225,-20-40 31,1 20-320,19-39-128,-20-2 32,0-18-160,20-1 32,0-19-128,0 19-192,20-19-161,0 19-191,19-20 639,1 41-95,-1 19 416,2 0-288,-1 20 128,-22 0 65,23 20 255,-41 20-384,0-1 160,0 1 32,0-20-160,-20 0 128,-19-1 33,19 2-193,-21-21-96,21 0-353,-19 0-480,39 0-832,0 0-2948</inkml:trace>
  <inkml:trace contextRef="#ctx0" brushRef="#br0" timeOffset="221316.6585">7265 9638 14958,'-20'0'1249,"20"0"-1249,-20 19 544,-1 21 1122,21 0-225,-20 19-608,20 1-192,0 19-161,0 1-256,0-21-96,20 1-95,1-20-1,-1 0-129,0-20-95,-2-1-448,3 1-545,-1-20-417,-20 20-1921</inkml:trace>
  <inkml:trace contextRef="#ctx0" brushRef="#br0" timeOffset="221908.6923">7581 9975 13292,'0'20'1538,"0"-20"-706,0 0 1218,20 20-512,21 0-257,-3 0-512,3 19-385,18-18-384,-19 18-192,0-19 384,-1-1-448,1 2-481,-20-1-160,1-20-128,-3 19-576,2-19-1154,-20 0-2594</inkml:trace>
  <inkml:trace contextRef="#ctx0" brushRef="#br0" timeOffset="222103.7036">7899 9895 13965,'-19'40'2018,"-1"-20"-1826,0 0 1057,0 20 481,0-20-609,-19 19-865,19 2-352,0-2-353,20-19-768,0-1-737,0 2-4067</inkml:trace>
  <inkml:trace contextRef="#ctx0" brushRef="#br0" timeOffset="222766.7415">8178 10193 11627,'19'0'3907,"-19"0"-3619,0 21 1218,0-21 127,20 20-608,-20 19-448,0 1-321,20 0 32,-20 0-63,20-1 31,-20 21-256,0-41 96,0 21-32,0-20 32,0 1 32,-20-2-64,20-19 257,-20 0-193,0 0-224,1-19-289,-21-2-319,20 1-642,-1-20-672,3 1-1985</inkml:trace>
  <inkml:trace contextRef="#ctx0" brushRef="#br0" timeOffset="222889.7485">8079 10055 15150,'18'0'2754,"3"0"-2561,-1-20 671,0 20-191,-20 0-641,0 0-833,20 0-2017</inkml:trace>
  <inkml:trace contextRef="#ctx0" brushRef="#br0" timeOffset="223480.7823">8575 9876 17040,'0'0'576,"0"0"-384,0 0 673,0-20-192,0 20-769,0 0-929,0 20-1538,0-20-4419</inkml:trace>
  <inkml:trace contextRef="#ctx0" brushRef="#br0" timeOffset="223654.7923">8654 10174 17552,'20'40'929,"-20"-20"-192,0-1 512,0-19-641,0 20-479,0 0-258,-20 0-447,20 0-577,-20-20-1730</inkml:trace>
  <inkml:trace contextRef="#ctx0" brushRef="#br0" timeOffset="224447.8377">8773 10869 14669,'0'20'1826,"0"-20"-1570,0 0 449,21-20 320,-3 0-192,2-19-257,0-21-319,1 1-1,17-1 384,-17-20-287,-1 1-65,-20 0-256,20-1-192,-20-19-321,0 19-447,0-19 159,0 19 0,0 41 481,0-1 192,0 20 64,0 40-705,0-1 737,0 21 352,0 20-544,20 0 512,-20 0-320,39-21-32,-19 0-32,20-18-32,-21-1 160,21-20 64,0-20 65,-21-1-1,1-18-128,0 19 32,0-20 96,-20 1 64,0-1 65,0 0-289,-20 0 96,20 21 0,-20-21-192,0 40 224,20 0-32,0 0-128,-19 40 192,19-1 417,0 1 32,0 20-353,0 0-96,19-21-288,1 0-352,0 2-417,0-22-160,1 1-577,-3 0-2882</inkml:trace>
  <inkml:trace contextRef="#ctx0" brushRef="#br0" timeOffset="225154.8781">9527 10234 12748,'0'19'2210,"0"1"-897,20 0 288,-20 0-351,0 20-514,20 0-351,-20-1-97,0 21 64,20-41-31,-20 21 31,0-20 32,0 1 1,0-2 191,-20-19-191,0 0-193,20 0-224,-20 0-96,1 0-417,-21-19-224,40-22-320,-20 22-416,0-21-1026,-1-20-4195</inkml:trace>
  <inkml:trace contextRef="#ctx0" brushRef="#br0" timeOffset="225281.8853">9448 10035 16687,'40'20'769,"-40"-20"-673,20 0 64,-1 0-160,1 0 0,-20 0-1185,20 19-4356</inkml:trace>
  <inkml:trace contextRef="#ctx0" brushRef="#br0" timeOffset="225543.9003">9845 10333 16463,'20'20'1249,"-20"-1"-384,0 2 833,0-2-673,-20-19-673,0 20-352,1 0-128,-1-20-353,-21 20-832,21-20-1826</inkml:trace>
  <inkml:trace contextRef="#ctx0" brushRef="#br0" timeOffset="226112.9329">10381 9995 10634,'0'-40'4868,"0"40"-4387,0 0 351,0-20 578,-20 20-866,0 20-352,-19 0-224,-1 0-96,20 20 96,-19-1-64,19 21 0,-1-20-160,21 0 192,0-1-192,21-19 95,-1 0 33,19 0 128,1 0 224,-20-20 1,19 0-1,-19-20 192,-20 0 33,20 0-65,-40 0-96,20 1-31,-40-1 31,21-1-192,-21 21-320,-1-19-225,23 19-383,-2 0-386,20-20-960,20 20-3651</inkml:trace>
  <inkml:trace contextRef="#ctx0" brushRef="#br0" timeOffset="226466.953">10480 9717 12844,'0'-20'1313,"0"20"-961,0-20 1218,20 20-97,1 0-352,-3 0-640,2 0-481,1 20-257,-1 0 514,0 0-321,-20 0-97,0-1 65,0 1 128,0 20-160,-20-40 192,20 20 96,-20 0-31,20-20-65,0 0 32,0 19-64,20-19 160,0 0 0,-2 0-192,3 0-320,19 0-353,-20 0-1345,-1 0-3203</inkml:trace>
  <inkml:trace contextRef="#ctx0" brushRef="#br0" timeOffset="226935.9799">10600 10214 15598,'-20'20'1378,"40"-20"-1571,-20 0 1090,20 0-160,-2 0-257,3 19-448,-1-19-192,0 20 96,-20-20 32,0 20 32,0-20 96,0 20 289,-20-20 191,20 20 129,-20-20-193,-1 0-159,21 0 31,0 0-288,0 0-96,21 0-64,-1 20-192,0-20-737,0 0-384,19 0-1218,-19 0-3843</inkml:trace>
  <inkml:trace contextRef="#ctx0" brushRef="#br0" timeOffset="227412.0072">10917 9538 13356,'0'0'96,"0"0"32,0 0 1442,19 0-161,-19 0-384,20 20-384,0-20-97,1 20 257,-1 0-32,18-1-97,-17 21-351,-1-20 31,0 40-96,-1-21 97,1 21-33,0-20-64,0 19-64,-20 1-96,0 0 1,0 0 63,0-1-64,0-19 64,-20-1-288,0 1 96,20 0-128,-20-1-129,20-18 1,-19-2 0,19 1 0,0 0-257,0-20-64,0 0-63,0 0-193,0 0-801,0-20-1953</inkml:trace>
  <inkml:trace contextRef="#ctx0" brushRef="#br0" timeOffset="228356.0611">10699 10293 5445,'0'-20'768,"0"20"-287,0 0 1729,0 0-641,0 0-1024,0-20-33,0 20 257,0 0 320,0 0-96,0 0 96,-20 0-32,20 0-96,0 0-128,0 0 0,0 0-193,0 0 289,0 0-320,0 0 31,0-19 33,-20 19-97,20 0-255,0 19-33,0-19-96,20 20-32,-20 20-64,20-20-96,-20 19 97,20 1-97,-1 0 0,1 0 0,-20 0 0,0-21 64,0 22-128,0-22 128,0 1 96,0 0-96,-20-20 32,1 19 32,-1-19-64,0 0 0,-21-19-96,23 19-288,-2-20-257,0 0-480,-1 1-576,1-2-673,20-18-1282,0 18-10857</inkml:trace>
  <inkml:trace contextRef="#ctx0" brushRef="#br0" timeOffset="228603.0753">10539 10115 12940,'0'0'2979,"0"-21"-1922,0 21 736,20 0-896,-20 0-513,21 0-480,-1-20-320,0 20-1538,-20 0-7655</inkml:trace>
  <inkml:trace contextRef="#ctx0" brushRef="#br1" timeOffset="233397.3494">5953 9558 1345,'0'0'384,"0"-20"641,0 20 1185,0 0-32,0 0-480,0 0-417,0 0 96,0 0-224,0 0-416,0 0-256,0 0-65,0 0-64,-18 0-224,18 0-128,0 0 33,-20 0-33,20 0-33,-21 0-159,1 0 64,0 0 64,-19 0-128,-1 0-96,1 0 31,-1 0-63,0 0 128,-19 0 64,0 0 64,-2 0-64,2-21 32,-21 21-33,21 0-255,-20 0 224,0-19 64,-20 19-224,18 0-161,22 0 225,-20-20-385,18 20-352,3 0 769,17 0 160,3-20 64,-3 20-32,1 0 128,1 0-160,19 0 32,-20 0-32,1 0-160,-1 20-1,19-20 161,-17 20 0,18-20 32,-1 19-32,1-19-929,2 21-288,18-1 384,0 0-64,0 0 833,0-20 320,0 19 449,18 2 128,-18-2 160,20 1 128,1 20-385,-21-20-159,20 19-161,-20 1-224,20 0-160,-2 20-192,3-1-96,-21-19-225,20 19 129,0 1 224,-20-1 192,20 1 96,-20-20-96,19 20 0,-19-1 0,20-19-193,-20 19 33,0-19 128,20 1 0,-20-2 32,0 0 0,-20 2 64,20-2 289,0 1 255,-20-20-255,20 0-1,0-1 128,0 1 161,20 0-161,-20-20 1,20 0-289,-20 0-192,20 0 0,0 20-32,19-20 32,-19 0 32,0 0 64,21 0-32,-23 0 128,23 0-63,-21 0 127,18 20 32,-17-20-160,19 0-32,-20 0-64,19 0 64,-19 0-64,0 20 32,19-20 33,1 0-1,1 0-64,-3 0 32,3 0-64,18 0-64,-19 0 32,19-20-32,1 20-33,-21 0 130,21-20-1,-21 20-32,2 0 32,-1 0-32,-1 0 64,1-20 64,-20 20-64,19 0-64,-19 0 96,20 0 0,-21 0-96,21 0 32,-20 0 609,19 0-129,-19 0-128,0 0-31,1 0-257,-1 0 160,-2 0-128,2 0-64,1 0 0,-21-20 32,20 20 129,0 0-97,-20 0 0,0 0-32,19 0 32,-19 0 0,0 0-32,0-20-32,20 20 33,-20 0-33,0-19 0,0 19 0,0-20 160,0 20 0,0-20-160,0 0 0,0-20 96,-20 1-96,20-1 129,0-19-129,0-1 160,0-20-32,0 0-192,0-19-96,-19 19 64,19-19 0,0 0 0,-20 20 64,20-1 224,-20 20 321,20 21-97,-21-1-384,21 0-320,0 21-288,-20-2-193,20 21 0,0 0-448,0-19-2434</inkml:trace>
  <inkml:trace contextRef="#ctx0" brushRef="#br1" timeOffset="243668.937">16753 9061 10634,'40'0'1889,"-20"0"-543,-1-20 511,-19 20 97,0 0-544,0 0-1058,-39 0-256,-1 0-128,-39 0-32,0 20-32,0 0 64,-2-1-32,-18 2 96,20 18 0,0-19-32,0 20 32,18-20-96,23 19 96,17 1-64,21-20 32,39 0-96,1 0 128,39-1 0,2 1-160,-2-20 192,0 21-192,-20-21 160,2 0-161,-41 19 129,-2-19-256,-18 20 32,-38-20 128,-3 20 64,3 20 0,-23-20 96,2 20 64,19-21 128,1 21 33,19 0 95,20-20-224,0 0 32,59 0 97,1-1 63,19 1-192,0-20-224,1 0 128,-1 0-160,-19-20-545,-21 20-416,-39 0-1057,0 0-4804</inkml:trace>
  <inkml:trace contextRef="#ctx0" brushRef="#br1" timeOffset="244072.96">16058 10154 13965,'0'20'576,"0"-1"-352,0 2 737,21-1 64,-21-20-544,0 19-321,0 1-160,0 0-32,20-20-288,-20 0-577,0 0-1025,0 0-3843</inkml:trace>
  <inkml:trace contextRef="#ctx0" brushRef="#br1" timeOffset="244245.97">16058 9916 14765,'0'0'1954,"0"0"-1858,0 0 1,0-21 415,21 21 0,-1 0-351,0 0-161,-2 0-897,3 0-769,-21 0-3170</inkml:trace>
  <inkml:trace contextRef="#ctx0" brushRef="#br1" timeOffset="244440.9811">16178 10035 13773,'0'20'2370,"0"-20"-2306,20 0 897,0 0 192,-1 0-416,1 0-545,20 0-224,-20 0-417,19 0-736,-19 0-1313,-20 0-3908</inkml:trace>
  <inkml:trace contextRef="#ctx0" brushRef="#br1" timeOffset="244613.991">16277 10174 8456,'-20'19'7302,"40"-19"-7013,0 0 415,0 0 481,-1 0-384,21 0-673,-20 0-256,19 0-897,1 0-704,-19 0-2531</inkml:trace>
  <inkml:trace contextRef="#ctx0" brushRef="#br1" timeOffset="244787.0009">16674 10115 1569,'20'19'13132,"-20"-19"-12587,0 20 1569,0 0 224,-20 20-832,20-20-1026,0-1-384,0 21-224,0-20-320,0 0-930,0-20-896,0 0-4452</inkml:trace>
  <inkml:trace contextRef="#ctx0" brushRef="#br1" timeOffset="246273.0859">16277 8684 448,'0'0'6951,"0"0"-5542,0 0 224,0 0 417,0 0-320,20 0-513,-20 0-256,0 19-96,20 1-289,-20 20-159,0-20-161,0 19-96,-20-19-160,20 0 96,0-20-128,0 0 192,0 0 257,0 0-129,0-20-160,0 0-64,20-19-96,-20-1 0,19 0-64,1 21-96,0-21-32,0 19 64,1 2 160,-3 19 64,2 0 128,-20 19 256,20 2 65,-20 19-129,0-21-96,0 21-95,0 0-65,0-20-192,0-1-33,0 1-927,0 0-770,0 0-3267</inkml:trace>
  <inkml:trace contextRef="#ctx0" brushRef="#br1" timeOffset="247622.1632">17230 9478 11434,'19'0'1089,"-19"-20"-128,0 20 1185,0 0-993,0 0-480,0 20 64,0 0-65,0-1-287,-19 2 480,19 19-33,0-20-383,0-1-129,0 2 0,19-2 1,-19 1-289,20-20 384,21 0-352,-21 0-96,-2 0-576,2 0-1090,1-20-961,-21 1-4740</inkml:trace>
  <inkml:trace contextRef="#ctx0" brushRef="#br1" timeOffset="247783.1724">17249 9279 10537,'20'-19'8360,"-20"19"-8231,20 0-226,1 0 33,-1 0-736,18 0-1571</inkml:trace>
  <inkml:trace contextRef="#ctx0" brushRef="#br1" timeOffset="248300.2019">18460 9398 14541,'-19'20'3395,"38"-20"-3459,1 0 96,20 0 65,-19 0-97,37 0-321,-17 0-1537,-2 0-4612</inkml:trace>
  <inkml:trace contextRef="#ctx0" brushRef="#br1" timeOffset="248443.2101">18520 9538 15758,'0'40'1730,"21"-20"-1666,-3-20-96,22 0 192,1 19-32,-2-19-384,21 0-1890,-21 0-4388</inkml:trace>
  <inkml:trace contextRef="#ctx0" brushRef="#br1" timeOffset="249197.2532">19334 9260 9352,'0'-20'3428,"0"20"-2564,0-20 514,0 20 383,0 0-608,0 0-864,0 40 31,0-21 257,0 41-33,20-20-448,-20 20-64,0-21 64,0 21-288,0-20 384,0-1-160,0-18 64,0-2-384,0 1-288,0 0-642,19-20-1472,-19 0-4901</inkml:trace>
  <inkml:trace contextRef="#ctx0" brushRef="#br1" timeOffset="249656.2795">19632 9517 12619,'0'0'2499,"0"-19"-2083,20 19 1218,0 0-193,-1 0-576,21 0-353,0 0-319,-1 0-129,-19 0-192,21 0-609,-23 0-608,2 0-1090,-20 0-3843</inkml:trace>
  <inkml:trace contextRef="#ctx0" brushRef="#br1" timeOffset="249843.2902">19771 9398 13132,'19'20'1057,"-19"1"-96,0 18 1281,0-19-544,20 20-834,-20-20-639,0 20-193,20-21-257,-20 21-127,0-40-321,0 20-448,21 0-1505,-21-20-4004</inkml:trace>
  <inkml:trace contextRef="#ctx0" brushRef="#br1" timeOffset="250153.3079">19989 9279 4644,'40'0'12107,"-20"20"-11658,19-20 384,21 20 1120,-21-20-864,1 20-288,-20 0-769,1 0-64,-21-1 0,0 22 64,-41-2-96,21 0-96,-19-18 96,19 19 128,-20-20-64,20-1-32,20 2 96,0-21 128,20 19 0,20-19 33,-1 20-193,1-20 64,-20 0-385,21 20-639,-23-20-514,3 0-992,-1 0-3139</inkml:trace>
  <inkml:trace contextRef="#ctx0" brushRef="#br1" timeOffset="250428.3236">20525 9538 13676,'20'0'1089,"-20"0"-1024,40 0 1792,-1 0-640,1 0-640,-1 0-97,2-21-383,-1 21-129,-22 0-865,3 0-1698,-1-19-6790</inkml:trace>
  <inkml:trace contextRef="#ctx0" brushRef="#br1" timeOffset="250615.3343">20744 9418 13869,'0'40'1281,"20"0"352,-20-21 545,0 22-896,0-1-802,-20-21-448,20 21-64,0-20-352,20 0-641,-20 0-929,20-20-3779</inkml:trace>
  <inkml:trace contextRef="#ctx0" brushRef="#br1" timeOffset="251019.3574">20982 9279 16783,'59'0'193,"-39"0"511,21 0 1474,-3 0-832,-17 0-866,-1 0-352,0 20-256,-20-20 0,0 20-224,-20 0-97,0 0 1,-1 0 127,21-1 225,0 1 32,0 1-160,0-2 64,21 1 64,-1 0 32,-20-1 96,20 2-160,-1-1 96,-19 20 32,0-21-289,0-19 482,0 21-161,-19-2 32,19 1-160,-40-20 192,19 0 0,1 20 224,2-20 0,18 0-31,-20 0-257,20 20-257,0-20-607,20 0-1603,-20-20-12459</inkml:trace>
  <inkml:trace contextRef="#ctx0" brushRef="#br1" timeOffset="251213.3685">21418 9517 17168,'60'21'192,"-21"-21"-192,-19 0 1057,21 0 96,-21 0-929,19 0-384,-19 0-737,0 0-1537,-20-21-5125</inkml:trace>
  <inkml:trace contextRef="#ctx0" brushRef="#br1" timeOffset="251379.3781">21598 9418 10505,'0'60'3876,"0"-21"-3331,0-18 1216,0 19 129,0-20-1345,0 20-706,-20-21-415,20 1-1506,0 0-7912</inkml:trace>
  <inkml:trace contextRef="#ctx0" brushRef="#br1" timeOffset="251698.3962">21954 9617 14413,'21'21'2723,"-21"-21"-3332,40-21 481,-22 21 320,3 0-672,-1 0-4805</inkml:trace>
  <inkml:trace contextRef="#ctx0" brushRef="#br1" timeOffset="251834.404">22213 9617 13676,'19'0'-1377,"-19"0"-3299,20 0 1921</inkml:trace>
  <inkml:trace contextRef="#ctx0" brushRef="#br1" timeOffset="251963.4114">22351 9638 12780,'0'0'3203,"0"0"-3203,20 0 672,-20 0 481,0 0-1537,21 0-3267</inkml:trace>
  <inkml:trace contextRef="#ctx0" brushRef="#br1" timeOffset="252418.4375">22709 9598 16527,'0'0'-32,"21"-20"416,17 20 1698,3 0-800,-3 0-514,23 0-511,-2 0-225,1 0-96,-21 0-897,-19 0-1089,0 0-3716</inkml:trace>
  <inkml:trace contextRef="#ctx0" brushRef="#br1" timeOffset="252617.4489">22908 9458 14862,'20'40'1057,"-20"-21"-225,19 22 962,-19-1 320,0-21-1057,0 21-737,20-20-192,-20 20-768,0-20-930,0 0-1312,0-1-12941</inkml:trace>
  <inkml:trace contextRef="#ctx0" brushRef="#br1" timeOffset="253442.496">23325 9538 10666,'18'0'1313,"-18"20"-1089,0-20 865,0 20-192,0 0-609,0-1-288,0 2 32,0-2 160,0-19 321,0 20 384,0 0-32,0-20 192,0 0-609,0 0-64,0-20-63,0 20-65,0-20-192,21 1-96,-21-2 32,20 2 32,0-1-96,0 0 128,19 0 96,1 20 224,0 0 321,-1 0-320,-19 0-129,1 0 32,-21 20-128,20 0 64,-20 0-63,-20-1-33,20 2-32,0 18-32,0-19-32,0 20-32,0-20 32,0-1-96,20 1-32,18 0-161,-17 0-255,19-20-97,-1 20-63,-19-20-673,0 0-2339</inkml:trace>
  <inkml:trace contextRef="#ctx0" brushRef="#br1" timeOffset="255959.64">16000 11287 8167,'-21'0'2146,"21"0"289,-20-20-97,20 20-448,-20 0-385,20 0-288,0 0-32,0 0-480,0 0-257,40 0 161,-1 20-161,22-20-255,18 0 31,20 0-64,20 0 0,-20 0-128,21-20 0,-21 20 32,0-20-96,-20 20 32,-18 0-128,-2 0-160,-39 0-161,0 0-287,-20 0-289,-20 0-289,0 0-191,0 20-161,-19-20-319,-1 20-2147</inkml:trace>
  <inkml:trace contextRef="#ctx0" brushRef="#br1" timeOffset="256356.6627">16297 11346 13004,'-40'0'2018,"40"0"-1410,0 20 1218,0-20-192,0 20-385,0 19-545,0-18-159,0 19 96,0 0-97,0 19-192,0-19-31,0 19-353,20 1 96,-20-21-96,0 1-64,0 0-33,0-20-351,0-1-193,20 2-63,-20-21-546,0 19-255,0-38-353,0 19-2210</inkml:trace>
  <inkml:trace contextRef="#ctx0" brushRef="#br1" timeOffset="256717.6833">16634 11425 12395,'20'-19'1378,"-20"-1"-193,0 20 1473,0 0-1409,0 0-736,0 0-257,0 20 193,0-20-161,0 19-96,0 2 160,0-2 161,0 2-1,0 19 1,20-1 31,-20 1-95,0 0-97,20 19-160,-20-19-160,0-1 128,0 1-96,0 0-224,0-1 96,20-18-96,-20-21-224,0 19-641,0 0-929,0-19-1377,19 0-8617</inkml:trace>
  <inkml:trace contextRef="#ctx0" brushRef="#br1" timeOffset="257864.749">16178 12379 11947,'0'0'3299,"0"0"-2915,0 20 385,0 0 512,0-1-576,0 2-321,0-1-288,0 0-96,0-1-32,0 2-128,0 18-224,0-19-321,0 0-480,20-20-801,-20 20-1697,0-20-2819</inkml:trace>
  <inkml:trace contextRef="#ctx0" brushRef="#br1" timeOffset="258059.7601">16137 12240 16111,'0'-20'1217,"0"20"-1025,0 0 673,0-20-224,0 20-802,21 0-735,-21 20-674,20-20-1441,0 0-4964</inkml:trace>
  <inkml:trace contextRef="#ctx0" brushRef="#br1" timeOffset="258289.7733">16417 12360 1985,'-21'19'13837,"21"-19"-13452,0 0 95,0 0 769,21 0-608,-3 0-609,22 0-640,1 0-674,-23 0-1376,3 0-6535</inkml:trace>
  <inkml:trace contextRef="#ctx0" brushRef="#br1" timeOffset="258434.7815">16417 12459 11146,'0'20'865,"0"-20"-225,0 0 1539,18 20-1026,2-20-833,0 0-320,21 0-256,-23 0-993,23 0-3620</inkml:trace>
  <inkml:trace contextRef="#ctx0" brushRef="#br1" timeOffset="258678.7956">16913 12399 15502,'0'0'993,"0"0"-609,0 20 2179,0-1-1474,0-19-384,-20 21-385,20-1-256,0 0-128,0-1-577,0 2-800,0-2-1282,0-19-4996</inkml:trace>
  <inkml:trace contextRef="#ctx0" brushRef="#br1" timeOffset="259364.8347">16297 11028 8648,'0'20'288,"20"1"0,-20-21 2115,0 19-866,0 1-672,0-20-385,0 20-31,0-20 127,0 0 65,0 0 63,0 0-511,0-20 159,0 0-64,0 1 97,0-2-129,0-18-32,19 18-160,-19 2-64,20 19 32,0-20 0,0 20 96,1 0 193,-21 0 127,18 0 65,-18 20-129,0-1-128,0 2-160,0-2-32,0 1-32,20 1-64,-20-2-32,0-19-224,0 20-96,0 0-705,0-20-1025,0 20-2339,0-20-7494</inkml:trace>
  <inkml:trace contextRef="#ctx0" brushRef="#br1" timeOffset="259956.8686">17448 11625 11242,'-19'-20'2883,"19"20"-2275,0 0 994,0 0 32,19 20-353,-19-20-352,0 39-449,20-19-160,-20 20-95,0-20-193,0 19-32,0-19 0,0 0-385,0-20-159,0 20-353,0-20-801,20 0-1761,-20 0-7367</inkml:trace>
  <inkml:trace contextRef="#ctx0" brushRef="#br1" timeOffset="260511.9003">17429 11446 16303,'-20'-21'2018,"20"21"-1762,20 0 417,-20 0 288,19 0-609,1-19-448,0 19-1057,0 19-1346,0-19-8871</inkml:trace>
  <inkml:trace contextRef="#ctx0" brushRef="#br1" timeOffset="261001.9283">17488 11724 9384,'0'-20'1890,"0"20"-641,0 0 1762,0 0-1762,0 20-864,0 0-225,0 0 0,0-1 96,0 1 1,0 20-129,0-20 32,20 0-32,0-1 128,-1-19 289,1 0-225,0 0-128,20 0-288,-21 0-512,-19-19-289,20 19-1185,-20 0-7720</inkml:trace>
  <inkml:trace contextRef="#ctx0" brushRef="#br1" timeOffset="261391.9506">18144 11565 15919,'-21'0'2017,"21"0"-1664,0 0 1152,21 0-288,17 0-992,-17 0-514,19 0-1312,-22 0-1186,3 0-8648</inkml:trace>
  <inkml:trace contextRef="#ctx0" brushRef="#br1" timeOffset="261538.959">18162 11664 14445,'0'20'1089,"0"0"-224,20-20 961,1 0-321,19-20-1249,-1 20-159,1 0-1219,-20-20-1632</inkml:trace>
  <inkml:trace contextRef="#ctx0" brushRef="#br1" timeOffset="263282.0587">19075 11386 7366,'0'-40'6599,"0"20"-5766,0 0-33,0 1 481,0 19 33,0 0-449,0 0-481,0 19-96,0 21 193,0 0-1,0 20 65,21-1-193,-21 21-160,0-1-32,0-19-128,0-1-32,0 1-192,0-20-224,20 0-33,-20-21-704,0-19-1153,0 0-4420</inkml:trace>
  <inkml:trace contextRef="#ctx0" brushRef="#br1" timeOffset="265443.1824">19413 11625 2306,'0'-20'2722,"0"20"-416,0 0 193,0 0-353,0 0-513,0 0-127,0 0-129,-20-20-160,20 20-256,0 0 0,0 0-64,0 0-513,0 20-95,0 0 127,20 0-64,1-1-192,-1 1-31,0 0-97,19 0 0,-19 0 0,0 0-192,0-1-417,19 1-256,-19-20-224,0 0-480,-20 0-1090,0 0-2434</inkml:trace>
  <inkml:trace contextRef="#ctx0" brushRef="#br1" timeOffset="265653.1945">19434 11823 15150,'0'-20'1089,"20"0"-609,-20 1 1026,20-21-385,-2 20-513,3-20-223,-1 1-289,0 19-64,0-20-481,-20 40-415,19-20-578,1 20-736,-20 0-2114</inkml:trace>
  <inkml:trace contextRef="#ctx0" brushRef="#br1" timeOffset="266071.2184">19851 11446 17456,'-21'0'769,"21"-21"96,0 21 512,41 0-576,-23 0-417,43 0-160,-22 21-320,21-21 96,-21 19-192,-19 21-32,0-19-97,-20-2 65,-20 21 288,0 0-128,1-1 128,-21 1 32,0-20 192,21 0 193,-1 0-129,20-20-96,0 19-63,20-19 31,-1 0-160,41 0 32,-21 0-320,1 20-129,0-20-672,-1 0-320,-19 0-801,0 0-3844</inkml:trace>
  <inkml:trace contextRef="#ctx0" brushRef="#br1" timeOffset="266404.2374">20406 11585 13228,'0'0'2306,"20"0"-2114,-20 0 1698,20 20-256,-20 0-737,20-20-449,19 39 64,-19-19-319,0 0-1,20 0-96,-21 0-320,1 0-481,0-20-256,0 0-608,-20 0-1506,0 0-4420</inkml:trace>
  <inkml:trace contextRef="#ctx0" brushRef="#br1" timeOffset="266620.2497">20406 11764 15118,'0'0'1089,"0"0"-545,20-20 1186,0 20-961,0-20-385,19 0 161,-19 0-225,0 0-352,-20 1 128,20-1-673,0 0-640,-20 0-1697,19 20-6728</inkml:trace>
  <inkml:trace contextRef="#ctx0" brushRef="#br1" timeOffset="267016.2724">20744 11386 16367,'0'0'833,"20"-20"-769,0 20 1633,19 0-511,1 0-674,-1 0-352,1 0-128,0 20-32,-21-20-160,-19 20-128,0-1-97,0 2 225,-19-2 96,19 2 64,-20-2 32,20 2-64,0-21 32,0 39 0,0-39 32,0 20-128,20 20-32,19-20 0,-19-1-32,-20 1 0,20 0 160,-20 0 128,0-20-64,0 20 320,0-20 289,-20 20-97,0-20 65,-19 0-321,19 0-128,0 0-31,-20 0-97,21 0-321,19 0-511,0 0-289,0 0-1249,19-20-3460</inkml:trace>
  <inkml:trace contextRef="#ctx0" brushRef="#br1" timeOffset="267529.3017">21379 11605 14381,'-20'-20'1666,"20"20"-513,-20 0 416,20 0-159,20 20-225,-20 0-513,40 0-255,-21 19-225,21 1-128,-20 0-448,19-21-417,1 21-737,-19-20-383,-21 0-1282,20 0-3171</inkml:trace>
  <inkml:trace contextRef="#ctx0" brushRef="#br1" timeOffset="267681.3105">21379 11843 13356,'-40'-40'2851,"40"20"-1922,0 1 160,40-1-256,-20-20 288,19 20-641,22-19-96,-23 19-127,3 0-353,-3 0-961,-17 0-1089,-1 20-3652</inkml:trace>
  <inkml:trace contextRef="#ctx0" brushRef="#br1" timeOffset="267861.3207">21895 11704 18673,'-20'20'481,"20"-20"-385,-20 0 865,20 0-513,20 0-1121,-20 0-864,20 0-2563</inkml:trace>
  <inkml:trace contextRef="#ctx0" brushRef="#br1" timeOffset="268015.3296">22133 11724 12107,'0'20'6022,"0"-20"-5862,20-20 416,-20 20 449,20 0-1569,0 0-1858,0 0-3492</inkml:trace>
  <inkml:trace contextRef="#ctx0" brushRef="#br1" timeOffset="268149.3372">22351 11724 12139,'0'20'2691,"0"-20"-2788,0 0 65,20 0-768,-20 0-4261</inkml:trace>
  <inkml:trace contextRef="#ctx0" brushRef="#br1" timeOffset="268282.3447">22450 11744 12812,'0'0'1665,"0"0"-1473,0 0 1058,0 0-1282,0 0-8745</inkml:trace>
  <inkml:trace contextRef="#ctx0" brushRef="#br1" timeOffset="268618.3641">22748 11605 13356,'20'-20'833,"-20"20"-641,0-20 2114,20 20-416,1 20-288,-21 0-545,38 0-577,-17 19-128,-1-19-191,20 20-450,-1-20-383,1 0-802,-1 19-768,-19-39-4036</inkml:trace>
  <inkml:trace contextRef="#ctx0" brushRef="#br1" timeOffset="268790.3739">22868 11783 12844,'-39'0'5028,"19"0"-4515,40-19 800,-2 19 225,23-20-1186,-1 0-352,19 0 96,0 0-64,-19 0-192,0 20-833,-21-19-897,-19 19-2402</inkml:trace>
  <inkml:trace contextRef="#ctx0" brushRef="#br1" timeOffset="269158.395">23343 11664 15983,'0'40'96,"0"0"-96,0-1 865,0 1-321,0 0-416,0-20 192,0-20 481,0 19 128,0-19-320,0-19-129,0 19-95,21-20-1,-21 0-32,20-20-160,0 20-63,-20-19-129,20 19-65,-1 0-31,21 0 64,-20 20 96,0 0 32,0 0 193,-20 20 127,19 0-31,-19 0 127,20 19-288,-20-19-192,0 20-192,0-20-577,0 0-800,-20-1-929,20 2-3268</inkml:trace>
  <inkml:trace contextRef="#ctx0" brushRef="#br1" timeOffset="271385.5223">3056 11783 13292,'-20'0'1281,"20"0"-1024,0 0 255,20-19 897,0 19 65,0-40-545,19 20-417,21-20-192,-1 1-127,20-1 159,0 0-320,21 21 0,-20-21 32,-1-21-64,-20 22 96,22-1-64,-43 0-224,3 21-160,-21-1-97,-1 0-287,-19 0-386,0 20-127,0 0-448,0 0-385,-19 0 0,19 0 352,-20 0-1569</inkml:trace>
  <inkml:trace contextRef="#ctx0" brushRef="#br1" timeOffset="271674.5388">3849 11128 4163,'-20'0'5350,"20"0"-3909,0 0 0,0 0 449,0 0-96,20 0-353,1-20-832,19 20-321,-1 0-32,1-20-64,19 20 129,-19 0 63,19-19 32,-39 19-223,21 0-65,-23 0-128,-18 19 224,0 1 192,0 0-127,0 0-65,-18 20 32,-3-1-192,1 1-96,0-1 32,0 1-416,20 0-129,0-20-320,0 20-544,0 0-1378,0-21-9160</inkml:trace>
  <inkml:trace contextRef="#ctx0" brushRef="#br1" timeOffset="275261.744">6589 11028 9545,'0'0'1281,"0"0"-705,0 0 545,0 0 577,0 0-225,0 0-608,0 0-416,0 0 63,20 0 65,0 0-129,0-19 97,-1 19-161,1 0 96,0 0-63,0 0-129,1 0-224,-3 0-32,2 0 96,21 0-64,-21 0-64,-2 0 96,23 0-96,-1 0 97,-21 0-97,21 0 160,0 0-160,19 0 64,-18 0-32,17 0 0,3 0 0,-2 0-32,0-21 0,1 21 0,-21 0 96,21 0-64,-1 0-64,-18 0 64,18-19-32,-19 19 64,-1 0-128,21 0 96,-20 0-64,19 0 32,-18 19-64,18-19 32,-19 0 64,19 0-128,0 0 96,-19 21 0,19-21-32,21 0 128,-21 0-288,0 19 224,22-19-64,-22 0 64,20 0-32,-19 20 32,19-20-96,1 0 64,-20 0 96,19 0-160,-20 21 32,20-21 64,2 0 64,18 0-160,0 0 192,-20 0-128,20 0 96,1 0 96,-1-21 96,0 21-95,0 0 95,0 0 32,1 21-224,19-21-96,-20 19 96,21-19-32,-21 20 65,20-20-226,-20 20 322,19-20-97,-18 0 96,-20 0-96,-1 0 32,-20 0-256,2 0 96,-23 0 0,3 0-576,-21 0-1474,-20 20 0,-20-20 929,-39 0-13005</inkml:trace>
  <inkml:trace contextRef="#ctx0" brushRef="#br1" timeOffset="282992.1861">3949 7014 7463,'0'40'320,"0"-20"320,0 20 353,20 0 32,-20-1-256,0 21-320,0-1-129,0 1 192,0-1 161,20 1 224,-20 19-193,0 1-351,0-20-129,-20 19-192,20 20 32,-20-19-32,0-1 32,1 1-64,-1-21 96,0 21-96,-1-1 64,21-19 0,0-1 0,-20 1 161,20-20-129,0 0 160,0 0 128,0-21 225,0 21-97,20-20 65,1 0-193,-1 0-127,0-20-33,19 20-96,1 0-64,-1-20-32,21 0-32,-1 0-96,20 0-160,2 0-1,-2-20 65,20 20 96,0-20 0,-20 0 0,21 0 128,-1 20-32,20-20 0,-20 20-32,1-19 64,-1 19-64,0 0 160,21-21-256,-21 21 160,0 0-32,0-19 0,21 19 0,-21 0 64,0 0-160,20-21 64,1 21 96,-21 0-64,0 0 0,19-19 64,-19 19 64,0 0-32,1 0-32,19 0 0,-20 19-32,21-19-32,-21 0-32,20 0 0,1 0 96,-1 0-96,-20 0 64,21 0-32,-3 0 65,3 0-65,-1 0 32,-20 0 32,21 0-128,-1 0 64,1 0 32,-3 0-64,3 21 32,-1-21 0,21 0-97,-23 0 1,3 0 0,-1 0 192,21 0-128,-21 0 64,-1 0-32,21 0 0,-19 0-64,19 0 96,-21 0 32,2 0 0,19 0-160,-20 0 96,-1 0 32,22 0-64,-21 0 32,1-21 0,18 21 32,-19 0-320,0 0 512,21 0-192,-21 0-128,-1 0 224,1-19-160,1 19 32,-1 0 32,-20 0-64,21 0 96,-1-20-32,-1 20-64,-19 0 64,21 0-64,-1 0 32,-20 0 0,21 0 0,-1 0-64,-20 0 96,21 0-64,-3 0 96,-17 0-64,19 0-64,0 0 128,1 0-128,-21 0 128,20 0-32,1 0-96,-2 0 64,1 0 64,0 0-128,1 0 64,19 20 0,-21-20-32,22 0 64,-21 0-32,19 0-32,1 0 96,-19 0-96,19 0 64,-21 0-32,2 0-32,19 0 161,-1 0-226,-19 0 97,21 0 97,-1 0-194,-21 0 97,2 0 0,19 0 32,-19 0-32,18 0-32,-19 19-32,20-19-32,-19 0 32,-2 0 32,-19 0 32,20-19 32,1 19-64,-1 0 160,0 0-160,1-20 32,-2 20 0,-19 0 0,20 0 0,-20-20 0,1 20-32,-1 0-32,20 0 64,-20 0-64,21 0 128,-21 0-64,20 0 0,-19 0 32,19 0 0,0 0-96,-1 0 0,2 0 160,-21 0-32,20 0-160,1 0 96,-21 0 32,20 0-32,-20 20 64,21-20-64,-21 0 0,19 0 0,21 0 0,-19 0 0,19 0 0,-21 0 64,-19 0-128,21 20 160,-21-20-160,0 0 224,0 0-31,1 0-97,-1 0 0,0 19-96,-18-19 96,-22 0-96,-1 0-65,-17 0 65,-1 0 0,19 0 160,-19 0-128,-1 0 96,1 0 97,-19 0-1,-1 0 32,-2 0-64,-18 0-128,0 0-32,0-19-64,0 19 32,0-20-32,0 0 64,20 0 32,-20 0 96,0 1 64,0-22-32,0 2-64,-20-21-32,20 21-32,0-21-64,0 1 64,0-21-128,0 0 0,0 1 64,0 19-32,0-19-32,20-1-33,-20 21 1,21-21-32,-1 21 96,0-1 32,-1-20 96,-19 21 64,20-1-96,-20 1 0,20 19 32,-20-20-64,20 20 64,-20 1-64,0-1 32,0 0 0,0 21 0,-20-1-32,0 0-32,0 0-96,1 20 0,-1-20 64,0 20 64,-1 0 32,-17-20 0,-3 20-32,1 0 0,1 0 32,-1 0-33,0 0 162,-39 0-193,-21 0 96,1 0-64,-20 0 32,1 0 0,-1 0-32,-1 0 32,1 0 64,20 0-128,-41 0 96,22 0 64,-21 0-160,-19 0 64,-2 0 0,2 0 0,18 0 32,-18 0-32,-2 0-32,2 0 64,-1 0-64,-20 0 64,21 0-64,19 0 32,-40 0 0,40 0 0,-19 0 128,-2 0-160,2 0 64,18 0 32,-18 0-64,19 0 0,-19-19 0,18 19-192,1 0 128,-20 0 31,20-20-191,1 20 352,-22 0-128,2-20 161,-2 20-65,22 0 32,-1-20-128,-19 20 32,18 0 0,1-20-32,-19 20-32,18 0 0,2-20 0,-22 20 0,22 0 32,-21 0-128,19-19 64,-18 19 31,0 0 1,18 0 32,-18-21-64,-2 21 128,2 0-32,-1 0-64,1-19 32,-2 19 129,-18 0-129,-1 0 96,20 0-96,-20 0-32,1 0 160,0 0-128,-2 0 0,2 0 0,-1 0 32,1 0-64,-2 0 128,2 0-96,-21 0 160,21 0 32,-20 0-160,19 0 160,0 0-128,-20 0-64,21 0 65,0 19-33,-1-19-129,20 0 97,-20 0 0,1 0-32,18 0 64,-18 21-64,0-21 161,18 0-129,-18 19 0,20-19 0,-22 0 32,22 0-161,0 20 226,-2-20-97,2 20 32,18-20-64,-18 0-65,19 20 97,-1-20 0,2 0 0,-2 0 65,1 20-1,1-20-32,-2 0-64,2 20 0,19-20 64,-20 19-32,-1-19 64,22 20-160,-21-20 160,-1 20-321,21-20 514,-19 0-225,18 20-96,-19-20 96,21 0-96,-21 0 64,19 20 64,-19-20-128,1 20 96,18-1-32,-19 1-32,21 0 64,-1 0-32,-1 0-32,1 0-161,20-1 1,-1 2-320,41-21-321,-21 19-256,21-19 96,0 21-961,19-21-2882</inkml:trace>
  <inkml:trace contextRef="#ctx0" brushRef="#br1" timeOffset="291759.6876">9369 10889 544</inkml:trace>
  <inkml:trace contextRef="#ctx0" brushRef="#br0" timeOffset="326788.6912">1468 6438 352,'-40'20'5733,"40"-20"-4035,0 0 864,-20 0 65,20 0-353,-20 0-737,20-20-672,0 20-192,0 0-65,0 0-63,20 0-129,0 0-127,0 0-289,19 0 96,1 0-32,19 0-96,1 0-64,-21 0-225,22 0-95,-2 0-385,-19 0-448,-1 0-449,1 0-416,-20 0-1025,0-20-2306</inkml:trace>
  <inkml:trace contextRef="#ctx0" brushRef="#br0" timeOffset="327070.7073">1924 6279 9513,'-40'0'1153,"21"0"-545,19 0 33,0 0 896,0 0-224,0 0-608,19 0-256,21 0 31,0 0 65,-21 0-225,21 20-32,1 0-32,-3-1 1,-18 22-97,-20-22 64,0 21-96,0 0 64,0-20 0,0-1 1,-20 1-65,20 0-32,-18-20 32,18 20-192,-20 0-737,-1-20-1153,1 21-4099</inkml:trace>
  <inkml:trace contextRef="#ctx0" brushRef="#br0" timeOffset="328236.774">535 1609 14669,'-61'20'0,"43"0"321,-2-20 864,20 0-705,-21 0 417,21 0-160,0 0-257,21-20 65,-1 20-225,-2 0-192,23 0-160,-1 0 96,-1 0-64,1 0-32,-1 0-224,1 0-481,0 0 193,-21-20-705,1 20-609,0 0-801,-20 0-2145</inkml:trace>
  <inkml:trace contextRef="#ctx0" brushRef="#br0" timeOffset="328517.7901">713 1430 14061,'-20'0'608,"0"0"-191,20 0 191,0 0 225,0 0 256,20 0-544,0 0-321,0 0-160,19 21 64,1-21-32,-19 19-96,17 1 160,3-20-64,-21 20-160,0-1 289,-1 2 223,-19-1 289,-19 19-257,-1-19-95,0 0-193,-21 20-128,3-1-256,17-19-577,1 0-608,0 0-1122,1 20-2690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3T04:40:59.974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456 2841 5733,'0'0'2530,"0"0"33,0 0 255,0 0-415,-20 0-417,20 0-577,-21 0 96,1 0-223,20 0-354,0 0-383,0 0-513,0 0 160,20 0-192,1 0 0,-1 20-64,19-20-288,21 0-1,-21 0-159,21 0-161,-21 0-31,1 0-674,-1 0 706,-19 0-962,0 0-1056,-20 0-3460</inkml:trace>
  <inkml:trace contextRef="#ctx0" brushRef="#br0" timeOffset="318.0181">693 2721 13708,'-20'0'321,"1"0"-161,19 0 961,0 0-32,19 0 192,-19 0-704,20 0-353,0 0 32,20 0-32,-21 0-384,21 21 577,1-21-417,-3 20-32,-17 0 32,19-20-32,-21 19-64,1-19 96,0 19 32,-20 2 224,0-1 128,0 0 33,-20 20 31,-19-21-224,19 1-192,0 0-128,-21 0-865,23 0-1697,-2 0-6022</inkml:trace>
  <inkml:trace contextRef="#ctx0" brushRef="#br0" timeOffset="22648.2954">8376 3338 14093,'-20'0'448,"20"0"-127,0 0 1216,0 0-320,0 0-160,0 0-672,20 0 95,-1 0-64,21 20-159,1-20-65,18 0-32,0 0-192,21 0 32,-21 0-64,2 0-224,-3 0-321,1 0-576,-18 0-321,-21 20-2689</inkml:trace>
  <inkml:trace contextRef="#ctx0" brushRef="#br0" timeOffset="54508.1176">14014 3398 15438,'-21'-20'320,"-17"0"193,17 20-257,1 0-32,-18 20 321,-3-20-225,1 20-256,21-20-64,-1 19 32,20 1-32,0-20-32,0 20 385,20 0-257,-1 0 160,1 0-96,20-1-128,-19 1 160,-3 1-320,-18-2 224,0 1-32,0 0 0,-18-1 97,-23 2-1,1 18 0,21-19-128,-1 0 96,0-20-192,0 20 64,20 0 0,0 0 0,20-20 96,-20 20 64,20-1-32,0 2 129,-1-2-257,1 1 0,-20 0 32,0 0 32,0 20-64,0-21 32,0 1-128,0 1-129,0-21 65,20 19-256,-20-19-545,0 20-160,20-20-513,1-20-1601,-3 1-4004</inkml:trace>
  <inkml:trace contextRef="#ctx0" brushRef="#br0" timeOffset="54696.1283">14054 3775 16463,'0'40'352,"0"-40"193,0 20 256,20 20 128,19-21 224,1 1-417,-1 0-511,1 0-289,0 20-257,-1-21-191,2-19-257,-3 20-768,-18-20-834,1 0-1729</inkml:trace>
  <inkml:trace contextRef="#ctx0" brushRef="#br0" timeOffset="54883.139">14372 3795 12716,'-20'20'1665,"-1"-20"-512,-19 39 609,1-18-577,-1 18-288,1 1-641,-1 0-352,20-1-577,0 1-544,20-20-833,20-20-3011</inkml:trace>
  <inkml:trace contextRef="#ctx0" brushRef="#br0" timeOffset="55121.1526">14431 3378 17392,'0'20'160,"-21"-1"96,21 1 962,0 20-258,0 0-351,-20-1-449,20 1-256,20 0-96,-20 0-192,21-20-513,-1-1-609,0-19-800,0 0-2242</inkml:trace>
  <inkml:trace contextRef="#ctx0" brushRef="#br0" timeOffset="55287.1621">14609 3437 12075,'0'20'4292,"0"0"-3876,0 0 737,0 19-320,0-19-384,0 1-353,0-2-384,0 1-705,20-20-513,0 0-1985,-20 0-8424</inkml:trace>
  <inkml:trace contextRef="#ctx0" brushRef="#br0" timeOffset="55467.1725">14728 3358 13708,'20'20'1057,"-20"0"769,21-1-96,-21 1-417,20 20-288,-20 0-641,18-1-416,-18 1-128,0 0-801,-18 0-448,18-1-1410,-20 1-4387</inkml:trace>
  <inkml:trace contextRef="#ctx0" brushRef="#br0" timeOffset="55664.1837">14927 3974 17648,'-39'39'417,"19"-19"287,0 1-255,-1-2-65,21 1-256,0-20-832,0 20-1443,21-20-2113</inkml:trace>
  <inkml:trace contextRef="#ctx0" brushRef="#br0" timeOffset="55821.1927">15204 3974 15150,'0'0'2786,"20"0"-2593,-20 0 639,20 0-735,-20 0-226,21 0-864,-1 0-1857,0 0-4613</inkml:trace>
  <inkml:trace contextRef="#ctx0" brushRef="#br0" timeOffset="55965.2009">15443 3954 13036,'20'0'480,"-20"0"481,0 0 481,20 0-1250,-20 0-577,20 0-1600,-20 0-2340,19 0-831</inkml:trace>
  <inkml:trace contextRef="#ctx0" brushRef="#br0" timeOffset="56232.2163">15860 3934 17680,'20'20'1089,"0"-20"449,-20 0-225,0 20 0,0-20-256,0 20-769,-20-1-416,0 1-704,-20 1-802,21-2-736,-21 1-5510</inkml:trace>
  <inkml:trace contextRef="#ctx0" brushRef="#br0" timeOffset="56737.2451">16376 3735 16239,'-20'0'1441,"20"0"-1056,0 0 447,20 0 354,0 20-33,1 20-128,17-20-545,3 19-352,-21 1-96,19 0 32,1 0-128,-1-20-640,-19 19-193,20-18-160,-40-21-96,20 19-961,-20-19-2755</inkml:trace>
  <inkml:trace contextRef="#ctx0" brushRef="#br0" timeOffset="56910.255">16595 3775 15919,'-40'20'32,"19"0"672,3 0 193,-2 20-160,-21-1-193,21-19-768,20 20-705,-18-1-448,18-19-1346,0-20-5252</inkml:trace>
  <inkml:trace contextRef="#ctx0" brushRef="#br0" timeOffset="57163.2694">16753 3358 15534,'-20'-20'417,"20"40"-289,-19-20 672,19 20 193,0 19 193,0 1-610,0 0-416,0-1-128,0 2 32,19-22-96,1 1-384,0 0-449,0-1-160,0-19-737,-20-19-2369</inkml:trace>
  <inkml:trace contextRef="#ctx0" brushRef="#br0" timeOffset="57587.2937">16893 3417 14093,'0'40'352,"0"-20"609,20 0-64,-20 0-96,0-1-65,0 1-447,0 1-97,0-21-224,0 0 320,0 0 0,20-21-448,-20 1-64,0 1 64,18-1-225,-18-20-319,21 20-33,-1 20 513,-20-20 320,20 20 256,-20 20 97,0-20-97,0 20-160,0 0-96,0 0-96,0 0-96,0-1-32,0-19 96,20 0 0,-20 0 0,19-19 0,-19 19 32,20-20-32,-20 0 32,20 20 32,-20 0 64,0 0 0,0 0 128,0 0-31,0 0-97,0 20-128,0 0-32,20-20-321,-20 19-31,0 1-417,0-20-416,20 0-1794,-20 0-7847</inkml:trace>
  <inkml:trace contextRef="#ctx0" brushRef="#br0" timeOffset="57928.3133">17269 3338 13773,'0'0'1089,"0"0"192,0 0-96,20 0-448,1 20-1,-1 0-479,-2 0-193,2-20 0,1 19-192,-21 1 128,20 0-289,-20 0-191,0 0-65,0-20 225,-20 20-32,-1-1-193,21-19-480,-20 20-672,20-20-1122,0 0-3779</inkml:trace>
  <inkml:trace contextRef="#ctx0" brushRef="#br0" timeOffset="58468.3442">17547 3378 13548,'20'-20'32,"0"0"705,0 20 993,19-20-321,-19 20-576,0 0-641,0 20-128,-20-20-32,0 40-32,0-20 0,0-1-96,0 21 64,-20 0 0,20-20 0,0 19-96,0 1 64,0-20 64,20 19-64,-20-18 128,0 18-32,21-19-96,-21 0 128,18 20-64,2-20 0,-20 0 32,21-1 0,-21 2 128,20-2-32,-20 1-32,0 0-32,0 0-192,20 0-192,-20 0-225,0-1 289,0 1 64,0 1 160,0-2 32,0 1 96,-20 0 224,20-20 129,-20 19-225,-21 2 0,23-21-96,-23 0-256,21 0-416,-19 0-1859,-1 0-5604</inkml:trace>
  <inkml:trace contextRef="#ctx0" brushRef="#br0" timeOffset="59313.3925">456 4928 13292,'-41'40'-128,"41"-21"769,0-19 768,41 0-256,-2 0-544,1 0-33,19 0-608,1 0 64,-21 0-96,21-19-352,-41 19-737,21 0-1474,-19 0-2209</inkml:trace>
  <inkml:trace contextRef="#ctx0" brushRef="#br0" timeOffset="59579.4076">753 4849 5413,'0'0'7655,"0"0"-7687,0-20 1281,0 20 288,0 0-608,19 0-320,1 0-449,0 0 0,1 20 193,-1-1-161,-2 1-192,2 0 160,1 0-224,-1 20 160,-20-21 0,20 21 64,-20-20 64,0 20 33,-20-20-161,0-1 96,-1 2-288,1 18-289,2-18-1761,-23-2-13837</inkml:trace>
  <inkml:trace contextRef="#ctx0" brushRef="#br0" timeOffset="65109.724">2778 6537 11242,'-20'0'3876,"0"0"-3588,20 0-288,0 0 737,0 0 448,20 0-128,0 0-481,-1 0-319,1 0-129,20 0 64,1 0 0,-3 0-32,23-20-32,-22 20-160,1 0 32,-20 0-64,-1 0-224,1 0-481,0 0-576,-20 20-417,0-20-608,0 0-1281,0 0-4357</inkml:trace>
  <inkml:trace contextRef="#ctx0" brushRef="#br0" timeOffset="65397.7404">3115 6398 1953,'0'0'12172,"0"0"-12108,0 0-384,0 0 960,20 0 738,0 0-289,20 20-609,-21-20-416,21 20 0,0-20 353,-1 20-97,-19 0-160,21 0-64,-23-1-64,2 1 64,1 0 96,-21-20 65,-21 20 127,21 0-32,-38 1 65,-3-21-257,21 19 32,-19 0-64,-1-19-96,20 21-96,-19-2-576,39 2-898,-20 18-1729</inkml:trace>
  <inkml:trace contextRef="#ctx0" brushRef="#br0" timeOffset="66111.7814">2956 8684 11787,'-20'-21'736,"20"21"-319,0 0 1344,0 0 65,0 0-705,0 0-512,20 21-33,1-21 97,-1 0-257,19 19-63,1-19-65,-1 0-96,21 20-128,-21-20 32,21 0-64,-1 0 0,2-20-160,-23 20-320,3 0-289,-21 0-640,-20-19-1570,19 19-5413</inkml:trace>
  <inkml:trace contextRef="#ctx0" brushRef="#br0" timeOffset="66399.7977">3374 8564 15758,'0'0'161,"20"0"-97,-2 0 1153,2 0-96,1 20-160,-1-20-545,19 20-320,1-1 32,-20-19 0,19 21-63,-19-2-1,20 2 32,-20-2-96,-20-19 0,0 20 96,0 0 32,0 0 224,-20 0-160,0 0-63,-20-1-65,1 1 96,-1 0-160,1 0-64,19 0-737,-21 0-608,21-1-2019</inkml:trace>
  <inkml:trace contextRef="#ctx0" brushRef="#br1" timeOffset="75469.3165">4226 7034 1761,'-18'0'1281,"18"0"289,0 0 448,0 0 288,0 0-160,0 0-448,0 0-321,0 0-192,0 0-128,0 0-288,0 0-289,0 0 161,18 0-161,2 0-159,21 0-65,-3 0-32,23 0-32,-2 0 32,20 0-31,-19 0-65,19-20-64,0 20 32,-18 0-192,-2 0 96,1 0-288,-21 0-97,-19 0-287,0 0-610,-20 0-1152,-20 0-4036</inkml:trace>
  <inkml:trace contextRef="#ctx0" brushRef="#br1" timeOffset="79207.5304">8059 7014 9961,'-20'0'993,"-1"0"-96,21 0 640,-20 0 289,20 0-289,0 0-992,0 0 320,20 0-449,1 0 257,-1 20-161,18-20-191,3 0-97,18 0-32,21 0 32,-1 0-160,-20 0-64,2-20-96,-2 20-320,0 0-129,-19 0-736,0 0-1313,-20 0-4293</inkml:trace>
  <inkml:trace contextRef="#ctx0" brushRef="#br0" timeOffset="82071.6941">11335 6219 8199,'0'0'1185,"0"-19"673,0 19 224,0 0-480,0 0-770,18 0-63,-18 39-96,20 1-161,0 0-191,1 39-97,-1 1-160,-2-1 0,-18 20-160,21-38 96,-21-2 0,0 1 32,0-41-64,0 1 128,0-20 192,0 0 673,-21 0-448,21-39-385,-18-1-32,-2-20-160,-1 1 128,21 0-128,0-2 32,0-18-449,0 19-63,21 1 159,17 19 225,-17 0-64,19 21 224,-1 19-128,1 0 64,0 0-32,-21 19 160,1 21-64,-20-21-32,0 22 128,-20-2 0,1-19 32,-21 0 0,0 20 0,1-40-128,19 19-320,0-19-417,20 0-1024,0 0-2724</inkml:trace>
  <inkml:trace contextRef="#ctx0" brushRef="#br0" timeOffset="82395.7127">11969 5941 11114,'0'-39'1313,"20"39"-128,-20-20 161,0 20-193,0 0-545,0 0-640,-20 20 32,20 19 257,-21 1 319,21 19-31,-18 1-161,-2 0-64,20-1-31,0 21-129,0-20-32,0-21-64,20 1-96,-20 0 192,18-20-160,3-1-224,-21 1-257,20 0-672,-20-20-897,20 0-3555</inkml:trace>
  <inkml:trace contextRef="#ctx0" brushRef="#br0" timeOffset="82815.7367">12207 6239 8327,'-20'0'5381,"0"-20"-4388,20 20 609,0 0-289,0 0-576,20 20 0,0 1 127,1-2-607,17 1 63,3 19-96,-1-18-192,-1 18-32,1-19 64,-1 0-192,-19 0-320,0-20-257,0 20-352,-20-20-865,20 0-2178,-20 0-8103</inkml:trace>
  <inkml:trace contextRef="#ctx0" brushRef="#br0" timeOffset="83008.7477">12485 6219 2850,'0'20'10314,"-20"-20"-10314,20 21 384,-19-2 385,-21 1 0,20 19-385,0-18-320,1 18-224,-21 1 32,40-20-128,-21 0-705,21 0-1602,0-20-2209</inkml:trace>
  <inkml:trace contextRef="#ctx0" brushRef="#br0" timeOffset="83290.7638">12724 6458 13292,'38'59'897,"-38"-39"-32,21 20-289,-1 1 321,-20-3-64,20 2-673,-20-19-64,20 18 96,-20-19 257,0 0-193,0-20 0,-20 20 129,20-20-97,-20 0-160,0-20-288,-19 0-160,19 0-449,-1 0-32,-19-20-929,22-19-2690</inkml:trace>
  <inkml:trace contextRef="#ctx0" brushRef="#br0" timeOffset="83398.7701">12624 6359 15246,'21'0'897,"-21"-21"-769,18 21 96,2 0-224,-20 0-96,20 0-2274,1 21-7207</inkml:trace>
  <inkml:trace contextRef="#ctx0" brushRef="#br0" timeOffset="83758.7906">13021 6080 11242,'20'0'2370,"-20"0"-1024,0 0 383,0 0-800,0 0-609,21 0-287,-21 20-258,0-20-832,-21 20-1857,21 0-9034</inkml:trace>
  <inkml:trace contextRef="#ctx0" brushRef="#br0" timeOffset="83925.8003">13161 6438 16463,'18'40'1057,"-18"-20"-352,-18-1 128,-2 1-513,0 0-64,-21 20-736,2-19-1602,19-2-3876</inkml:trace>
  <inkml:trace contextRef="#ctx0" brushRef="#br0" timeOffset="84725.8459">13378 6974 14637,'0'20'961,"0"-20"-833,0 0 609,20-20 224,0 1 160,0-21-512,1 0-417,-3-19 96,2-1 161,0 0-129,1-18-192,-1 17-128,-20-18-160,18-1-385,-18 20 193,0 1 288,0 19-256,0 1 127,0 39 65,0 0-64,0 19-32,0 1 192,0 20 32,0 19 64,0-18-160,20-2 64,1-19-96,-1 0 32,20 0 32,-21-20 128,1-20 160,20 0-64,-20 0 0,-1 0-64,-19-19 0,20-1 0,-20 0-32,0 0-96,0 1 0,0-1-32,0 20 96,0 20 96,0 0-224,0 0 0,0 39 192,-20 1 225,20 1-161,20-2-96,-20 21 32,20-21-64,0 1-128,1 0-641,-3-20-576,22 19-1346,-19-39-3298</inkml:trace>
  <inkml:trace contextRef="#ctx0" brushRef="#br0" timeOffset="84993.8614">14113 6458 14157,'0'20'929,"20"0"96,-20-1-449,0 21 1,20 0 63,-20 0-479,20 19-65,-20-19-96,0 0 128,19 0 32,-19-20 160,-19-1 225,19-19 31,-20 0 33,0 0-353,-20 0-256,21-19-352,-21-1-609,20 0-545,-1-20-2305</inkml:trace>
  <inkml:trace contextRef="#ctx0" brushRef="#br0" timeOffset="85120.8686">14074 6260 15054,'19'-21'3715,"1"21"-3619,-20 0 161,20 0-257,-20 0-64,0 0-1154,0 0-3906</inkml:trace>
  <inkml:trace contextRef="#ctx0" brushRef="#br0" timeOffset="85619.8971">14550 6498 6277,'20'0'7624,"-20"-20"-6471,0 20 192,0 0-96,0 0-480,0 20-321,-20-1-255,0 21-65,20 0-128,-20-19-96,20 17-353,-19-17-352,19-2-448,-20-19-1762,20 21-6341</inkml:trace>
  <inkml:trace contextRef="#ctx0" brushRef="#br0" timeOffset="86023.9202">15046 6179 13356,'0'-19'1121,"0"19"-512,-20 0-321,0 19 32,-19 2 129,-1 18-289,20 1-96,-19 0-32,19 20-32,20-21-32,0 1-32,0-20-32,20 19 160,19-19 64,1-20 256,0 0-31,-1 0-97,-19 0-32,20 0 193,-21-20 287,-19 1-255,0-1 31,-19 0-256,-1 0-160,-20 0-128,20 0-32,-19 20-352,19-19-449,0 19-480,20 0-1314,0 0-3331</inkml:trace>
  <inkml:trace contextRef="#ctx0" brushRef="#br0" timeOffset="86377.9404">15204 6001 4548,'0'-20'4292,"0"20"-3299,20 0 1601,-20-20-736,0 20-801,20 0-480,-20 20-385,21-20-96,-21 20-64,20 0 0,-20-1-32,20 1-64,-20 0 0,0 0 96,0 0 32,-20 0 160,20 0 64,0-20 65,0 19 31,0-19 32,20 0 1,-20 0-257,19 0-64,1 21-64,20-21-544,-20 0-802,-20 0-2081,19 0-9992</inkml:trace>
  <inkml:trace contextRef="#ctx0" brushRef="#br0" timeOffset="86760.9623">15344 6577 12651,'20'60'513,"-20"-41"256,0 21-129,0-19 225,0 18-352,0 1-353,0-20-32,0 0 96,0-1 449,0 1-193,0-20 33,0 0 95,-20 0-480,0-20-128,1 1-384,-1-1-545,0 0-993,-1-20-1825,21 1-7079</inkml:trace>
  <inkml:trace contextRef="#ctx0" brushRef="#br0" timeOffset="86882.9694">15244 6418 14445,'21'0'1762,"-21"0"-1378,0 0 385,20 0-673,-20 0-160,20 20-1121,-20-20-2306,19 0-5958</inkml:trace>
  <inkml:trace contextRef="#ctx0" brushRef="#br0" timeOffset="87177.9862">15522 5921 12427,'40'0'961,"-20"0"-480,1 0 896,17 20-480,3 0 288,-21 0-641,19 20-287,-19-1-65,0 21 32,0-1-96,-1 1-96,1 0-192,-20-21 0,0 21-128,0-20-481,-20 0-512,1-20-193,-1 19-960,0-19-5862</inkml:trace>
  <inkml:trace contextRef="#ctx0" brushRef="#br1" timeOffset="90120.1546">13876 7154 5477,'0'0'9609,"0"0"-9385,0 0 96,0 19 1122,0 21-193,-21-20-512,21 19-161,0 21 33,0-1 159,0-19-415,0 20-65,0-21-160,0 1-128,21 0 64,-21-21-320,18 2-160,-18-1-321,0-20-512,0 0-961,20 0-2819</inkml:trace>
  <inkml:trace contextRef="#ctx0" brushRef="#br1" timeOffset="90479.1751">13716 7332 12427,'-39'0'513,"39"0"-129,0 0 1282,-20 0 256,20-20-577,0 20-737,20-20-95,-20 20-65,19-20-256,1 1-63,0-1-129,0-20 0,0 20 32,-20 1-128,19 19 63,1-21 66,-20 21-66,0 0 33,20 0-64,-20 0 289,20 21-97,-20-2 96,21 21-128,-3-20 0,2 0-64,21 19 32,-21-39-352,19 20-737,-19 0-1185,-20 0-4292</inkml:trace>
  <inkml:trace contextRef="#ctx0" brushRef="#br1" timeOffset="91553.2364">12564 7233 7399,'0'0'1473,"0"0"833,0 0 289,0 0-546,0 0-671,0 0-545,0 0-97,0 0 193,0 20-448,0-1 159,0 21-223,0 0-65,0-1-64,0 21-224,0-20 0,0 20 0,0-20-160,20-2-128,-20-17-128,0-1-33,0 0-287,20-20-417,-20 20-1057,0-20-3267</inkml:trace>
  <inkml:trace contextRef="#ctx0" brushRef="#br1" timeOffset="91944.2589">12386 7332 8167,'-20'20'2659,"20"-20"-1186,0 0 769,0 0-160,0 0-769,0 0-608,0 0-385,20-20 257,0 20-129,0-40-127,0 20 95,-1-19-96,1 19 65,0-20 31,0 21-288,-20-2 161,0 2-129,20 19 96,-20-21-128,19 21-96,-19 21 64,20-21-64,0 40 64,0-21-160,19 1-608,-19 20-610,21-1-415,-21-19-1218,-2 0-11210</inkml:trace>
  <inkml:trace contextRef="#ctx0" brushRef="#br0" timeOffset="101834.8246">4544 5504 448,'0'0'1730,"20"0"223,-20 0-31,0 0-160,0 0-97,0 0-191,0-20-289,0 20-64,-20 0-416,20 0-97,0 0-159,-20 0-321,-19 0-96,19 0 0,-39 0 0,19 20-32,-19-20-32,-2 0 128,23 0-64,-23 0 64,22 20 32,-1-20-32,0 0-32,21 0 32,-1 20-96,0-20 33,0 0-1,0 20 0,20-20-32,0 0-32,0 0 32,0 20 32,0-1-64,20 1 0,-20 0 64,0 0 0,0 20-32,0 19 32,20-18 0,-20 17 160,0 2 32,0 20-96,20-1-64,-20 1 0,0-1-64,0 20 0,0-19 32,0 19-64,0-19 0,20 0 0,-20-1 32,0 1 0,0-1 0,0 0 32,0 1 0,0 0-32,0-1 0,0 0-64,0 0-32,-20 1 96,20 0-32,0-21 32,0 21 0,0-21 32,-20 21-32,20-21 0,0 21 0,0-1 32,-20 1 32,20-21 0,0 21 32,0-20 193,0 0-129,0-1 64,0-19-32,0-1-64,0 1-32,0 0-96,0 0 0,0 0 64,0-1-32,0 1 65,0 19 159,0-19-32,0 20-64,0-20-160,0 19 96,0-39-192,0 20 128,0-21 32,0 2-128,0-2 96,0-19 32,0 20-64,0-20 64,0 20 129,0-20-193,0 20 128,0 0 192,0-20-96,0 20-128,0-20-96,0 20 0,0-20 0,20 0 64,-20 19-96,20-19 64,19 0-32,-19 0-224,0 0-128,20-19-353,-21 19-608,1 0-1506,0 0-10698</inkml:trace>
  <inkml:trace contextRef="#ctx0" brushRef="#br0" timeOffset="106121.0697">17368 6319 672,'0'40'13101,"0"-20"-12012,-20-20-225,20 0 354,20-20-161,1-1-225,-1-18-511,0 0-225,-1-21-64,21 0-64,0-20 128,-21 21-64,1-21 0,0 1-128,0-1 32,-20 2 64,20 17-32,-20-18 0,0 19 0,0 21 128,0 19-96,0 0 0,0 20 0,0 0-192,0 0-65,0 40 193,0-21 0,0 41 32,0 0 128,0-21-192,19 1-32,1 0-64,0-20 160,0-20-32,1 0 64,-3-20 64,2 1 0,-20-22-32,21 21 0,-21-19 32,20-1-128,-20 0 128,20 0-64,-20 1 0,20 19 0,-20-1 192,0 21 161,0 0-321,0 21 32,0-1 160,0 0 160,0 19-192,19 21-128,-19-20 0,0-1-31,20 1-66,0-19-191,-20-2-160,20 1-321,0-1-416,-20-19-1665,0 20-4197</inkml:trace>
  <inkml:trace contextRef="#ctx0" brushRef="#br0" timeOffset="106331.0817">18162 5684 13004,'0'0'1922,"0"0"-1282,0 0 1154,0 19-385,0 20-384,0-19-672,20 21-257,-20-22-128,0 1 0,0-1-321,0 2-800,21-21-1890,-21 20-7655</inkml:trace>
  <inkml:trace contextRef="#ctx0" brushRef="#br0" timeOffset="106799.1085">18480 5842 12139,'0'-20'4100,"0"20"-3556,0 0-95,0 0 63,0 20-31,0-20-289,0 19-160,0 2 96,-20 18-256,1-19-128,-1 0-513,20 0-1089,-20 0-2754</inkml:trace>
  <inkml:trace contextRef="#ctx0" brushRef="#br0" timeOffset="107420.1441">18620 6478 15855,'0'0'1313,"0"0"-1345,0-20 256,20 0 737,-20 0 64,20-19-545,-1-21-320,1 1-160,0-1 32,0-20-64,0 0-192,-1 1-480,1-21 223,-20 1 97,20 0-705,-20 0-32,20 39 928,-20 1 258,0 39 415,0 20 64,0 0-479,0 20 223,0-1 481,0 41-225,0-20-352,0 19-96,20 2-32,-1-22-32,21 0-96,-20-18 96,19-21-128,1 0 96,1 0 32,-23-21-96,3 1 32,-21-19 64,20-1-32,-20 0-32,0 1-64,0-21-96,0 0-128,0 21-129,0-2 609,0 22 449,0 19-225,0 0-256,0 19 257,0 22 95,0 18 1,0-19-65,0 20-352,0-21 32,20 22-224,0-22-352,-1-20-257,1 22-288,0-41-1121,-20 20-3587</inkml:trace>
  <inkml:trace contextRef="#ctx0" brushRef="#br0" timeOffset="107687.1593">19274 5663 14509,'20'0'64,"0"0"833,0 0 705,0 0-577,19 21-96,-19-21-577,1 19-288,-21 1-32,0-1 96,-21 1-32,21 1-64,-20-1 0,0-1 0,20 1 64,-19-1 0,38-19 33,-19 0 63,20 0-96,0 21-224,1-21-481,-1 0-672,18 0-961,-17 0-3460</inkml:trace>
  <inkml:trace contextRef="#ctx0" brushRef="#br0" timeOffset="107881.1704">19691 5822 13036,'0'20'2114,"0"-20"-2114,-19 19 480,19 2 673,-20-1-576,0-1-481,20 1-576,-20-20-738,0 20-1344,20-20-4805</inkml:trace>
  <inkml:trace contextRef="#ctx0" brushRef="#br0" timeOffset="108163.1866">20029 5803 16976,'0'0'2754,"0"0"-2658,20 0-32,-20 0 513,20 0-481,-20 0-384,0 0-1250,19 0-1953,-19 0-5253</inkml:trace>
  <inkml:trace contextRef="#ctx0" brushRef="#br0" timeOffset="108300.1944">20207 5822 6309,'20'0'4132,"-20"0"-4100,20 0 0,-20 0-192,21 0-1089,-21 0-3171</inkml:trace>
  <inkml:trace contextRef="#ctx0" brushRef="#br0" timeOffset="108408.2005">20387 5842 1889,'19'0'8168,"1"0"-7720,0 0-63,0 0-2339</inkml:trace>
  <inkml:trace contextRef="#ctx0" brushRef="#br0" timeOffset="108588.2108">20703 5822 17008,'20'0'2466,"1"0"-2370,-21 0 481,0 0 480,-21 0-1025,21 20-609,-20-20-384,2 19-1185,-3 2-2787</inkml:trace>
  <inkml:trace contextRef="#ctx0" brushRef="#br0" timeOffset="109518.2641">21001 6379 13164,'0'0'1377,"0"0"-544,0 0 1089,0 0-321,0-20-319,0-1-514,20-18-479,0 0-97,0-21 32,1 0-64,17-20-128,3 1-256,-21 0 352,19-1-736,-39-19-289,20 19 256,0 1-128,-20 19 609,0 20 96,0 21 128,0 19-160,-20 19-96,20 1 256,0 20 192,0 20-96,0-1-96,0 1-64,20-21 129,0 2-33,19-21 96,-19-1 96,0-19 0,20 0-95,-21-19-33,1-1-64,-20-21-96,20 2 0,-20-1-64,0 0 32,0 1-32,0-1-97,0 0-63,0 20 128,0 0 192,0 20 64,0 0-192,0 20 225,0 0-33,0 20 224,0 0-64,0-1-224,20 22-63,1-22-130,-3-20-479,2 22-257,0-21-576,1-1-1378,-21-19-3459</inkml:trace>
  <inkml:trace contextRef="#ctx0" brushRef="#br0" timeOffset="109864.2838">21697 5783 13548,'0'39'225,"0"-19"63,-20-1 1025,20 2-384,0-1-481,0-20-127,0 0 63,20 0 225,-20 0 95,0 0-383,19-20-257,-19-1 32,0 2 64,20-1-32,-20 1-64,20-1 128,-20 20-192,20 0 128,-20 0 97,20 0-1,-1 20 64,-19-1-96,0 1 0,20-1-95,-20 2-97,20-1-65,0-1-607,-20 1-673,0-20-1730,20 20-11916</inkml:trace>
  <inkml:trace contextRef="#ctx0" brushRef="#br0" timeOffset="119313.8243">16575 8246 12844,'-20'20'929,"20"0"-833,0-20-385,0 0 225,0-20 449,20 0 159,20-19-416,-21-21-32,21 0 0,0-19-63,-21-1-1,1 1-97,20-21-127,-40 1 0,20 0 0,-1-1-32,1 21 32,-20 19 160,20 1 64,-20 39 0,0 20 64,0 0-160,0 0 96,0 20 64,0 19 96,0 1-64,0 0-64,0-1-32,0 1-32,0-20 96,21 0 64,-21-20 417,20 0-33,0-20-31,-2 0-193,3 0-224,-21-20-64,20 21 0,-20-21-32,20 20 32,-20 20-32,0 0 0,0 0-96,0 0 160,0 40 257,0-1-33,0 1-96,0 0-96,0-1 0,0 2 0,20-22-96,-1 2-672,1-21-834,0 0-2497</inkml:trace>
  <inkml:trace contextRef="#ctx0" brushRef="#br0" timeOffset="119487.8343">17230 7372 16047,'0'0'1569,"19"0"-1537,-19 0 256,20 0-159,0-20-129,1 20-161,-1 0-1344,-2 20-1506,-18-20-1025,0 19-960</inkml:trace>
  <inkml:trace contextRef="#ctx0" brushRef="#br0" timeOffset="119602.8408">17269 7491 12459,'0'19'1025,"0"-19"-192,0 20 160,20-20-96,1 0-705,17 0-704,3 0-1667,-21-20-3298</inkml:trace>
  <inkml:trace contextRef="#ctx0" brushRef="#br0" timeOffset="119905.8582">17765 6796 15182,'0'0'1217,"0"0"-416,0 0 96,21 0 256,-1 0-128,20-20-513,19 20-384,-19 0 97,-1-20-322,21 20 97,-41 0-608,21-20-769,-40 20-1218,0 0-4067</inkml:trace>
  <inkml:trace contextRef="#ctx0" brushRef="#br0" timeOffset="120316.8817">17765 6816 5797,'0'20'1057,"21"-20"-1153,-21 0 192,20 19 1249,0-19 897,0 20-992,-20 0-514,19 0 193,-19 0 128,0 39-32,0-19-160,-19 19-224,19 2-321,0 18-64,-20 0-160,20 0 128,-20 21-160,20 0 1,-20-1 95,-1 0-160,21 0 128,0-19-32,0-1 416,0 1-319,0-21-1,-20 1 192,20-20-256,-18 19 128,18-18-63,0-22 31,0 21-128,0-21-96,0 22 128,18-22 64,2-19 97,21 20-97,-1-20-96,-21 0-192,21 0 0,0 0-225,-1 0-608,1-20-352,-20 20-1153,-1-19-4773</inkml:trace>
  <inkml:trace contextRef="#ctx0" brushRef="#br0" timeOffset="121037.9229">18243 7233 6470,'0'39'1889,"0"-19"-287,-20-20 1056,20 0 225,0 20-865,0-20-801,0-20-448,0 0 0,0 1-193,20-1-287,-20-20-65,0-20-224,18 20 32,3-19-32,-21 19 64,0-19-128,20-1 0,-20 21-128,0-1 192,20 20-129,-20 0 33,0 0 32,0 20-32,0 0 0,0 20-96,0-20 160,0 20 32,0 20 32,0-20-64,0 19 64,20 1-32,-20-20 0,0 0-64,19-1 96,1 1 0,-20-20-64,20 0-32,-20 0 160,20-20-64,-20 1 0,0-21-32,20 20 32,-20-20-32,0 21-64,0-1 0,0 0 0,0 0 128,0 0-96,0 20 288,0 0-128,0 20-160,0-20 160,0 40 96,19-20-159,-19 19 63,0-19-192,20 0 64,-20 20-129,20-21-319,0-19-513,-20 20-672,21-20-1602,-21 20-8873</inkml:trace>
  <inkml:trace contextRef="#ctx0" brushRef="#br0" timeOffset="121240.9345">18719 6935 14253,'0'0'1377,"0"0"-768,0 20 1088,0-20-575,0 19-386,0 21-512,0-20-63,0 0-418,0 0-319,20-1-1154,-20 2-4131</inkml:trace>
  <inkml:trace contextRef="#ctx0" brushRef="#br0" timeOffset="121852.9695">18203 7928 15214,'0'0'705,"-21"0"-129,21-20 865,21 0-544,-1-19-384,-20-1-257,20 0-192,-2 1 32,3-21-32,-1 0-64,0 20-64,0-20-64,-20 21 96,0-1-32,0 0-128,0 21-96,19 19-1,-19-20 257,0 20-64,0 0-32,0 20 224,0-1 96,0 1-160,20 0 64,-20 0-64,0 20-96,0-21 32,20 1-128,0-20 64,-20 0 32,20 0 0,-20-20 96,19 1 0,-19-1 64,0 0 0,0-20 0,20 20-64,-20 1-32,0-1 225,0 20 31,0-20-96,0 20-128,0 20 160,0 0 128,0-1-31,0 21-97,0 0-160,20-20-64,-20 19-256,20-18-449,-20-21-736,21 19-2019,-3-19-11048</inkml:trace>
  <inkml:trace contextRef="#ctx0" brushRef="#br0" timeOffset="122120.9848">18640 7451 14445,'0'0'2819,"20"-20"-2403,-1 20 1154,1 0-545,0 20-481,0-20-448,-20 0-160,20 20-224,-20 0-32,0-1 95,-20 1 129,0 1 64,0-21 289,0 19 159,20-19-128,0 21 1,0-21-129,0 0 32,20 19-128,0-19-160,0 0-481,-20 0-640,20 0-1281,-20 19-4229</inkml:trace>
  <inkml:trace contextRef="#ctx0" brushRef="#br0" timeOffset="122321.9963">18541 7829 18257,'-21'20'544,"21"-20"-255,0 0 704,0 0-801,0 0-737,21 0-1569,-21 19-4804</inkml:trace>
  <inkml:trace contextRef="#ctx0" brushRef="#br0" timeOffset="122452.0037">18520 7948 13516,'0'20'2787,"0"-20"-2371,21 0 161,-21 0-33,0 19-800,0-19-3171</inkml:trace>
  <inkml:trace contextRef="#ctx0" brushRef="#br0" timeOffset="122581.0111">18520 8047 8423,'0'20'5958,"0"-20"-5413,0 0 319,0 20 418,21-20-834,-21 0-1281,0 0-5445</inkml:trace>
  <inkml:trace contextRef="#ctx0" brushRef="#br0" timeOffset="123318.0534">18144 8783 1345,'0'20'10826,"0"-1"-9321,0-19 33,0 20 352,0-20-513,18 0-512,2 0-128,-20-20-353,41 1-96,-21-21-96,-2 0 1,3 1-33,-1-1-64,0 0 96,-20-20-192,20 21-64,-20-21-224,0 20 31,0 0 193,0 20-192,0 20-160,0 0 63,0 0 1,0 20 192,0 1 128,0-2 32,0 21 0,19 0-32,-19-20 0,20-1-32,0-19 128,0 0-32,0 0-160,-1 0 480,1-19-192,0-1-160,0-20 32,-20 20-32,0 0 192,21-20-192,-21 20 193,0 20-33,0-19 96,0 19-32,0 0-64,-21 19-128,21 1 32,0 20 32,-20 0-63,20-21-130,0 22-575,20-22-385,-20 1-801,21-20-1857,-3 20-8745</inkml:trace>
  <inkml:trace contextRef="#ctx0" brushRef="#br0" timeOffset="123635.0715">18679 8445 14669,'-19'40'1890,"19"-20"-1954,0-20 128,0 19 353,0 1-33,0-20-256,0 20-64,0-20 0,19 0 224,-19-20-95,20 20-161,-20-20-32,0 1 64,20-1-64,0-1 0,-20 2-64,20 19 64,-1 0 160,-19 0 384,20 0-31,-20 19-225,0 2-160,0-1-128,0-1-160,0 1-128,0-20-449,0 20-192,20-20-480,-20 0-1154,0 0-4964</inkml:trace>
  <inkml:trace contextRef="#ctx0" brushRef="#br0" timeOffset="124400.1153">19075 6717 4612,'0'-21'4901,"0"2"-2820,-18 19-159,18 0 192,-20 0-256,20 0-673,0 0-480,0 0-353,0 0-192,20 0 225,-20 0-97,18 0-192,3 0-160,19 0 160,-20 19-96,19-19-32,-19 21 32,0-21-128,0 19 32,-20-19 0,19 20-64,-19 0 64,20 0-1,-20 20 97,0-1-96,0 21 64,-20 19 64,20 0-96,0 21-256,-19 19 128,19 0 64,-20 1 0,0 19 96,20-20-65,-20 0 129,20 0-32,-20 1 65,20-21-1,0-20 32,0 1-192,20-20 224,-20-1-160,0-19 128,20-1-32,-20 1 128,0 0 64,0-20 97,0-20-33,0 20-192,0-20 128,0 0 33,0 0-65,-20 0 0,0-20-192,20 0 64,-19 1-192,-1-2 64,-20 21-192,19 0-769,-17-19-641,17 38-1985</inkml:trace>
  <inkml:trace contextRef="#ctx0" brushRef="#br0" timeOffset="127032.2657">4028 5504 5060,'0'0'4613,"0"0"-2884,0 0-896,0 0-449,0 20 673,0 0-192,0 0-192,0 19 32,20 21-1,-20-20-63,20 19-193,0 21-224,-20-20-127,0 39-97,20-20 96,-20 20-192,0-18 160,0 18-225,0 0 161,0-20 0,0 2 33,0 18-1,0-20 0,0-20-96,-20 21 128,20-1 64,0-19-160,0-20-96,0 19 256,0-19-321,-20-20 290,20 19-129,0-19 96,0 0 64,0 20 32,0-20-64,0 19 0,-20 1-160,20-20 0,0 19 128,0-19-96,0 1 0,20-2 32,-20-19 64,20 21-160,0-21 160,-1 19 32,1-19 0,0 0 32,0 0-64,19 0 32,-19 0-160,21 0 0,-3 0 0,23 0-128,-22 0 32,21 0 0,-1-19-64,22 19 288,-22-21-193,-1 21 129,23 0 97,-2-19 95,0 19-96,-20 0 96,22 0-224,-2 0 96,0 0-128,0 0 64,2 0-64,-2 0 32,0 19 32,-20-19-32,21 0 64,-1 0-32,0 0-64,0 21 128,1-21-160,0 0 480,19 0-288,-20 0 32,21 0-96,-1 0 0,-20-21 65,20 21-129,-20 0 32,20 0 0,1 0 32,-20-19-64,20 19 32,-1 0 64,0 0-96,0-21 128,0 21-96,-20 0 64,21 0-96,-1 0 32,-20 0 96,2 0-128,-2-20 32,0 20 0,0 0 64,0 0-32,1 0-32,-21 0 0,20 0 0,1 0 32,-20 0-64,-1 0 32,22 0 0,-23 0-64,-17 0 32,18 0 128,0-19-96,-19 19-96,0 0 128,-1 0-128,1-20-129,-20 20 33,19 0 160,-39-20 64,20 20-32,0-20 96,-20 0-32,0 0-32,0 1-32,-20-1 97,20-20-129,-20 20-33,0-39 65,20 19 65,-19 1-33,-1-22-129,20 2 162,-20-1-258,20-19 129,-20 0-64,20-1 160,-20 0-64,20 1 0,-19-20 32,19 19 0,-20-19-64,0 0-96,0 19-32,0 0-65,20 1 65,-19 0 192,19 19 96,0 0-64,0 1-96,0 19 128,0-20-32,0 21 0,0-1 65,19 0 95,-19 20-64,0-19-64,-19 19 0,19-1-128,-20 21 64,20-19-128,-20-1 96,20 20 64,-20-19 32,-1 19-32,3 0 64,-2-20 32,-1 20-64,1-21-64,0 21 96,-19 0-64,19-19 0,-20 19 96,1 0-224,-1-20 192,0 20-160,-19 0 0,18 0-192,-18 0 160,-20-20 96,0 20 0,-1 0 0,1 0 0,0 0 0,-1 0-64,1 20 224,-21-20-192,0 0 64,21 0-32,-20 0 64,0 0-32,0 0-64,-1 20 64,1-20-128,0 0 64,0 0 96,0 0-64,19 19-32,-19-19-32,0 0 192,-20 0-160,19 21 64,1-21-64,-20 0 160,20 20-256,-1-20 192,1 0-128,-20 19 128,20-19-64,-21 20 96,21-20-96,-20 0 64,1 19-64,19-19 64,-21 21-192,21-21 160,0 20-64,-21 0 0,21-20-128,-20 19-32,40 1-513,-21-20-1857,21 20-10346</inkml:trace>
  <inkml:trace contextRef="#ctx0" brushRef="#br0" timeOffset="129023.3797">19830 7510 8263,'-20'0'2563,"20"0"159,0 0 33,0-19-833,0 19-513,0 0-224,20 0-512,-20 0 64,21 0-65,-1 0-127,-2 0-193,2 19-448,21-19-160,-21 0-673,-1 0-1057,1 20-1057,0-20-3875</inkml:trace>
  <inkml:trace contextRef="#ctx0" brushRef="#br0" timeOffset="129178.3886">19810 7650 14125,'-20'20'1986,"20"-20"-1730,20 0 1313,0 0-63,21 0-930,-3 0-736,3 0-1057,-21 0-1505,-1 0-6984</inkml:trace>
  <inkml:trace contextRef="#ctx0" brushRef="#br0" timeOffset="129638.4148">20585 6955 1761,'-20'-20'10794,"20"20"-9737,-20 0-192,20 20 705,0 19-257,0-19-352,0 20-673,20 20-192,-20-20-32,0 19 0,20-19-160,-20 19-320,0 1-193,0-21-320,0 21-1056,0-21-2115</inkml:trace>
  <inkml:trace contextRef="#ctx0" brushRef="#br0" timeOffset="129819.4251">20288 7570 11627,'0'21'6085,"18"-21"-5764,3 0-65,19 0 320,19 0 289,20 0-416,1-21-257,-1 21-192,21 0-64,-41 0-321,1 0-511,-21 0-1154,-19 0-2787</inkml:trace>
  <inkml:trace contextRef="#ctx0" brushRef="#br0" timeOffset="130315.4535">20525 7809 13676,'0'79'1089,"-20"-39"-256,20 0-32,-19-21-32,19 2-97,0-1-287,0-20 159,0 0 161,0 0-64,0-20-385,0-1-64,0 2-160,19-21-32,1 20-288,0-20-129,-20 21 129,20 19-32,0 0-97,-20 0 65,0 19 288,0 1 64,0 0 32,0 0 32,0 0 0,0 0 0,19-20 32,-19 19 193,20-19 159,0-19-64,0-1-191,1 0-1,-3 0-160,2 20-32,1-20 0,-21 20 64,0 0-96,20 0 32,-20 0 128,20 20-32,-20 0 192,0 20 97,0-21-225,0 2-128,18-1-32,-18-1-256,0 1-833,0-20-161,21 20-2145,-21-20-11819</inkml:trace>
  <inkml:trace contextRef="#ctx0" brushRef="#br0" timeOffset="130906.4873">22054 7133 14765,'79'-40'705,"-39"21"-641,0 19 641,-1-20 1153,1 0-65,-20 20-864,-20 0-833,-40 0-160,0 20 64,-19 0 0,-20-1 0,-20 21-96,-1 0-128,20 0 224,1-20 32,40 0-64,-1-1 64,40 21-32,20-20 128,19 20-64,1-21 96,39 21-96,2-20 0,-2 0-32,-20 0-64,-19-1-64,-20 1-288,-20-20 0,-20 21 63,-41-2 129,3 2 128,-1-2 288,-22 0 33,42 2 159,-1-21-32,40 20-127,0 0 63,40 0 32,19-20-192,20 20-96,2-20-64,18 0-192,-20 0-320,-20 0-834,-19 0-1088,-40 0-3331</inkml:trace>
  <inkml:trace contextRef="#ctx0" brushRef="#br0" timeOffset="131138.5007">21598 8087 17264,'0'60'705,"0"-40"-545,18 20-64,-18-21 160,0 21-160,21-20-96,-21-20-256,20 0-545,-20 0-800,0 0-2115,0-20-6438</inkml:trace>
  <inkml:trace contextRef="#ctx0" brushRef="#br0" timeOffset="131267.5081">21557 7948 13548,'21'0'2050,"-21"-20"-2786,38 20 543,-17 0 289,-1 0-96,0 0-1281,19 20-3683</inkml:trace>
  <inkml:trace contextRef="#ctx0" brushRef="#br0" timeOffset="131441.518">21855 8028 15919,'20'0'384,"-20"0"192,41 0 770,-23 0-1090,2-20-224,1 20-993,-1 0-2242,0 0-6278</inkml:trace>
  <inkml:trace contextRef="#ctx0" brushRef="#br0" timeOffset="131577.5258">21855 8127 8776,'0'20'3203,"0"0"-3011,20-20 1378,0 0 672,1 0-1153,17 0-1217,3 0-1698,-21 0-1665,19 0-7688</inkml:trace>
  <inkml:trace contextRef="#ctx0" brushRef="#br0" timeOffset="131744.5353">22272 8147 16303,'20'20'865,"0"-1"640,-20 2 481,0-2-1345,0 1-641,19 0-641,-19-20-352,0 0-993,0 0-3587</inkml:trace>
  <inkml:trace contextRef="#ctx0" brushRef="#br0" timeOffset="132407.5733">21756 6656 9064,'0'21'1185,"0"-2"289,0 2 672,0-2-449,20 1-512,-20 0-416,20 0-449,-20 0-31,19 0-33,-19-20-32,20 0-96,-20 19-32,0-19 353,-20-19-289,20-1-64,0 0 32,0 0 0,0 0-32,20 0-128,0 1-96,-20-2 32,20 2 0,-20 19 0,20 0-96,-20 19 32,0 2 160,0-2 0,0 1-32,0 0 0,21 0-97,-21 0 193,0-20-64,18 0 129,2 0-129,1-20 0,-21 0-32,20 0 96,0 0-96,-2 1 0,3 19 224,-1-21 0,-20 21 256,20 0 1,-20 0 63,20 21 97,-20-2-65,0 21-448,0-20-64,19 20-416,-19-1-961,20-19-1250,-20 0-9032</inkml:trace>
  <inkml:trace contextRef="#ctx0" brushRef="#br0" timeOffset="132876.6001">22590 7391 15983,'0'0'2178,"20"0"-1730,-20 20 1122,39 0-161,-19 0-352,20 0-320,-1 19-385,22-19-256,-23 20-32,23 0-128,-22-21-769,1 22-96,0-21-160,-21 0-192,1 0-705,-20-20-1345,0 0-3908</inkml:trace>
  <inkml:trace contextRef="#ctx0" brushRef="#br0" timeOffset="133077.6116">22967 7431 14733,'-20'0'2787,"1"20"-2435,-21 0 97,-1 19 864,3-19-704,-3 20-481,3 0-224,17 0-225,1-20-191,0 0-353,20 0-576,0-20-1826,20 0-4869</inkml:trace>
  <inkml:trace contextRef="#ctx0" brushRef="#br0" timeOffset="133396.6297">23264 6836 7815,'0'-40'6726,"0"40"-6309,-20 0 544,2 0 480,-3 20-320,1 19-448,0 1-161,20 0-192,-20-1-159,20 21 63,20-20-320,-20 0 192,20-21-128,0 21-449,1-20 161,-3 0-929,2 0-1282,-20-20-4035</inkml:trace>
  <inkml:trace contextRef="#ctx0" brushRef="#br0" timeOffset="133562.6393">23343 7054 16047,'0'0'1249,"0"0"-1185,21 20 32,-21-1 352,0 2-416,0-2-320,20 2-865,-20-2-1569,20-19-4613</inkml:trace>
  <inkml:trace contextRef="#ctx0" brushRef="#br0" timeOffset="133699.6472">23404 7054 14573,'-20'-40'1506,"20"20"-1506,-20 0-449,20 1-351,0 19-4197</inkml:trace>
  <inkml:trace contextRef="#ctx0" brushRef="#br0" timeOffset="133922.6598">23483 6776 17296,'0'-20'256,"20"20"385,0 0 608,0 20-608,-1 0-161,21 0-352,1 19-32,-23 1 0,23 20 128,-21-21-191,0 1-1,-20 19-609,-20-19-448,20 0-929,-20 0-2754</inkml:trace>
  <inkml:trace contextRef="#ctx0" brushRef="#br0" timeOffset="135472.7486">23364 6895 9480,'-21'0'1602,"21"0"-289,0 0 1346,0 0-834,0 0-768,0-20-320,21 20-513,-21 0-352,0 0-801,0 0-2498</inkml:trace>
  <inkml:trace contextRef="#ctx0" brushRef="#br0" timeOffset="138090.8983">23027 8167 7366,'0'0'2467,"0"0"-417,0-20 640,0 20-544,0 0-768,0 20-994,19-20 385,-19 40-33,20-21-31,0 41-160,-20-20-33,20 20-256,0-21-31,-1 21-225,1-21 64,0 1-225,21 0-191,-23 0-224,2-21-257,1-19 96,-21 21-736,0-21-1058,0-21-3619</inkml:trace>
  <inkml:trace contextRef="#ctx0" brushRef="#br0" timeOffset="138450.9189">22888 8464 12587,'0'21'2114,"-20"-21"-1953,20 0 1344,0 0 193,20-21-898,-20 21-575,20-19-1,0-21 128,-20 21-32,19-22-191,1 2-97,-20-1 128,20 0 32,-20 0 64,0 21-160,0-1 0,0 0 97,20 0-33,-20 20-160,20 0 32,-1 0 0,21 20-32,-20-20 64,19 20 0,1 19-96,1-18 64,-3-2-96,3 1-192,-21-20-481,-2 20-544,-18-20-1762,0 20-11403</inkml:trace>
  <inkml:trace contextRef="#ctx0" brushRef="#br0" timeOffset="139995.0072">16913 8345 7911,'0'0'3267,"0"0"-1890,0 0 705,0 0-320,0 0-865,0 20-257,0 1-31,0 18 96,0 0-225,0 21-31,0 0-161,0 0-160,0-1-32,0 1-64,-20-20-224,20 19-160,0-39-1,0 0-351,0 0-482,0-20-703,0 0-3076</inkml:trace>
  <inkml:trace contextRef="#ctx0" brushRef="#br0" timeOffset="140334.0265">16674 8584 6085,'-20'20'7207,"20"-20"-6598,0 0-33,0 0 834,0 0 351,0 0-736,20-20-608,0 0-65,0 0 96,-1-19-127,1-2-97,0 2-128,0 0 96,0-2-160,-1 2 0,-19-1 128,20 20 193,0 0-225,1 1-128,-21 19 64,20 0-256,-20 19 480,20 1-288,-2 20 96,3 0-128,-1-1-64,0 1 32,19-20-321,-19 19-447,20-18-385,-20-1-1858</inkml:trace>
  <inkml:trace contextRef="#ctx0" brushRef="#br0" timeOffset="144634.2726">12068 8723 15406,'0'0'1089,"0"0"-801,20 0-31,20 0 736,19-20 32,2 20-193,18 0-351,0 0-129,0 0-192,0 0 0,2 0-96,-2 0-31,-41 0-226,3 0-447,-21 0-289,0 0-480,-20 0-1058,-20 0-5060</inkml:trace>
  <inkml:trace contextRef="#ctx0" brushRef="#br0" timeOffset="144958.2911">12406 8485 10954,'59'-21'2146,"-39"21"-1570,-20 0 161,0 21 192,0-21 256,-39 20-672,-1 19-353,-19-19-96,-2 0 32,-18 0 160,0 20 289,0-21 63,39 2-127,0-21-65,19 19-224,3 1-128,36 0 64,3 0 321,39 20-161,-1-21-224,20 21-64,-18 0 96,18-20-224,0 20-96,-39-21-192,19 1-994,-39 0-2786</inkml:trace>
  <inkml:trace contextRef="#ctx0" brushRef="#br0" timeOffset="150710.6201">474 9955 10890,'-38'0'1089,"-3"20"-545,41-20 1891,-20 0-289,20 0-769,-20 0-640,20 0-225,0 0-256,0 0 193,20 0-1,0 0-384,21 0 32,-3 20-160,3-20 128,-1 0-128,-1 0-256,1 0-353,-1 0-223,-19 0-674,20 0-896,-20 0-2819</inkml:trace>
  <inkml:trace contextRef="#ctx0" brushRef="#br0" timeOffset="151020.6379">634 9856 13933,'0'0'320,"0"0"-384,0 0 1794,0 0-353,0 0-737,20 0-383,-1 0-161,1 20 96,20-1-96,-20-19-64,19 21 32,-19-2-64,1 1 32,-1 0 32,18-20 32,-38 20-64,21 0 417,-21 0-1,0-20-192,-21 20 161,1-1-129,2-19-192,-2 20 0,-1 1-96,-19-2-224,21 1-1441,-21 0-2019</inkml:trace>
  <inkml:trace contextRef="#ctx0" brushRef="#br0" timeOffset="157854.0286">13617 10492 6470,'0'0'2498,"0"0"-1697,0 0 1857,0 0-416,0 0-672,0 0-769,20-20-289,-20 20 129,20 0-65,-20 0-191,20 0 95,-1 0-288,21 0 97,0 0-161,19 0-32,20 0-96,0 0 0,21 0 0,-1 20 0,20-20 96,-20 0-160,21 0 0,-21 0 224,0 0-160,21 0-96,-41 0 64,0 0 0,1 0 0,-41 0-32,1 0-225,-19 0 97,-3 19-641,-18-19-512,0 0-1025,-18 0-3748</inkml:trace>
  <inkml:trace contextRef="#ctx0" brushRef="#br0" timeOffset="161602.2431">4287 11942 12684,'0'0'1505,"0"0"-1825,0 0 672,20 0 1282,-2 0-738,23 0-447,18-19-129,1 19 193,19 0 191,0 0-383,-18 0 31,-2 0-64,1 0-160,-1 0-96,0 0 32,-19 0-320,1 0 128,-3 0-224,-18 0-353,1 0-993,-21 0-3907</inkml:trace>
  <inkml:trace contextRef="#ctx0" brushRef="#br0" timeOffset="163087.328">6232 12638 1921,'0'0'5413,"0"0"-5220,21 0 223,-21 0 1826,0 0-672,0 0-866,0 0-255,0 0 31,0 0 161,0 0-97,0 0 33,0 0-97,0 0-63,0 0-65,0 0 32,18 0-95,-18 0-97,20 0-96,-20 0-32,20 0-32,1 0 64,-1 0-32,-2 19-32,3-19 32,-1 0 32,0 0-64,19 0 0,-19 0 0,0 0-32,20-19-32,-21 19 64,21 0-32,0 0 0,-21 0-32,21 0 32,-20 0 0,19 0-32,2 0 64,-21 0-64,0 0 32,19 0-96,-19 0 64,20 0-64,-21 0 160,21 0-192,0 0 96,19 0 96,-18-20-128,38 20 128,-21-20-32,23 20-256,-22-20 512,20 20-256,-18-20-32,18 20 0,-20-19-96,20 19 160,-19-21-128,-1 21 0,22-19-160,-22 19 416,20-20-160,0 20-64,-19 0 32,19 0 96,-20 0-96,22 0 0,-22-20 96,20 20-96,-19 0-96,19 0 96,-20 0 0,22 0 0,-2-21 0,0 21 0,0 0 0,20 0 0,-20 0 96,20-19-96,2 19 32,-2 0 32,-19 0 64,19 0 1,0 0-97,-20 0 64,20 0 96,-20-20 0,21 20-64,-21 0 0,1 0 65,-1 0-129,-20 0 0,2 0 32,-23 0-288,3 0-193,-21 0-640,0 0-320,-20 0-513,0 20-64,0-1-864,-20-19-2499</inkml:trace>
  <inkml:trace contextRef="#ctx0" brushRef="#br0" timeOffset="167143.5601">11910 12260 704,'0'-20'6214,"0"20"-5573,0 0 127,0 0 257,0 0 64,0 0-704,0 0 63,0 0 161,0 0 416,0 0-32,0 0-225,0 0-511,0 0-65,0 0 64,0 20-96,0 0-128,0 0 32,0-1-32,0 1 128,0 20 65,0-20-33,0 0 0,0-20-32,0 19 0,0 2-128,0-1 64,-20-20-63,20 20-1,0-1 0,0-19 64,0 21 64,0-21 64,0 0-64,20 0 160,-20 19-127,20-19-33,-20 0-224,18 0 64,3 0 0,-1 0 0,0 0 64,20 0-32,-21 20-128,21-20 96,-20 0 32,19 0-64,1 20 32,1-20-32,-23 20-32,23-20 0,-1 0 32,-1 0 96,1 0 0,19 20-32,-19-20 0,19 0 0,-19 19 0,19-19 0,2 20 64,-2-20-64,20 0-32,-19 0 0,19 0-128,-20 20 384,22-20-224,-2 0 0,0 0-32,0 0 0,0 0-32,2 0 96,-2 0-64,0 0 0,0 0 0,20 0 64,0 0-288,1 0 512,-1-20-128,0 20-160,0 0 161,2-20-129,-2 20 0,0-19 96,1 19-288,18 0 160,-19 0 64,0 0-32,20-20-128,1 20 192,-21 0-96,20 0 0,-19-20 0,19 20 0,0 0 160,-1 0-224,1-20 160,1 20-96,-1 0 0,1 0 0,-21 0 0,20-20 0,-1 20 0,-17 0 0,17 0 0,1 0 64,0 0-32,-19 0-160,19 0 128,0-19 32,-19 19 0,19 0 0,-1 0-64,-19 0 96,20 0-64,1 0 0,-21 0 0,0-21 0,0 21-32,1 0 96,19 0-192,-20 0 128,0 0-32,1 0 32,-1 0 0,0 0 32,0 0 96,-20 0-224,21 0 160,-20 0-64,19 0 0,-19 0-32,19 0 0,0 21 0,0-21 0,-20 0 0,21 0 128,-1 0-128,-20 19 128,20-19-224,-18 0 192,18 0-128,0 20 128,0-20-32,1 0-32,-1 0-64,-20 0 160,20 0-32,-20 0 0,-18 0 0,18 0-96,-20 0-32,1 0 128,-21 20-32,21-20-128,-21 0 192,1 20-96,1-20 160,-23 0 257,2 0-65,1 0-128,-1 0-32,0 0 33,-20 0 127,0 0 0,0-20-31,0 20 31,0-20 128,0-19-95,0 18-193,18-18-192,-18-21-64,0-20-449,0 21-512,0-1-256,-18 1-801,-2 39-3683</inkml:trace>
  <inkml:trace contextRef="#ctx0" brushRef="#br1" timeOffset="171322.7991">13299 12161 448,'0'-20'7719,"20"20"-5925,-20 0 288,0 0-384,0-20-641,0 20-769,0 0-256,0 0 0,0 0-32,0 20 64,0-20-32,0 0 64,0 20-96,0-20 32,0 20 128,20-20 193,-20 0 63,0 0 32,0 0 65,0 0-289,0 19-128,0-19-64,0 20 32,0 0-96,-20-20 96,20 20 32,0 0-64,0-20-128,0 20 256,0-20 65,0 19-225,0-19 416,0 0-256,0 0-32,0 0-96,0 0 32,0 0-32,0 0 33,0 0-130,0 0 162,0 0-418,0 0 610,20 0-354,-20 0 65,20 20 161,19-20-257,-19 0 128,0 0-32,1 0-97,17 0 33,-18 0-96,21 0 32,-23 0-64,23 21 32,-21-21 128,20 19 64,19 1-32,-19-20 128,19 0 0,0 20-160,2-20 96,18 0-64,-20 0 32,21 19 0,-1-19-32,0 0 0,0 0 32,-18 0-96,18 0 64,0 0 64,0 0-96,20 0 32,-38 0-32,38 0 32,-20 0 0,0 0 0,0-19-32,2 19 0,-2 0-96,-20 0-32,21 0 64,-1 0 32,1 0-32,-1 0 128,0 0-64,20 0 96,-18-20 64,-2 20-32,20-20-64,-20 20 32,0 0-64,2 0 96,-2 0-256,0 0 192,0 0-64,0-19-32,1 19 64,0 0 0,-1 0 64,0 0 0,20 0 64,-19 0 64,0 0-192,-1 0 32,0-21 0,0 21-64,1 0 0,20 0 0,-21-20 160,0 20-256,20 0 160,0-19 0,-20 19 0,20 0 96,-18 0 65,-2 0-33,0-20-256,0 20 96,2 0 64,-2 0-96,-20 0-32,20 0 32,2 0 64,-2 0-64,0 0 128,-20 0-96,21 0 96,-21 0-32,0 0-96,2 0 32,-3 0-32,3 0 64,-22 0 32,21 0-64,-21 0 96,21 20-128,-1-20 0,2 0 32,-2 0 192,0 0-96,1 0-32,-1 0 32,20 0-128,-19-20 64,-1 20-64,22 0 32,-22 0 0,0 0 0,1 0-32,-1 0 96,2 0-64,-23 20 0,23-20 64,-2 0-128,0 0 128,-19 0-64,19 0-32,-19 0 192,1 0-31,-21 0 31,-2 0 192,2 0 32,1 0-95,-21 0-1,0 0-96,0-20 32,0 20-63,0 0-33,0 0-32,0 0 64,0-20-32,20 20 32,-20 0-64,0-20 64,20 20 33,-20 0-65,0-20-32,0 20-96,0-20-160,0 20-225,0-19-31,-20 19-33,20-20-319,0 0-321,-20 0-225,-1 0-768,21 0-2690</inkml:trace>
  <inkml:trace contextRef="#ctx0" brushRef="#br1" timeOffset="172879.8881">7563 11902 3619,'18'0'6342,"-18"0"-5733,0 0 351,0-19 962,0 19 32,0 0-705,0 0-672,0 0-385,0 19-96,0 2 224,0-21-63,-18 19-418,18 0 546,0 2-385,0-1 64,0 0 128,0-20-96,0 20 96,0-20-31,0 0-97,0 20 64,0-20 0,0 0-32,18 0-64,2 0 224,0 0-256,21 0 64,-2 0-96,1 0 32,19 0 32,-19 0-32,39-20-32,-18 20 32,18 0 0,0 0 64,20 0-32,0 0-288,0 0 0,-20 0-225,21 0-63,-20 20 256,-21-20 63,0 19 97,22-19 32,-22 20 96,0-20-64,1 20 96,19-20 160,0 0-256,0 0 192,20 0 0,2 0 225,-2-20-1,1 20-416,-1 0 128,0 0-128,-20 0 352,20 0-192,-20 0-192,21 0 192,-21 0 33,20 0-97,-18 0 64,-2 0 64,-20 0 256,1 0-320,-1 0 0,-19 20-96,-1-20 32,1 0-32,-20 0 0,19 0 65,2 0-162,-3-20 97,3 20-32,-21 0-32,0 0 0,-20 0 96,0-20 0,19 20 161,-19 0-129,0 0 128,0 0 32,0 0-32,0 0-416,0 0 256,20 0 64,-20-19-64,20 19-64,-20 0 96,20 0 160,-20 0 65,0 0-33,0 0 96,0 0-128,0-20-31,0 20 63,0-20-128,-20 0 0,20 20 0,0-41-512,-20 22-193,0 0-896,1-2-1378,-1-18-11851</inkml:trace>
  <inkml:trace contextRef="#ctx0" brushRef="#br0" timeOffset="178589.2147">6569 13790 6982,'0'0'1922,"0"0"-385,0 0 994,0 0-289,0 0-897,0 0-352,0 0-224,0 0-32,0 0-33,0 0-127,0 0-65,0 0-159,0 0-289,0 0 128,20 0 0,0 0 96,0 0-192,19 0 0,1 0 1,1 0-1,18-19-64,20 19 96,-19-21-96,19 21-96,0 0 160,20-20-64,-20 20 0,21 0 64,-20 0 64,20-19-64,-1 19 257,0 0-321,20 0 32,-1 0 0,2 0-32,-1 19 32,20-19-32,-21 0-32,2 0 64,-1 0-64,-20 0-64,-20 20 192,2-20-160,-22 0 64,-19 21-32,-1-21-32,1 0 32,-20 19-32,-1-19 32,1 0-64,0 0 0,-20 0 0,20 0 0,-20 0-161,21 0-95,-21 0-224,0 0-161,18 0-256,-18 0-288,0 0-961,0 0-4036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12/7/11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points have 0 mean on x1 and x2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8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points have 0 mean on x1 and x2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8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points have 0 mean on x1 and x2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dots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7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numbers to LATEX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96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numbers to LATEX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96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animation to block left</a:t>
            </a:r>
            <a:r>
              <a:rPr lang="en-US" baseline="0" dirty="0" smtClean="0"/>
              <a:t>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96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Replace as previous; change spacing to fill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13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8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9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57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0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26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08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86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339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267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833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448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5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48353" y="4932892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Andrew Ng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customXml" Target="../ink/ink8.xml"/><Relationship Id="rId8" Type="http://schemas.openxmlformats.org/officeDocument/2006/relationships/image" Target="../media/image38.emf"/><Relationship Id="rId1" Type="http://schemas.openxmlformats.org/officeDocument/2006/relationships/tags" Target="../tags/tag33.xml"/><Relationship Id="rId2" Type="http://schemas.openxmlformats.org/officeDocument/2006/relationships/tags" Target="../tags/tag3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20" Type="http://schemas.openxmlformats.org/officeDocument/2006/relationships/image" Target="../media/image46.emf"/><Relationship Id="rId10" Type="http://schemas.openxmlformats.org/officeDocument/2006/relationships/notesSlide" Target="../notesSlides/notesSlide6.xml"/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34.png"/><Relationship Id="rId15" Type="http://schemas.openxmlformats.org/officeDocument/2006/relationships/image" Target="../media/image35.png"/><Relationship Id="rId16" Type="http://schemas.openxmlformats.org/officeDocument/2006/relationships/image" Target="../media/image36.png"/><Relationship Id="rId17" Type="http://schemas.openxmlformats.org/officeDocument/2006/relationships/image" Target="../media/image37.png"/><Relationship Id="rId18" Type="http://schemas.openxmlformats.org/officeDocument/2006/relationships/image" Target="../media/image11.png"/><Relationship Id="rId19" Type="http://schemas.openxmlformats.org/officeDocument/2006/relationships/customXml" Target="../ink/ink9.xml"/><Relationship Id="rId1" Type="http://schemas.openxmlformats.org/officeDocument/2006/relationships/tags" Target="../tags/tag35.xml"/><Relationship Id="rId2" Type="http://schemas.openxmlformats.org/officeDocument/2006/relationships/tags" Target="../tags/tag36.xml"/><Relationship Id="rId3" Type="http://schemas.openxmlformats.org/officeDocument/2006/relationships/tags" Target="../tags/tag37.xml"/><Relationship Id="rId4" Type="http://schemas.openxmlformats.org/officeDocument/2006/relationships/tags" Target="../tags/tag38.xml"/><Relationship Id="rId5" Type="http://schemas.openxmlformats.org/officeDocument/2006/relationships/tags" Target="../tags/tag39.xml"/><Relationship Id="rId6" Type="http://schemas.openxmlformats.org/officeDocument/2006/relationships/tags" Target="../tags/tag40.xml"/><Relationship Id="rId7" Type="http://schemas.openxmlformats.org/officeDocument/2006/relationships/tags" Target="../tags/tag41.xml"/><Relationship Id="rId8" Type="http://schemas.openxmlformats.org/officeDocument/2006/relationships/tags" Target="../tags/tag42.xml"/></Relationships>
</file>

<file path=ppt/slides/_rels/slide1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2.jpg"/><Relationship Id="rId21" Type="http://schemas.openxmlformats.org/officeDocument/2006/relationships/image" Target="../media/image43.jpg"/><Relationship Id="rId22" Type="http://schemas.openxmlformats.org/officeDocument/2006/relationships/image" Target="../media/image44.jpg"/><Relationship Id="rId23" Type="http://schemas.openxmlformats.org/officeDocument/2006/relationships/image" Target="../media/image45.png"/><Relationship Id="rId24" Type="http://schemas.openxmlformats.org/officeDocument/2006/relationships/image" Target="../media/image46.png"/><Relationship Id="rId25" Type="http://schemas.openxmlformats.org/officeDocument/2006/relationships/image" Target="../media/image47.png"/><Relationship Id="rId26" Type="http://schemas.openxmlformats.org/officeDocument/2006/relationships/image" Target="../media/image48.png"/><Relationship Id="rId27" Type="http://schemas.openxmlformats.org/officeDocument/2006/relationships/image" Target="../media/image49.png"/><Relationship Id="rId28" Type="http://schemas.openxmlformats.org/officeDocument/2006/relationships/image" Target="../media/image50.png"/><Relationship Id="rId29" Type="http://schemas.openxmlformats.org/officeDocument/2006/relationships/image" Target="../media/image51.png"/><Relationship Id="rId1" Type="http://schemas.openxmlformats.org/officeDocument/2006/relationships/tags" Target="../tags/tag43.xml"/><Relationship Id="rId2" Type="http://schemas.openxmlformats.org/officeDocument/2006/relationships/tags" Target="../tags/tag44.xml"/><Relationship Id="rId3" Type="http://schemas.openxmlformats.org/officeDocument/2006/relationships/tags" Target="../tags/tag45.xml"/><Relationship Id="rId4" Type="http://schemas.openxmlformats.org/officeDocument/2006/relationships/tags" Target="../tags/tag46.xml"/><Relationship Id="rId5" Type="http://schemas.openxmlformats.org/officeDocument/2006/relationships/tags" Target="../tags/tag47.xml"/><Relationship Id="rId30" Type="http://schemas.openxmlformats.org/officeDocument/2006/relationships/image" Target="../media/image52.png"/><Relationship Id="rId31" Type="http://schemas.openxmlformats.org/officeDocument/2006/relationships/image" Target="../media/image53.png"/><Relationship Id="rId32" Type="http://schemas.openxmlformats.org/officeDocument/2006/relationships/customXml" Target="../ink/ink10.xml"/><Relationship Id="rId9" Type="http://schemas.openxmlformats.org/officeDocument/2006/relationships/tags" Target="../tags/tag51.xml"/><Relationship Id="rId6" Type="http://schemas.openxmlformats.org/officeDocument/2006/relationships/tags" Target="../tags/tag48.xml"/><Relationship Id="rId7" Type="http://schemas.openxmlformats.org/officeDocument/2006/relationships/tags" Target="../tags/tag49.xml"/><Relationship Id="rId8" Type="http://schemas.openxmlformats.org/officeDocument/2006/relationships/tags" Target="../tags/tag50.xml"/><Relationship Id="rId33" Type="http://schemas.openxmlformats.org/officeDocument/2006/relationships/image" Target="../media/image63.emf"/><Relationship Id="rId10" Type="http://schemas.openxmlformats.org/officeDocument/2006/relationships/tags" Target="../tags/tag52.xml"/><Relationship Id="rId11" Type="http://schemas.openxmlformats.org/officeDocument/2006/relationships/tags" Target="../tags/tag53.xml"/><Relationship Id="rId12" Type="http://schemas.openxmlformats.org/officeDocument/2006/relationships/tags" Target="../tags/tag54.xml"/><Relationship Id="rId13" Type="http://schemas.openxmlformats.org/officeDocument/2006/relationships/tags" Target="../tags/tag55.xml"/><Relationship Id="rId14" Type="http://schemas.openxmlformats.org/officeDocument/2006/relationships/slideLayout" Target="../slideLayouts/slideLayout47.xml"/><Relationship Id="rId15" Type="http://schemas.openxmlformats.org/officeDocument/2006/relationships/notesSlide" Target="../notesSlides/notesSlide7.xml"/><Relationship Id="rId16" Type="http://schemas.openxmlformats.org/officeDocument/2006/relationships/image" Target="../media/image38.jpg"/><Relationship Id="rId17" Type="http://schemas.openxmlformats.org/officeDocument/2006/relationships/image" Target="../media/image39.jpg"/><Relationship Id="rId18" Type="http://schemas.openxmlformats.org/officeDocument/2006/relationships/image" Target="../media/image40.jpg"/><Relationship Id="rId19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3" Type="http://schemas.openxmlformats.org/officeDocument/2006/relationships/customXml" Target="../ink/ink11.xml"/><Relationship Id="rId14" Type="http://schemas.openxmlformats.org/officeDocument/2006/relationships/image" Target="../media/image69.emf"/><Relationship Id="rId1" Type="http://schemas.openxmlformats.org/officeDocument/2006/relationships/tags" Target="../tags/tag56.xml"/><Relationship Id="rId2" Type="http://schemas.openxmlformats.org/officeDocument/2006/relationships/tags" Target="../tags/tag57.xml"/><Relationship Id="rId3" Type="http://schemas.openxmlformats.org/officeDocument/2006/relationships/tags" Target="../tags/tag58.xml"/><Relationship Id="rId4" Type="http://schemas.openxmlformats.org/officeDocument/2006/relationships/tags" Target="../tags/tag59.xml"/><Relationship Id="rId5" Type="http://schemas.openxmlformats.org/officeDocument/2006/relationships/tags" Target="../tags/tag60.xml"/><Relationship Id="rId6" Type="http://schemas.openxmlformats.org/officeDocument/2006/relationships/slideLayout" Target="../slideLayouts/slideLayout47.xml"/><Relationship Id="rId7" Type="http://schemas.openxmlformats.org/officeDocument/2006/relationships/notesSlide" Target="../notesSlides/notesSlide9.xml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png"/><Relationship Id="rId12" Type="http://schemas.openxmlformats.org/officeDocument/2006/relationships/customXml" Target="../ink/ink12.xml"/><Relationship Id="rId13" Type="http://schemas.openxmlformats.org/officeDocument/2006/relationships/image" Target="../media/image70.emf"/><Relationship Id="rId14" Type="http://schemas.openxmlformats.org/officeDocument/2006/relationships/customXml" Target="../ink/ink13.xml"/><Relationship Id="rId15" Type="http://schemas.openxmlformats.org/officeDocument/2006/relationships/image" Target="../media/image71.emf"/><Relationship Id="rId1" Type="http://schemas.openxmlformats.org/officeDocument/2006/relationships/tags" Target="../tags/tag61.xml"/><Relationship Id="rId2" Type="http://schemas.openxmlformats.org/officeDocument/2006/relationships/tags" Target="../tags/tag62.xml"/><Relationship Id="rId3" Type="http://schemas.openxmlformats.org/officeDocument/2006/relationships/tags" Target="../tags/tag63.xml"/><Relationship Id="rId4" Type="http://schemas.openxmlformats.org/officeDocument/2006/relationships/tags" Target="../tags/tag64.xml"/><Relationship Id="rId5" Type="http://schemas.openxmlformats.org/officeDocument/2006/relationships/tags" Target="../tags/tag65.xml"/><Relationship Id="rId6" Type="http://schemas.openxmlformats.org/officeDocument/2006/relationships/tags" Target="../tags/tag66.xml"/><Relationship Id="rId7" Type="http://schemas.openxmlformats.org/officeDocument/2006/relationships/tags" Target="../tags/tag67.xml"/><Relationship Id="rId8" Type="http://schemas.openxmlformats.org/officeDocument/2006/relationships/tags" Target="../tags/tag68.xml"/><Relationship Id="rId9" Type="http://schemas.openxmlformats.org/officeDocument/2006/relationships/slideLayout" Target="../slideLayouts/slideLayout47.xml"/><Relationship Id="rId10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1.png"/><Relationship Id="rId12" Type="http://schemas.openxmlformats.org/officeDocument/2006/relationships/customXml" Target="../ink/ink14.xml"/><Relationship Id="rId13" Type="http://schemas.openxmlformats.org/officeDocument/2006/relationships/image" Target="../media/image75.emf"/><Relationship Id="rId1" Type="http://schemas.openxmlformats.org/officeDocument/2006/relationships/tags" Target="../tags/tag69.xml"/><Relationship Id="rId2" Type="http://schemas.openxmlformats.org/officeDocument/2006/relationships/tags" Target="../tags/tag70.xml"/><Relationship Id="rId3" Type="http://schemas.openxmlformats.org/officeDocument/2006/relationships/tags" Target="../tags/tag71.xml"/><Relationship Id="rId4" Type="http://schemas.openxmlformats.org/officeDocument/2006/relationships/tags" Target="../tags/tag72.xml"/><Relationship Id="rId5" Type="http://schemas.openxmlformats.org/officeDocument/2006/relationships/tags" Target="../tags/tag73.xml"/><Relationship Id="rId6" Type="http://schemas.openxmlformats.org/officeDocument/2006/relationships/slideLayout" Target="../slideLayouts/slideLayout47.xml"/><Relationship Id="rId7" Type="http://schemas.openxmlformats.org/officeDocument/2006/relationships/image" Target="../media/image36.png"/><Relationship Id="rId8" Type="http://schemas.openxmlformats.org/officeDocument/2006/relationships/image" Target="../media/image59.png"/><Relationship Id="rId9" Type="http://schemas.openxmlformats.org/officeDocument/2006/relationships/image" Target="../media/image35.png"/><Relationship Id="rId10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customXml" Target="../ink/ink15.xml"/><Relationship Id="rId8" Type="http://schemas.openxmlformats.org/officeDocument/2006/relationships/image" Target="../media/image64.emf"/><Relationship Id="rId1" Type="http://schemas.openxmlformats.org/officeDocument/2006/relationships/tags" Target="../tags/tag74.xml"/><Relationship Id="rId2" Type="http://schemas.openxmlformats.org/officeDocument/2006/relationships/tags" Target="../tags/tag7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64.png"/><Relationship Id="rId6" Type="http://schemas.openxmlformats.org/officeDocument/2006/relationships/customXml" Target="../ink/ink16.xml"/><Relationship Id="rId7" Type="http://schemas.openxmlformats.org/officeDocument/2006/relationships/image" Target="../media/image66.emf"/><Relationship Id="rId1" Type="http://schemas.openxmlformats.org/officeDocument/2006/relationships/tags" Target="../tags/tag76.xml"/><Relationship Id="rId2" Type="http://schemas.openxmlformats.org/officeDocument/2006/relationships/tags" Target="../tags/tag77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customXml" Target="../ink/ink1.xml"/><Relationship Id="rId15" Type="http://schemas.openxmlformats.org/officeDocument/2006/relationships/image" Target="../media/image9.emf"/><Relationship Id="rId16" Type="http://schemas.openxmlformats.org/officeDocument/2006/relationships/customXml" Target="../ink/ink2.xml"/><Relationship Id="rId17" Type="http://schemas.openxmlformats.org/officeDocument/2006/relationships/image" Target="../media/image10.emf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tags" Target="../tags/tag6.xml"/><Relationship Id="rId6" Type="http://schemas.openxmlformats.org/officeDocument/2006/relationships/tags" Target="../tags/tag7.xml"/><Relationship Id="rId7" Type="http://schemas.openxmlformats.org/officeDocument/2006/relationships/slideLayout" Target="../slideLayouts/slideLayout47.xml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customXml" Target="../ink/ink18.xml"/><Relationship Id="rId12" Type="http://schemas.openxmlformats.org/officeDocument/2006/relationships/image" Target="../media/image73.emf"/><Relationship Id="rId1" Type="http://schemas.openxmlformats.org/officeDocument/2006/relationships/tags" Target="../tags/tag78.xml"/><Relationship Id="rId2" Type="http://schemas.openxmlformats.org/officeDocument/2006/relationships/tags" Target="../tags/tag79.xml"/><Relationship Id="rId3" Type="http://schemas.openxmlformats.org/officeDocument/2006/relationships/tags" Target="../tags/tag80.xml"/><Relationship Id="rId4" Type="http://schemas.openxmlformats.org/officeDocument/2006/relationships/slideLayout" Target="../slideLayouts/slideLayout12.xml"/><Relationship Id="rId5" Type="http://schemas.openxmlformats.org/officeDocument/2006/relationships/image" Target="../media/image65.jpeg"/><Relationship Id="rId6" Type="http://schemas.openxmlformats.org/officeDocument/2006/relationships/image" Target="../media/image66.jpeg"/><Relationship Id="rId7" Type="http://schemas.openxmlformats.org/officeDocument/2006/relationships/image" Target="../media/image67.jpg"/><Relationship Id="rId8" Type="http://schemas.openxmlformats.org/officeDocument/2006/relationships/image" Target="../media/image68.png"/><Relationship Id="rId9" Type="http://schemas.openxmlformats.org/officeDocument/2006/relationships/customXml" Target="../ink/ink17.xml"/><Relationship Id="rId10" Type="http://schemas.openxmlformats.org/officeDocument/2006/relationships/image" Target="../media/image72.emf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69.jpg"/><Relationship Id="rId13" Type="http://schemas.openxmlformats.org/officeDocument/2006/relationships/image" Target="../media/image53.png"/><Relationship Id="rId14" Type="http://schemas.openxmlformats.org/officeDocument/2006/relationships/image" Target="../media/image70.jpg"/><Relationship Id="rId15" Type="http://schemas.openxmlformats.org/officeDocument/2006/relationships/image" Target="../media/image52.png"/><Relationship Id="rId16" Type="http://schemas.openxmlformats.org/officeDocument/2006/relationships/customXml" Target="../ink/ink19.xml"/><Relationship Id="rId17" Type="http://schemas.openxmlformats.org/officeDocument/2006/relationships/image" Target="../media/image76.emf"/><Relationship Id="rId1" Type="http://schemas.openxmlformats.org/officeDocument/2006/relationships/tags" Target="../tags/tag81.xml"/><Relationship Id="rId2" Type="http://schemas.openxmlformats.org/officeDocument/2006/relationships/tags" Target="../tags/tag82.xml"/><Relationship Id="rId3" Type="http://schemas.openxmlformats.org/officeDocument/2006/relationships/tags" Target="../tags/tag83.xml"/><Relationship Id="rId4" Type="http://schemas.openxmlformats.org/officeDocument/2006/relationships/tags" Target="../tags/tag84.xml"/><Relationship Id="rId5" Type="http://schemas.openxmlformats.org/officeDocument/2006/relationships/tags" Target="../tags/tag85.xml"/><Relationship Id="rId6" Type="http://schemas.openxmlformats.org/officeDocument/2006/relationships/tags" Target="../tags/tag86.xml"/><Relationship Id="rId7" Type="http://schemas.openxmlformats.org/officeDocument/2006/relationships/tags" Target="../tags/tag87.xml"/><Relationship Id="rId8" Type="http://schemas.openxmlformats.org/officeDocument/2006/relationships/tags" Target="../tags/tag88.xml"/><Relationship Id="rId9" Type="http://schemas.openxmlformats.org/officeDocument/2006/relationships/slideLayout" Target="../slideLayouts/slideLayout12.xml"/><Relationship Id="rId10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4" Type="http://schemas.openxmlformats.org/officeDocument/2006/relationships/tags" Target="../tags/tag92.xml"/><Relationship Id="rId5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1.png"/><Relationship Id="rId9" Type="http://schemas.openxmlformats.org/officeDocument/2006/relationships/image" Target="../media/image72.png"/><Relationship Id="rId10" Type="http://schemas.openxmlformats.org/officeDocument/2006/relationships/customXml" Target="../ink/ink20.xml"/><Relationship Id="rId11" Type="http://schemas.openxmlformats.org/officeDocument/2006/relationships/image" Target="../media/image79.emf"/><Relationship Id="rId1" Type="http://schemas.openxmlformats.org/officeDocument/2006/relationships/tags" Target="../tags/tag89.xml"/><Relationship Id="rId2" Type="http://schemas.openxmlformats.org/officeDocument/2006/relationships/tags" Target="../tags/tag9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customXml" Target="../ink/ink21.xml"/><Relationship Id="rId12" Type="http://schemas.openxmlformats.org/officeDocument/2006/relationships/image" Target="../media/image85.emf"/><Relationship Id="rId1" Type="http://schemas.openxmlformats.org/officeDocument/2006/relationships/tags" Target="../tags/tag93.xml"/><Relationship Id="rId2" Type="http://schemas.openxmlformats.org/officeDocument/2006/relationships/tags" Target="../tags/tag94.xml"/><Relationship Id="rId3" Type="http://schemas.openxmlformats.org/officeDocument/2006/relationships/tags" Target="../tags/tag95.xml"/><Relationship Id="rId4" Type="http://schemas.openxmlformats.org/officeDocument/2006/relationships/tags" Target="../tags/tag96.xml"/><Relationship Id="rId5" Type="http://schemas.openxmlformats.org/officeDocument/2006/relationships/slideLayout" Target="../slideLayouts/slideLayout47.xml"/><Relationship Id="rId6" Type="http://schemas.openxmlformats.org/officeDocument/2006/relationships/image" Target="../media/image73.jpg"/><Relationship Id="rId7" Type="http://schemas.openxmlformats.org/officeDocument/2006/relationships/image" Target="../media/image74.jpg"/><Relationship Id="rId8" Type="http://schemas.openxmlformats.org/officeDocument/2006/relationships/image" Target="../media/image75.jpg"/><Relationship Id="rId9" Type="http://schemas.openxmlformats.org/officeDocument/2006/relationships/image" Target="../media/image76.png"/><Relationship Id="rId10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4" Type="http://schemas.openxmlformats.org/officeDocument/2006/relationships/tags" Target="../tags/tag100.xml"/><Relationship Id="rId5" Type="http://schemas.openxmlformats.org/officeDocument/2006/relationships/slideLayout" Target="../slideLayouts/slideLayout47.xml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8" Type="http://schemas.openxmlformats.org/officeDocument/2006/relationships/image" Target="../media/image36.png"/><Relationship Id="rId9" Type="http://schemas.openxmlformats.org/officeDocument/2006/relationships/image" Target="../media/image80.png"/><Relationship Id="rId10" Type="http://schemas.openxmlformats.org/officeDocument/2006/relationships/customXml" Target="../ink/ink22.xml"/><Relationship Id="rId11" Type="http://schemas.openxmlformats.org/officeDocument/2006/relationships/image" Target="../media/image89.emf"/><Relationship Id="rId1" Type="http://schemas.openxmlformats.org/officeDocument/2006/relationships/tags" Target="../tags/tag97.xml"/><Relationship Id="rId2" Type="http://schemas.openxmlformats.org/officeDocument/2006/relationships/tags" Target="../tags/tag98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20" Type="http://schemas.openxmlformats.org/officeDocument/2006/relationships/image" Target="../media/image84.jpeg"/><Relationship Id="rId21" Type="http://schemas.openxmlformats.org/officeDocument/2006/relationships/image" Target="../media/image85.jpeg"/><Relationship Id="rId22" Type="http://schemas.openxmlformats.org/officeDocument/2006/relationships/image" Target="../media/image86.jpeg"/><Relationship Id="rId23" Type="http://schemas.openxmlformats.org/officeDocument/2006/relationships/image" Target="../media/image87.png"/><Relationship Id="rId24" Type="http://schemas.openxmlformats.org/officeDocument/2006/relationships/image" Target="../media/image88.png"/><Relationship Id="rId25" Type="http://schemas.openxmlformats.org/officeDocument/2006/relationships/image" Target="../media/image89.png"/><Relationship Id="rId26" Type="http://schemas.openxmlformats.org/officeDocument/2006/relationships/image" Target="../media/image76.png"/><Relationship Id="rId27" Type="http://schemas.openxmlformats.org/officeDocument/2006/relationships/image" Target="../media/image77.png"/><Relationship Id="rId28" Type="http://schemas.openxmlformats.org/officeDocument/2006/relationships/customXml" Target="../ink/ink23.xml"/><Relationship Id="rId29" Type="http://schemas.openxmlformats.org/officeDocument/2006/relationships/image" Target="../media/image99.emf"/><Relationship Id="rId10" Type="http://schemas.openxmlformats.org/officeDocument/2006/relationships/tags" Target="../tags/tag110.xml"/><Relationship Id="rId11" Type="http://schemas.openxmlformats.org/officeDocument/2006/relationships/tags" Target="../tags/tag111.xml"/><Relationship Id="rId12" Type="http://schemas.openxmlformats.org/officeDocument/2006/relationships/tags" Target="../tags/tag112.xml"/><Relationship Id="rId13" Type="http://schemas.openxmlformats.org/officeDocument/2006/relationships/tags" Target="../tags/tag113.xml"/><Relationship Id="rId14" Type="http://schemas.openxmlformats.org/officeDocument/2006/relationships/tags" Target="../tags/tag114.xml"/><Relationship Id="rId15" Type="http://schemas.openxmlformats.org/officeDocument/2006/relationships/tags" Target="../tags/tag115.xml"/><Relationship Id="rId16" Type="http://schemas.openxmlformats.org/officeDocument/2006/relationships/slideLayout" Target="../slideLayouts/slideLayout47.xml"/><Relationship Id="rId17" Type="http://schemas.openxmlformats.org/officeDocument/2006/relationships/image" Target="../media/image81.jpeg"/><Relationship Id="rId18" Type="http://schemas.openxmlformats.org/officeDocument/2006/relationships/image" Target="../media/image82.jpeg"/><Relationship Id="rId19" Type="http://schemas.openxmlformats.org/officeDocument/2006/relationships/image" Target="../media/image83.jpeg"/><Relationship Id="rId1" Type="http://schemas.openxmlformats.org/officeDocument/2006/relationships/tags" Target="../tags/tag101.xml"/><Relationship Id="rId2" Type="http://schemas.openxmlformats.org/officeDocument/2006/relationships/tags" Target="../tags/tag102.xml"/><Relationship Id="rId3" Type="http://schemas.openxmlformats.org/officeDocument/2006/relationships/tags" Target="../tags/tag103.xml"/><Relationship Id="rId4" Type="http://schemas.openxmlformats.org/officeDocument/2006/relationships/tags" Target="../tags/tag104.xml"/><Relationship Id="rId5" Type="http://schemas.openxmlformats.org/officeDocument/2006/relationships/tags" Target="../tags/tag105.xml"/><Relationship Id="rId6" Type="http://schemas.openxmlformats.org/officeDocument/2006/relationships/tags" Target="../tags/tag106.xml"/><Relationship Id="rId7" Type="http://schemas.openxmlformats.org/officeDocument/2006/relationships/tags" Target="../tags/tag107.xml"/><Relationship Id="rId8" Type="http://schemas.openxmlformats.org/officeDocument/2006/relationships/tags" Target="../tags/tag108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20" Type="http://schemas.openxmlformats.org/officeDocument/2006/relationships/image" Target="../media/image91.jpg"/><Relationship Id="rId21" Type="http://schemas.openxmlformats.org/officeDocument/2006/relationships/image" Target="../media/image92.jpg"/><Relationship Id="rId22" Type="http://schemas.openxmlformats.org/officeDocument/2006/relationships/image" Target="../media/image93.jpg"/><Relationship Id="rId23" Type="http://schemas.openxmlformats.org/officeDocument/2006/relationships/image" Target="../media/image94.png"/><Relationship Id="rId24" Type="http://schemas.openxmlformats.org/officeDocument/2006/relationships/image" Target="../media/image95.png"/><Relationship Id="rId25" Type="http://schemas.openxmlformats.org/officeDocument/2006/relationships/image" Target="../media/image87.png"/><Relationship Id="rId26" Type="http://schemas.openxmlformats.org/officeDocument/2006/relationships/image" Target="../media/image76.png"/><Relationship Id="rId27" Type="http://schemas.openxmlformats.org/officeDocument/2006/relationships/image" Target="../media/image77.png"/><Relationship Id="rId28" Type="http://schemas.openxmlformats.org/officeDocument/2006/relationships/customXml" Target="../ink/ink24.xml"/><Relationship Id="rId29" Type="http://schemas.openxmlformats.org/officeDocument/2006/relationships/image" Target="../media/image106.emf"/><Relationship Id="rId10" Type="http://schemas.openxmlformats.org/officeDocument/2006/relationships/tags" Target="../tags/tag125.xml"/><Relationship Id="rId11" Type="http://schemas.openxmlformats.org/officeDocument/2006/relationships/tags" Target="../tags/tag126.xml"/><Relationship Id="rId12" Type="http://schemas.openxmlformats.org/officeDocument/2006/relationships/tags" Target="../tags/tag127.xml"/><Relationship Id="rId13" Type="http://schemas.openxmlformats.org/officeDocument/2006/relationships/tags" Target="../tags/tag128.xml"/><Relationship Id="rId14" Type="http://schemas.openxmlformats.org/officeDocument/2006/relationships/tags" Target="../tags/tag129.xml"/><Relationship Id="rId15" Type="http://schemas.openxmlformats.org/officeDocument/2006/relationships/tags" Target="../tags/tag130.xml"/><Relationship Id="rId16" Type="http://schemas.openxmlformats.org/officeDocument/2006/relationships/slideLayout" Target="../slideLayouts/slideLayout47.xml"/><Relationship Id="rId17" Type="http://schemas.openxmlformats.org/officeDocument/2006/relationships/image" Target="../media/image81.jpeg"/><Relationship Id="rId18" Type="http://schemas.openxmlformats.org/officeDocument/2006/relationships/image" Target="../media/image82.jpeg"/><Relationship Id="rId19" Type="http://schemas.openxmlformats.org/officeDocument/2006/relationships/image" Target="../media/image90.jpg"/><Relationship Id="rId1" Type="http://schemas.openxmlformats.org/officeDocument/2006/relationships/tags" Target="../tags/tag116.xml"/><Relationship Id="rId2" Type="http://schemas.openxmlformats.org/officeDocument/2006/relationships/tags" Target="../tags/tag117.xml"/><Relationship Id="rId3" Type="http://schemas.openxmlformats.org/officeDocument/2006/relationships/tags" Target="../tags/tag118.xml"/><Relationship Id="rId4" Type="http://schemas.openxmlformats.org/officeDocument/2006/relationships/tags" Target="../tags/tag119.xml"/><Relationship Id="rId5" Type="http://schemas.openxmlformats.org/officeDocument/2006/relationships/tags" Target="../tags/tag120.xml"/><Relationship Id="rId6" Type="http://schemas.openxmlformats.org/officeDocument/2006/relationships/tags" Target="../tags/tag121.xml"/><Relationship Id="rId7" Type="http://schemas.openxmlformats.org/officeDocument/2006/relationships/tags" Target="../tags/tag122.xml"/><Relationship Id="rId8" Type="http://schemas.openxmlformats.org/officeDocument/2006/relationships/tags" Target="../tags/tag123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139.xml"/><Relationship Id="rId20" Type="http://schemas.openxmlformats.org/officeDocument/2006/relationships/image" Target="../media/image99.jpg"/><Relationship Id="rId21" Type="http://schemas.openxmlformats.org/officeDocument/2006/relationships/image" Target="../media/image100.png"/><Relationship Id="rId22" Type="http://schemas.openxmlformats.org/officeDocument/2006/relationships/image" Target="../media/image101.png"/><Relationship Id="rId23" Type="http://schemas.openxmlformats.org/officeDocument/2006/relationships/image" Target="../media/image81.jpeg"/><Relationship Id="rId24" Type="http://schemas.openxmlformats.org/officeDocument/2006/relationships/image" Target="../media/image82.jpeg"/><Relationship Id="rId25" Type="http://schemas.openxmlformats.org/officeDocument/2006/relationships/image" Target="../media/image87.png"/><Relationship Id="rId26" Type="http://schemas.openxmlformats.org/officeDocument/2006/relationships/image" Target="../media/image76.png"/><Relationship Id="rId27" Type="http://schemas.openxmlformats.org/officeDocument/2006/relationships/image" Target="../media/image77.png"/><Relationship Id="rId28" Type="http://schemas.openxmlformats.org/officeDocument/2006/relationships/customXml" Target="../ink/ink25.xml"/><Relationship Id="rId29" Type="http://schemas.openxmlformats.org/officeDocument/2006/relationships/image" Target="../media/image113.emf"/><Relationship Id="rId10" Type="http://schemas.openxmlformats.org/officeDocument/2006/relationships/tags" Target="../tags/tag140.xml"/><Relationship Id="rId11" Type="http://schemas.openxmlformats.org/officeDocument/2006/relationships/tags" Target="../tags/tag141.xml"/><Relationship Id="rId12" Type="http://schemas.openxmlformats.org/officeDocument/2006/relationships/tags" Target="../tags/tag142.xml"/><Relationship Id="rId13" Type="http://schemas.openxmlformats.org/officeDocument/2006/relationships/tags" Target="../tags/tag143.xml"/><Relationship Id="rId14" Type="http://schemas.openxmlformats.org/officeDocument/2006/relationships/tags" Target="../tags/tag144.xml"/><Relationship Id="rId15" Type="http://schemas.openxmlformats.org/officeDocument/2006/relationships/tags" Target="../tags/tag145.xml"/><Relationship Id="rId16" Type="http://schemas.openxmlformats.org/officeDocument/2006/relationships/slideLayout" Target="../slideLayouts/slideLayout47.xml"/><Relationship Id="rId17" Type="http://schemas.openxmlformats.org/officeDocument/2006/relationships/image" Target="../media/image96.jpg"/><Relationship Id="rId18" Type="http://schemas.openxmlformats.org/officeDocument/2006/relationships/image" Target="../media/image97.jpg"/><Relationship Id="rId19" Type="http://schemas.openxmlformats.org/officeDocument/2006/relationships/image" Target="../media/image98.jpg"/><Relationship Id="rId1" Type="http://schemas.openxmlformats.org/officeDocument/2006/relationships/tags" Target="../tags/tag131.xml"/><Relationship Id="rId2" Type="http://schemas.openxmlformats.org/officeDocument/2006/relationships/tags" Target="../tags/tag132.xml"/><Relationship Id="rId3" Type="http://schemas.openxmlformats.org/officeDocument/2006/relationships/tags" Target="../tags/tag133.xml"/><Relationship Id="rId4" Type="http://schemas.openxmlformats.org/officeDocument/2006/relationships/tags" Target="../tags/tag134.xml"/><Relationship Id="rId5" Type="http://schemas.openxmlformats.org/officeDocument/2006/relationships/tags" Target="../tags/tag135.xml"/><Relationship Id="rId6" Type="http://schemas.openxmlformats.org/officeDocument/2006/relationships/tags" Target="../tags/tag136.xml"/><Relationship Id="rId7" Type="http://schemas.openxmlformats.org/officeDocument/2006/relationships/tags" Target="../tags/tag137.xml"/><Relationship Id="rId8" Type="http://schemas.openxmlformats.org/officeDocument/2006/relationships/tags" Target="../tags/tag1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tags" Target="../tags/tag11.xml"/><Relationship Id="rId5" Type="http://schemas.openxmlformats.org/officeDocument/2006/relationships/slideLayout" Target="../slideLayouts/slideLayout47.xml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customXml" Target="../ink/ink3.xml"/><Relationship Id="rId11" Type="http://schemas.openxmlformats.org/officeDocument/2006/relationships/image" Target="../media/image11.emf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20" Type="http://schemas.openxmlformats.org/officeDocument/2006/relationships/image" Target="../media/image105.jpg"/><Relationship Id="rId21" Type="http://schemas.openxmlformats.org/officeDocument/2006/relationships/image" Target="../media/image106.png"/><Relationship Id="rId22" Type="http://schemas.openxmlformats.org/officeDocument/2006/relationships/image" Target="../media/image107.png"/><Relationship Id="rId23" Type="http://schemas.openxmlformats.org/officeDocument/2006/relationships/image" Target="../media/image81.jpeg"/><Relationship Id="rId24" Type="http://schemas.openxmlformats.org/officeDocument/2006/relationships/image" Target="../media/image82.jpeg"/><Relationship Id="rId25" Type="http://schemas.openxmlformats.org/officeDocument/2006/relationships/image" Target="../media/image87.png"/><Relationship Id="rId26" Type="http://schemas.openxmlformats.org/officeDocument/2006/relationships/image" Target="../media/image76.png"/><Relationship Id="rId27" Type="http://schemas.openxmlformats.org/officeDocument/2006/relationships/image" Target="../media/image77.png"/><Relationship Id="rId28" Type="http://schemas.openxmlformats.org/officeDocument/2006/relationships/image" Target="../media/image108.jpeg"/><Relationship Id="rId29" Type="http://schemas.openxmlformats.org/officeDocument/2006/relationships/customXml" Target="../ink/ink26.xml"/><Relationship Id="rId30" Type="http://schemas.openxmlformats.org/officeDocument/2006/relationships/image" Target="../media/image121.emf"/><Relationship Id="rId10" Type="http://schemas.openxmlformats.org/officeDocument/2006/relationships/tags" Target="../tags/tag155.xml"/><Relationship Id="rId11" Type="http://schemas.openxmlformats.org/officeDocument/2006/relationships/tags" Target="../tags/tag156.xml"/><Relationship Id="rId12" Type="http://schemas.openxmlformats.org/officeDocument/2006/relationships/tags" Target="../tags/tag157.xml"/><Relationship Id="rId13" Type="http://schemas.openxmlformats.org/officeDocument/2006/relationships/tags" Target="../tags/tag158.xml"/><Relationship Id="rId14" Type="http://schemas.openxmlformats.org/officeDocument/2006/relationships/tags" Target="../tags/tag159.xml"/><Relationship Id="rId15" Type="http://schemas.openxmlformats.org/officeDocument/2006/relationships/tags" Target="../tags/tag160.xml"/><Relationship Id="rId16" Type="http://schemas.openxmlformats.org/officeDocument/2006/relationships/slideLayout" Target="../slideLayouts/slideLayout47.xml"/><Relationship Id="rId17" Type="http://schemas.openxmlformats.org/officeDocument/2006/relationships/image" Target="../media/image102.jpeg"/><Relationship Id="rId18" Type="http://schemas.openxmlformats.org/officeDocument/2006/relationships/image" Target="../media/image103.jpg"/><Relationship Id="rId19" Type="http://schemas.openxmlformats.org/officeDocument/2006/relationships/image" Target="../media/image104.jpg"/><Relationship Id="rId1" Type="http://schemas.openxmlformats.org/officeDocument/2006/relationships/tags" Target="../tags/tag146.xml"/><Relationship Id="rId2" Type="http://schemas.openxmlformats.org/officeDocument/2006/relationships/tags" Target="../tags/tag147.xml"/><Relationship Id="rId3" Type="http://schemas.openxmlformats.org/officeDocument/2006/relationships/tags" Target="../tags/tag148.xml"/><Relationship Id="rId4" Type="http://schemas.openxmlformats.org/officeDocument/2006/relationships/tags" Target="../tags/tag149.xml"/><Relationship Id="rId5" Type="http://schemas.openxmlformats.org/officeDocument/2006/relationships/tags" Target="../tags/tag150.xml"/><Relationship Id="rId6" Type="http://schemas.openxmlformats.org/officeDocument/2006/relationships/tags" Target="../tags/tag151.xml"/><Relationship Id="rId7" Type="http://schemas.openxmlformats.org/officeDocument/2006/relationships/tags" Target="../tags/tag152.xml"/><Relationship Id="rId8" Type="http://schemas.openxmlformats.org/officeDocument/2006/relationships/tags" Target="../tags/tag153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169.xml"/><Relationship Id="rId20" Type="http://schemas.openxmlformats.org/officeDocument/2006/relationships/image" Target="../media/image112.jpg"/><Relationship Id="rId21" Type="http://schemas.openxmlformats.org/officeDocument/2006/relationships/image" Target="../media/image113.png"/><Relationship Id="rId22" Type="http://schemas.openxmlformats.org/officeDocument/2006/relationships/image" Target="../media/image114.png"/><Relationship Id="rId23" Type="http://schemas.openxmlformats.org/officeDocument/2006/relationships/image" Target="../media/image81.jpeg"/><Relationship Id="rId24" Type="http://schemas.openxmlformats.org/officeDocument/2006/relationships/image" Target="../media/image82.jpeg"/><Relationship Id="rId25" Type="http://schemas.openxmlformats.org/officeDocument/2006/relationships/image" Target="../media/image87.png"/><Relationship Id="rId26" Type="http://schemas.openxmlformats.org/officeDocument/2006/relationships/image" Target="../media/image76.png"/><Relationship Id="rId27" Type="http://schemas.openxmlformats.org/officeDocument/2006/relationships/image" Target="../media/image77.png"/><Relationship Id="rId28" Type="http://schemas.openxmlformats.org/officeDocument/2006/relationships/customXml" Target="../ink/ink27.xml"/><Relationship Id="rId29" Type="http://schemas.openxmlformats.org/officeDocument/2006/relationships/image" Target="../media/image128.emf"/><Relationship Id="rId10" Type="http://schemas.openxmlformats.org/officeDocument/2006/relationships/tags" Target="../tags/tag170.xml"/><Relationship Id="rId11" Type="http://schemas.openxmlformats.org/officeDocument/2006/relationships/tags" Target="../tags/tag171.xml"/><Relationship Id="rId12" Type="http://schemas.openxmlformats.org/officeDocument/2006/relationships/tags" Target="../tags/tag172.xml"/><Relationship Id="rId13" Type="http://schemas.openxmlformats.org/officeDocument/2006/relationships/tags" Target="../tags/tag173.xml"/><Relationship Id="rId14" Type="http://schemas.openxmlformats.org/officeDocument/2006/relationships/tags" Target="../tags/tag174.xml"/><Relationship Id="rId15" Type="http://schemas.openxmlformats.org/officeDocument/2006/relationships/tags" Target="../tags/tag175.xml"/><Relationship Id="rId16" Type="http://schemas.openxmlformats.org/officeDocument/2006/relationships/slideLayout" Target="../slideLayouts/slideLayout47.xml"/><Relationship Id="rId17" Type="http://schemas.openxmlformats.org/officeDocument/2006/relationships/image" Target="../media/image109.jpg"/><Relationship Id="rId18" Type="http://schemas.openxmlformats.org/officeDocument/2006/relationships/image" Target="../media/image110.jpg"/><Relationship Id="rId19" Type="http://schemas.openxmlformats.org/officeDocument/2006/relationships/image" Target="../media/image111.jpg"/><Relationship Id="rId1" Type="http://schemas.openxmlformats.org/officeDocument/2006/relationships/tags" Target="../tags/tag161.xml"/><Relationship Id="rId2" Type="http://schemas.openxmlformats.org/officeDocument/2006/relationships/tags" Target="../tags/tag162.xml"/><Relationship Id="rId3" Type="http://schemas.openxmlformats.org/officeDocument/2006/relationships/tags" Target="../tags/tag163.xml"/><Relationship Id="rId4" Type="http://schemas.openxmlformats.org/officeDocument/2006/relationships/tags" Target="../tags/tag164.xml"/><Relationship Id="rId5" Type="http://schemas.openxmlformats.org/officeDocument/2006/relationships/tags" Target="../tags/tag165.xml"/><Relationship Id="rId6" Type="http://schemas.openxmlformats.org/officeDocument/2006/relationships/tags" Target="../tags/tag166.xml"/><Relationship Id="rId7" Type="http://schemas.openxmlformats.org/officeDocument/2006/relationships/tags" Target="../tags/tag167.xml"/><Relationship Id="rId8" Type="http://schemas.openxmlformats.org/officeDocument/2006/relationships/tags" Target="../tags/tag168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184.xml"/><Relationship Id="rId20" Type="http://schemas.openxmlformats.org/officeDocument/2006/relationships/image" Target="../media/image118.jpg"/><Relationship Id="rId21" Type="http://schemas.openxmlformats.org/officeDocument/2006/relationships/image" Target="../media/image119.png"/><Relationship Id="rId22" Type="http://schemas.openxmlformats.org/officeDocument/2006/relationships/image" Target="../media/image120.png"/><Relationship Id="rId23" Type="http://schemas.openxmlformats.org/officeDocument/2006/relationships/image" Target="../media/image81.jpeg"/><Relationship Id="rId24" Type="http://schemas.openxmlformats.org/officeDocument/2006/relationships/image" Target="../media/image82.jpeg"/><Relationship Id="rId25" Type="http://schemas.openxmlformats.org/officeDocument/2006/relationships/image" Target="../media/image87.png"/><Relationship Id="rId26" Type="http://schemas.openxmlformats.org/officeDocument/2006/relationships/image" Target="../media/image76.png"/><Relationship Id="rId27" Type="http://schemas.openxmlformats.org/officeDocument/2006/relationships/image" Target="../media/image77.png"/><Relationship Id="rId28" Type="http://schemas.openxmlformats.org/officeDocument/2006/relationships/customXml" Target="../ink/ink28.xml"/><Relationship Id="rId29" Type="http://schemas.openxmlformats.org/officeDocument/2006/relationships/image" Target="../media/image135.emf"/><Relationship Id="rId10" Type="http://schemas.openxmlformats.org/officeDocument/2006/relationships/tags" Target="../tags/tag185.xml"/><Relationship Id="rId11" Type="http://schemas.openxmlformats.org/officeDocument/2006/relationships/tags" Target="../tags/tag186.xml"/><Relationship Id="rId12" Type="http://schemas.openxmlformats.org/officeDocument/2006/relationships/tags" Target="../tags/tag187.xml"/><Relationship Id="rId13" Type="http://schemas.openxmlformats.org/officeDocument/2006/relationships/tags" Target="../tags/tag188.xml"/><Relationship Id="rId14" Type="http://schemas.openxmlformats.org/officeDocument/2006/relationships/tags" Target="../tags/tag189.xml"/><Relationship Id="rId15" Type="http://schemas.openxmlformats.org/officeDocument/2006/relationships/tags" Target="../tags/tag190.xml"/><Relationship Id="rId16" Type="http://schemas.openxmlformats.org/officeDocument/2006/relationships/slideLayout" Target="../slideLayouts/slideLayout47.xml"/><Relationship Id="rId17" Type="http://schemas.openxmlformats.org/officeDocument/2006/relationships/image" Target="../media/image115.jpg"/><Relationship Id="rId18" Type="http://schemas.openxmlformats.org/officeDocument/2006/relationships/image" Target="../media/image116.jpg"/><Relationship Id="rId19" Type="http://schemas.openxmlformats.org/officeDocument/2006/relationships/image" Target="../media/image117.jpg"/><Relationship Id="rId1" Type="http://schemas.openxmlformats.org/officeDocument/2006/relationships/tags" Target="../tags/tag176.xml"/><Relationship Id="rId2" Type="http://schemas.openxmlformats.org/officeDocument/2006/relationships/tags" Target="../tags/tag177.xml"/><Relationship Id="rId3" Type="http://schemas.openxmlformats.org/officeDocument/2006/relationships/tags" Target="../tags/tag178.xml"/><Relationship Id="rId4" Type="http://schemas.openxmlformats.org/officeDocument/2006/relationships/tags" Target="../tags/tag179.xml"/><Relationship Id="rId5" Type="http://schemas.openxmlformats.org/officeDocument/2006/relationships/tags" Target="../tags/tag180.xml"/><Relationship Id="rId6" Type="http://schemas.openxmlformats.org/officeDocument/2006/relationships/tags" Target="../tags/tag181.xml"/><Relationship Id="rId7" Type="http://schemas.openxmlformats.org/officeDocument/2006/relationships/tags" Target="../tags/tag182.xml"/><Relationship Id="rId8" Type="http://schemas.openxmlformats.org/officeDocument/2006/relationships/tags" Target="../tags/tag18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20" Type="http://schemas.openxmlformats.org/officeDocument/2006/relationships/image" Target="../media/image127.jpeg"/><Relationship Id="rId21" Type="http://schemas.openxmlformats.org/officeDocument/2006/relationships/image" Target="../media/image76.png"/><Relationship Id="rId22" Type="http://schemas.openxmlformats.org/officeDocument/2006/relationships/image" Target="../media/image77.png"/><Relationship Id="rId23" Type="http://schemas.openxmlformats.org/officeDocument/2006/relationships/customXml" Target="../ink/ink29.xml"/><Relationship Id="rId24" Type="http://schemas.openxmlformats.org/officeDocument/2006/relationships/image" Target="../media/image143.emf"/><Relationship Id="rId10" Type="http://schemas.openxmlformats.org/officeDocument/2006/relationships/tags" Target="../tags/tag200.xml"/><Relationship Id="rId11" Type="http://schemas.openxmlformats.org/officeDocument/2006/relationships/tags" Target="../tags/tag201.xml"/><Relationship Id="rId12" Type="http://schemas.openxmlformats.org/officeDocument/2006/relationships/slideLayout" Target="../slideLayouts/slideLayout47.xml"/><Relationship Id="rId13" Type="http://schemas.openxmlformats.org/officeDocument/2006/relationships/image" Target="../media/image121.png"/><Relationship Id="rId14" Type="http://schemas.openxmlformats.org/officeDocument/2006/relationships/image" Target="../media/image122.png"/><Relationship Id="rId15" Type="http://schemas.openxmlformats.org/officeDocument/2006/relationships/image" Target="../media/image8.png"/><Relationship Id="rId16" Type="http://schemas.openxmlformats.org/officeDocument/2006/relationships/image" Target="../media/image123.png"/><Relationship Id="rId17" Type="http://schemas.openxmlformats.org/officeDocument/2006/relationships/image" Target="../media/image124.png"/><Relationship Id="rId18" Type="http://schemas.openxmlformats.org/officeDocument/2006/relationships/image" Target="../media/image125.jpeg"/><Relationship Id="rId19" Type="http://schemas.openxmlformats.org/officeDocument/2006/relationships/image" Target="../media/image126.jpeg"/><Relationship Id="rId1" Type="http://schemas.openxmlformats.org/officeDocument/2006/relationships/tags" Target="../tags/tag191.xml"/><Relationship Id="rId2" Type="http://schemas.openxmlformats.org/officeDocument/2006/relationships/tags" Target="../tags/tag192.xml"/><Relationship Id="rId3" Type="http://schemas.openxmlformats.org/officeDocument/2006/relationships/tags" Target="../tags/tag193.xml"/><Relationship Id="rId4" Type="http://schemas.openxmlformats.org/officeDocument/2006/relationships/tags" Target="../tags/tag194.xml"/><Relationship Id="rId5" Type="http://schemas.openxmlformats.org/officeDocument/2006/relationships/tags" Target="../tags/tag195.xml"/><Relationship Id="rId6" Type="http://schemas.openxmlformats.org/officeDocument/2006/relationships/tags" Target="../tags/tag196.xml"/><Relationship Id="rId7" Type="http://schemas.openxmlformats.org/officeDocument/2006/relationships/tags" Target="../tags/tag197.xml"/><Relationship Id="rId8" Type="http://schemas.openxmlformats.org/officeDocument/2006/relationships/tags" Target="../tags/tag198.xml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3.png"/><Relationship Id="rId12" Type="http://schemas.openxmlformats.org/officeDocument/2006/relationships/image" Target="../media/image124.png"/><Relationship Id="rId13" Type="http://schemas.openxmlformats.org/officeDocument/2006/relationships/image" Target="../media/image35.png"/><Relationship Id="rId14" Type="http://schemas.openxmlformats.org/officeDocument/2006/relationships/image" Target="../media/image129.jpeg"/><Relationship Id="rId15" Type="http://schemas.openxmlformats.org/officeDocument/2006/relationships/customXml" Target="../ink/ink30.xml"/><Relationship Id="rId16" Type="http://schemas.openxmlformats.org/officeDocument/2006/relationships/image" Target="../media/image146.emf"/><Relationship Id="rId1" Type="http://schemas.openxmlformats.org/officeDocument/2006/relationships/tags" Target="../tags/tag202.xml"/><Relationship Id="rId2" Type="http://schemas.openxmlformats.org/officeDocument/2006/relationships/tags" Target="../tags/tag203.xml"/><Relationship Id="rId3" Type="http://schemas.openxmlformats.org/officeDocument/2006/relationships/tags" Target="../tags/tag204.xml"/><Relationship Id="rId4" Type="http://schemas.openxmlformats.org/officeDocument/2006/relationships/tags" Target="../tags/tag205.xml"/><Relationship Id="rId5" Type="http://schemas.openxmlformats.org/officeDocument/2006/relationships/tags" Target="../tags/tag206.xml"/><Relationship Id="rId6" Type="http://schemas.openxmlformats.org/officeDocument/2006/relationships/tags" Target="../tags/tag207.xml"/><Relationship Id="rId7" Type="http://schemas.openxmlformats.org/officeDocument/2006/relationships/slideLayout" Target="../slideLayouts/slideLayout47.xml"/><Relationship Id="rId8" Type="http://schemas.openxmlformats.org/officeDocument/2006/relationships/image" Target="../media/image36.png"/><Relationship Id="rId9" Type="http://schemas.openxmlformats.org/officeDocument/2006/relationships/image" Target="../media/image128.png"/><Relationship Id="rId10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33.png"/><Relationship Id="rId21" Type="http://schemas.openxmlformats.org/officeDocument/2006/relationships/image" Target="../media/image134.jpeg"/><Relationship Id="rId22" Type="http://schemas.openxmlformats.org/officeDocument/2006/relationships/image" Target="../media/image135.png"/><Relationship Id="rId23" Type="http://schemas.openxmlformats.org/officeDocument/2006/relationships/image" Target="../media/image136.png"/><Relationship Id="rId24" Type="http://schemas.openxmlformats.org/officeDocument/2006/relationships/image" Target="../media/image137.jpeg"/><Relationship Id="rId25" Type="http://schemas.openxmlformats.org/officeDocument/2006/relationships/image" Target="../media/image138.jpeg"/><Relationship Id="rId26" Type="http://schemas.openxmlformats.org/officeDocument/2006/relationships/image" Target="../media/image99.jpg"/><Relationship Id="rId27" Type="http://schemas.openxmlformats.org/officeDocument/2006/relationships/image" Target="../media/image139.png"/><Relationship Id="rId28" Type="http://schemas.openxmlformats.org/officeDocument/2006/relationships/image" Target="../media/image140.png"/><Relationship Id="rId29" Type="http://schemas.openxmlformats.org/officeDocument/2006/relationships/image" Target="../media/image141.jpeg"/><Relationship Id="rId1" Type="http://schemas.openxmlformats.org/officeDocument/2006/relationships/tags" Target="../tags/tag208.xml"/><Relationship Id="rId2" Type="http://schemas.openxmlformats.org/officeDocument/2006/relationships/tags" Target="../tags/tag209.xml"/><Relationship Id="rId3" Type="http://schemas.openxmlformats.org/officeDocument/2006/relationships/tags" Target="../tags/tag210.xml"/><Relationship Id="rId4" Type="http://schemas.openxmlformats.org/officeDocument/2006/relationships/tags" Target="../tags/tag211.xml"/><Relationship Id="rId5" Type="http://schemas.openxmlformats.org/officeDocument/2006/relationships/tags" Target="../tags/tag212.xml"/><Relationship Id="rId30" Type="http://schemas.openxmlformats.org/officeDocument/2006/relationships/image" Target="../media/image142.png"/><Relationship Id="rId31" Type="http://schemas.openxmlformats.org/officeDocument/2006/relationships/image" Target="../media/image143.png"/><Relationship Id="rId32" Type="http://schemas.openxmlformats.org/officeDocument/2006/relationships/customXml" Target="../ink/ink31.xml"/><Relationship Id="rId9" Type="http://schemas.openxmlformats.org/officeDocument/2006/relationships/tags" Target="../tags/tag216.xml"/><Relationship Id="rId6" Type="http://schemas.openxmlformats.org/officeDocument/2006/relationships/tags" Target="../tags/tag213.xml"/><Relationship Id="rId7" Type="http://schemas.openxmlformats.org/officeDocument/2006/relationships/tags" Target="../tags/tag214.xml"/><Relationship Id="rId8" Type="http://schemas.openxmlformats.org/officeDocument/2006/relationships/tags" Target="../tags/tag215.xml"/><Relationship Id="rId33" Type="http://schemas.openxmlformats.org/officeDocument/2006/relationships/image" Target="../media/image161.emf"/><Relationship Id="rId10" Type="http://schemas.openxmlformats.org/officeDocument/2006/relationships/tags" Target="../tags/tag217.xml"/><Relationship Id="rId11" Type="http://schemas.openxmlformats.org/officeDocument/2006/relationships/tags" Target="../tags/tag218.xml"/><Relationship Id="rId12" Type="http://schemas.openxmlformats.org/officeDocument/2006/relationships/tags" Target="../tags/tag219.xml"/><Relationship Id="rId13" Type="http://schemas.openxmlformats.org/officeDocument/2006/relationships/tags" Target="../tags/tag220.xml"/><Relationship Id="rId14" Type="http://schemas.openxmlformats.org/officeDocument/2006/relationships/tags" Target="../tags/tag221.xml"/><Relationship Id="rId15" Type="http://schemas.openxmlformats.org/officeDocument/2006/relationships/slideLayout" Target="../slideLayouts/slideLayout47.xml"/><Relationship Id="rId16" Type="http://schemas.openxmlformats.org/officeDocument/2006/relationships/image" Target="../media/image130.png"/><Relationship Id="rId17" Type="http://schemas.openxmlformats.org/officeDocument/2006/relationships/image" Target="../media/image122.png"/><Relationship Id="rId18" Type="http://schemas.openxmlformats.org/officeDocument/2006/relationships/image" Target="../media/image131.jpeg"/><Relationship Id="rId19" Type="http://schemas.openxmlformats.org/officeDocument/2006/relationships/image" Target="../media/image132.pn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20" Type="http://schemas.openxmlformats.org/officeDocument/2006/relationships/image" Target="../media/image170.emf"/><Relationship Id="rId10" Type="http://schemas.openxmlformats.org/officeDocument/2006/relationships/image" Target="../media/image144.png"/><Relationship Id="rId11" Type="http://schemas.openxmlformats.org/officeDocument/2006/relationships/image" Target="../media/image145.png"/><Relationship Id="rId12" Type="http://schemas.openxmlformats.org/officeDocument/2006/relationships/image" Target="../media/image146.png"/><Relationship Id="rId13" Type="http://schemas.openxmlformats.org/officeDocument/2006/relationships/image" Target="../media/image147.png"/><Relationship Id="rId14" Type="http://schemas.openxmlformats.org/officeDocument/2006/relationships/image" Target="../media/image148.png"/><Relationship Id="rId15" Type="http://schemas.openxmlformats.org/officeDocument/2006/relationships/image" Target="../media/image149.png"/><Relationship Id="rId16" Type="http://schemas.openxmlformats.org/officeDocument/2006/relationships/image" Target="../media/image150.png"/><Relationship Id="rId17" Type="http://schemas.openxmlformats.org/officeDocument/2006/relationships/customXml" Target="../ink/ink32.xml"/><Relationship Id="rId18" Type="http://schemas.openxmlformats.org/officeDocument/2006/relationships/image" Target="../media/image169.emf"/><Relationship Id="rId19" Type="http://schemas.openxmlformats.org/officeDocument/2006/relationships/customXml" Target="../ink/ink33.xml"/><Relationship Id="rId1" Type="http://schemas.openxmlformats.org/officeDocument/2006/relationships/tags" Target="../tags/tag222.xml"/><Relationship Id="rId2" Type="http://schemas.openxmlformats.org/officeDocument/2006/relationships/tags" Target="../tags/tag223.xml"/><Relationship Id="rId3" Type="http://schemas.openxmlformats.org/officeDocument/2006/relationships/tags" Target="../tags/tag224.xml"/><Relationship Id="rId4" Type="http://schemas.openxmlformats.org/officeDocument/2006/relationships/tags" Target="../tags/tag225.xml"/><Relationship Id="rId5" Type="http://schemas.openxmlformats.org/officeDocument/2006/relationships/tags" Target="../tags/tag226.xml"/><Relationship Id="rId6" Type="http://schemas.openxmlformats.org/officeDocument/2006/relationships/tags" Target="../tags/tag227.xml"/><Relationship Id="rId7" Type="http://schemas.openxmlformats.org/officeDocument/2006/relationships/tags" Target="../tags/tag228.xml"/><Relationship Id="rId8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20" Type="http://schemas.openxmlformats.org/officeDocument/2006/relationships/customXml" Target="../ink/ink4.xml"/><Relationship Id="rId21" Type="http://schemas.openxmlformats.org/officeDocument/2006/relationships/image" Target="../media/image18.emf"/><Relationship Id="rId10" Type="http://schemas.openxmlformats.org/officeDocument/2006/relationships/tags" Target="../tags/tag21.xml"/><Relationship Id="rId11" Type="http://schemas.openxmlformats.org/officeDocument/2006/relationships/slideLayout" Target="../slideLayouts/slideLayout47.xml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1" Type="http://schemas.openxmlformats.org/officeDocument/2006/relationships/tags" Target="../tags/tag12.xml"/><Relationship Id="rId2" Type="http://schemas.openxmlformats.org/officeDocument/2006/relationships/tags" Target="../tags/tag13.xml"/><Relationship Id="rId3" Type="http://schemas.openxmlformats.org/officeDocument/2006/relationships/tags" Target="../tags/tag14.xml"/><Relationship Id="rId4" Type="http://schemas.openxmlformats.org/officeDocument/2006/relationships/tags" Target="../tags/tag15.xml"/><Relationship Id="rId5" Type="http://schemas.openxmlformats.org/officeDocument/2006/relationships/tags" Target="../tags/tag16.xml"/><Relationship Id="rId6" Type="http://schemas.openxmlformats.org/officeDocument/2006/relationships/tags" Target="../tags/tag17.xml"/><Relationship Id="rId7" Type="http://schemas.openxmlformats.org/officeDocument/2006/relationships/tags" Target="../tags/tag18.xml"/><Relationship Id="rId8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customXml" Target="../ink/ink5.xml"/><Relationship Id="rId13" Type="http://schemas.openxmlformats.org/officeDocument/2006/relationships/image" Target="../media/image23.emf"/><Relationship Id="rId1" Type="http://schemas.openxmlformats.org/officeDocument/2006/relationships/tags" Target="../tags/tag22.xml"/><Relationship Id="rId2" Type="http://schemas.openxmlformats.org/officeDocument/2006/relationships/tags" Target="../tags/tag23.xml"/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tags" Target="../tags/tag26.xml"/><Relationship Id="rId6" Type="http://schemas.openxmlformats.org/officeDocument/2006/relationships/slideLayout" Target="../slideLayouts/slideLayout47.xml"/><Relationship Id="rId7" Type="http://schemas.openxmlformats.org/officeDocument/2006/relationships/notesSlide" Target="../notesSlides/notesSlide3.xml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customXml" Target="../ink/ink6.xml"/><Relationship Id="rId15" Type="http://schemas.openxmlformats.org/officeDocument/2006/relationships/image" Target="../media/image32.emf"/><Relationship Id="rId1" Type="http://schemas.openxmlformats.org/officeDocument/2006/relationships/tags" Target="../tags/tag27.xml"/><Relationship Id="rId2" Type="http://schemas.openxmlformats.org/officeDocument/2006/relationships/tags" Target="../tags/tag28.xml"/><Relationship Id="rId3" Type="http://schemas.openxmlformats.org/officeDocument/2006/relationships/tags" Target="../tags/tag29.xml"/><Relationship Id="rId4" Type="http://schemas.openxmlformats.org/officeDocument/2006/relationships/tags" Target="../tags/tag30.xml"/><Relationship Id="rId5" Type="http://schemas.openxmlformats.org/officeDocument/2006/relationships/slideLayout" Target="../slideLayouts/slideLayout47.xml"/><Relationship Id="rId6" Type="http://schemas.openxmlformats.org/officeDocument/2006/relationships/image" Target="../media/image19.jpg"/><Relationship Id="rId7" Type="http://schemas.openxmlformats.org/officeDocument/2006/relationships/image" Target="../media/image20.jpg"/><Relationship Id="rId8" Type="http://schemas.openxmlformats.org/officeDocument/2006/relationships/image" Target="../media/image21.jpg"/><Relationship Id="rId9" Type="http://schemas.openxmlformats.org/officeDocument/2006/relationships/image" Target="../media/image22.jpg"/><Relationship Id="rId10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customXml" Target="../ink/ink7.xml"/><Relationship Id="rId7" Type="http://schemas.openxmlformats.org/officeDocument/2006/relationships/image" Target="../media/image35.emf"/><Relationship Id="rId1" Type="http://schemas.openxmlformats.org/officeDocument/2006/relationships/tags" Target="../tags/tag31.xml"/><Relationship Id="rId2" Type="http://schemas.openxmlformats.org/officeDocument/2006/relationships/tags" Target="../tags/tag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43400" y="590550"/>
            <a:ext cx="435013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920"/>
              </a:lnSpc>
            </a:pP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Anomaly detection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343400" y="2190750"/>
            <a:ext cx="4179145" cy="16764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Problem motivation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6371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81000" y="278269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Density estimation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3279" y="811709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Training set:</a:t>
            </a:r>
          </a:p>
          <a:p>
            <a:r>
              <a:rPr lang="en-US" sz="2800" dirty="0" smtClean="0"/>
              <a:t>Each example is 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234" y="904964"/>
            <a:ext cx="2154996" cy="371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556" y="1393963"/>
            <a:ext cx="956157" cy="2353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127800" y="514800"/>
              <a:ext cx="8733960" cy="4035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080" y="504360"/>
                <a:ext cx="8754480" cy="405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785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Anomaly detection algorithm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000" y="789599"/>
            <a:ext cx="8305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Choose features      that you think might be indicative of anomalous examples.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Fit parameters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US" sz="2400" dirty="0" smtClean="0"/>
              <a:t>Given new example    , compute         : </a:t>
            </a:r>
          </a:p>
          <a:p>
            <a:pPr marL="457200" indent="-457200">
              <a:buAutoNum type="arabicPeriod" startAt="3"/>
            </a:pP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 smtClean="0"/>
              <a:t>      Anomaly if 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34" y="982183"/>
            <a:ext cx="242316" cy="1828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81150"/>
            <a:ext cx="2782062" cy="3314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874" y="1950367"/>
            <a:ext cx="1718998" cy="7094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558" y="2766706"/>
            <a:ext cx="2588242" cy="7094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541084"/>
            <a:ext cx="153162" cy="1371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963" y="3445870"/>
            <a:ext cx="546354" cy="3063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561" y="3747300"/>
            <a:ext cx="6017240" cy="7178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95" y="4552950"/>
            <a:ext cx="1016317" cy="2807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" name="Ink 2"/>
              <p14:cNvContentPartPr/>
              <p14:nvPr/>
            </p14:nvContentPartPr>
            <p14:xfrm>
              <a:off x="127800" y="979560"/>
              <a:ext cx="8419680" cy="3985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6640" y="968760"/>
                <a:ext cx="8442360" cy="400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8603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727711"/>
            <a:ext cx="3169919" cy="237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727711"/>
            <a:ext cx="3169919" cy="237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723905"/>
            <a:ext cx="316992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293" y="723905"/>
            <a:ext cx="316992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10" y="3063159"/>
            <a:ext cx="2610198" cy="1957649"/>
          </a:xfrm>
          <a:prstGeom prst="rect">
            <a:avLst/>
          </a:prstGeom>
        </p:spPr>
      </p:pic>
      <p:sp>
        <p:nvSpPr>
          <p:cNvPr id="136" name="TextBox 135"/>
          <p:cNvSpPr txBox="1"/>
          <p:nvPr/>
        </p:nvSpPr>
        <p:spPr>
          <a:xfrm>
            <a:off x="381000" y="278269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Anomaly detection example</a:t>
            </a:r>
            <a:endParaRPr lang="en-US" sz="28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893" y="283319"/>
            <a:ext cx="1993900" cy="1495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893" y="1789250"/>
            <a:ext cx="1993900" cy="1495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99" y="3390519"/>
            <a:ext cx="1240155" cy="2480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99" y="3808622"/>
            <a:ext cx="2610993" cy="466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99" y="4275347"/>
            <a:ext cx="2597658" cy="4667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213" y="1470433"/>
            <a:ext cx="1789787" cy="2622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213" y="1922680"/>
            <a:ext cx="1780970" cy="2600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793" y="844757"/>
            <a:ext cx="1325880" cy="2876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793" y="2182772"/>
            <a:ext cx="1325880" cy="2876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6763" y="1664508"/>
            <a:ext cx="311507" cy="383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5" y="1765935"/>
            <a:ext cx="205740" cy="1354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67" y="3255073"/>
            <a:ext cx="205740" cy="1354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110" y="1734379"/>
            <a:ext cx="200597" cy="1354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674349"/>
            <a:ext cx="205740" cy="1354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4766698"/>
            <a:ext cx="200597" cy="13544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841636" y="2966083"/>
            <a:ext cx="311507" cy="259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54" y="3011575"/>
            <a:ext cx="200597" cy="1354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" name="Ink 1"/>
              <p14:cNvContentPartPr/>
              <p14:nvPr/>
            </p14:nvContentPartPr>
            <p14:xfrm>
              <a:off x="470880" y="14400"/>
              <a:ext cx="8533800" cy="4793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0080" y="5400"/>
                <a:ext cx="8556840" cy="481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174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43400" y="590550"/>
            <a:ext cx="435013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920"/>
              </a:lnSpc>
            </a:pP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Anomaly detection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250932" y="2180476"/>
            <a:ext cx="4495800" cy="16764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Developing and evaluating an anomaly detection system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05202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4750" y="74295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developing a learning algorithm (choosing features, etc.), making decisions is much easier if we have a way of evaluating our learning algorithm.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importance of real-number evaluation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0" y="1904821"/>
            <a:ext cx="8305800" cy="830997"/>
            <a:chOff x="381000" y="1904821"/>
            <a:chExt cx="8305800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381000" y="1904821"/>
              <a:ext cx="8305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Assume we have some labeled data, of anomalous and non-anomalous examples.  (            if normal,             if anomalous).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448" y="2397138"/>
              <a:ext cx="699516" cy="26517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218" y="2393784"/>
              <a:ext cx="685800" cy="26517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81000" y="2787958"/>
            <a:ext cx="8305800" cy="830997"/>
            <a:chOff x="381000" y="2787958"/>
            <a:chExt cx="8305800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381000" y="2787958"/>
              <a:ext cx="8305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Training set:			      (assume normal examples/not anomalous)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1699" y="2836811"/>
              <a:ext cx="2359152" cy="349758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400469" y="3611070"/>
            <a:ext cx="8305800" cy="830997"/>
            <a:chOff x="400469" y="3611070"/>
            <a:chExt cx="8305800" cy="830997"/>
          </a:xfrm>
        </p:grpSpPr>
        <p:sp>
          <p:nvSpPr>
            <p:cNvPr id="22" name="TextBox 21"/>
            <p:cNvSpPr txBox="1"/>
            <p:nvPr/>
          </p:nvSpPr>
          <p:spPr>
            <a:xfrm>
              <a:off x="400469" y="3611070"/>
              <a:ext cx="8305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Cross validation set:</a:t>
              </a:r>
            </a:p>
            <a:p>
              <a:r>
                <a:rPr lang="en-US" sz="2400" dirty="0" smtClean="0"/>
                <a:t>Test set: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00" y="3673258"/>
              <a:ext cx="3707341" cy="34303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4009214"/>
              <a:ext cx="4191000" cy="372865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Ink 1"/>
              <p14:cNvContentPartPr/>
              <p14:nvPr/>
            </p14:nvContentPartPr>
            <p14:xfrm>
              <a:off x="78120" y="2103120"/>
              <a:ext cx="7854120" cy="2811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760" y="2094120"/>
                <a:ext cx="7872480" cy="283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5047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750" y="74295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10000 	good (normal) engines</a:t>
            </a:r>
          </a:p>
          <a:p>
            <a:r>
              <a:rPr lang="en-US" sz="2400" dirty="0" smtClean="0"/>
              <a:t>20 	flawed engines (anomalous)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Aircraft engines motivating example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19986" y="1726347"/>
            <a:ext cx="8305800" cy="1200329"/>
            <a:chOff x="419986" y="1726347"/>
            <a:chExt cx="8305800" cy="1200329"/>
          </a:xfrm>
        </p:grpSpPr>
        <p:sp>
          <p:nvSpPr>
            <p:cNvPr id="4" name="TextBox 3"/>
            <p:cNvSpPr txBox="1"/>
            <p:nvPr/>
          </p:nvSpPr>
          <p:spPr>
            <a:xfrm>
              <a:off x="419986" y="1726347"/>
              <a:ext cx="8305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Training set: 6000 good engines</a:t>
              </a:r>
            </a:p>
            <a:p>
              <a:r>
                <a:rPr lang="en-US" sz="2400" dirty="0" smtClean="0"/>
                <a:t>CV: 2000 good engines ( 	 ), 10 anomalous (           )</a:t>
              </a:r>
            </a:p>
            <a:p>
              <a:r>
                <a:rPr lang="en-US" sz="2400" dirty="0" smtClean="0"/>
                <a:t>Test: </a:t>
              </a:r>
              <a:r>
                <a:rPr lang="en-US" sz="2400" dirty="0"/>
                <a:t>2000 good engines ( </a:t>
              </a:r>
              <a:r>
                <a:rPr lang="en-US" sz="2400" dirty="0" smtClean="0"/>
                <a:t>          ), </a:t>
              </a:r>
              <a:r>
                <a:rPr lang="en-US" sz="2400" dirty="0"/>
                <a:t>10 anomalous (         </a:t>
              </a:r>
              <a:r>
                <a:rPr lang="en-US" sz="2400" dirty="0" smtClean="0"/>
                <a:t>  )</a:t>
              </a:r>
              <a:endParaRPr lang="en-US" sz="2400" dirty="0"/>
            </a:p>
          </p:txBody>
        </p:sp>
        <p:pic>
          <p:nvPicPr>
            <p:cNvPr id="5" name="Picture 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237905"/>
              <a:ext cx="699516" cy="26517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2259171"/>
              <a:ext cx="685800" cy="26517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8866" y="2590108"/>
              <a:ext cx="699516" cy="26517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466" y="2611374"/>
              <a:ext cx="685800" cy="265176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19986" y="3105150"/>
            <a:ext cx="8305800" cy="1569660"/>
            <a:chOff x="419986" y="3105150"/>
            <a:chExt cx="8305800" cy="1569660"/>
          </a:xfrm>
        </p:grpSpPr>
        <p:sp>
          <p:nvSpPr>
            <p:cNvPr id="9" name="TextBox 8"/>
            <p:cNvSpPr txBox="1"/>
            <p:nvPr/>
          </p:nvSpPr>
          <p:spPr>
            <a:xfrm>
              <a:off x="419986" y="3105150"/>
              <a:ext cx="8305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Alternative:</a:t>
              </a:r>
            </a:p>
            <a:p>
              <a:r>
                <a:rPr lang="en-US" sz="2400" dirty="0" smtClean="0"/>
                <a:t>Training set: 6000 good engines</a:t>
              </a:r>
            </a:p>
            <a:p>
              <a:r>
                <a:rPr lang="en-US" sz="2400" dirty="0" smtClean="0"/>
                <a:t>CV: </a:t>
              </a:r>
              <a:r>
                <a:rPr lang="en-US" sz="2400" dirty="0"/>
                <a:t>4000 good engines ( 	 ), 10 anomalous (           )</a:t>
              </a:r>
            </a:p>
            <a:p>
              <a:r>
                <a:rPr lang="en-US" sz="2400" dirty="0"/>
                <a:t>Test: </a:t>
              </a:r>
              <a:r>
                <a:rPr lang="en-US" sz="2400" dirty="0" smtClean="0"/>
                <a:t>4000 </a:t>
              </a:r>
              <a:r>
                <a:rPr lang="en-US" sz="2400" dirty="0"/>
                <a:t>good engines (           ), 10 anomalous (           )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2289" y="3956756"/>
              <a:ext cx="699516" cy="26517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7889" y="3946123"/>
              <a:ext cx="685800" cy="26517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5955" y="4351491"/>
              <a:ext cx="699516" cy="26517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555" y="4330225"/>
              <a:ext cx="685800" cy="265176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/>
              <p14:cNvContentPartPr/>
              <p14:nvPr/>
            </p14:nvContentPartPr>
            <p14:xfrm>
              <a:off x="63720" y="694080"/>
              <a:ext cx="9019440" cy="21963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640" y="684360"/>
                <a:ext cx="9040680" cy="22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/>
              <p14:cNvContentPartPr/>
              <p14:nvPr/>
            </p14:nvContentPartPr>
            <p14:xfrm>
              <a:off x="135000" y="3183120"/>
              <a:ext cx="7826400" cy="15454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6360" y="3174840"/>
                <a:ext cx="7846200" cy="156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559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750" y="74295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Fit model          on training set</a:t>
            </a:r>
          </a:p>
          <a:p>
            <a:r>
              <a:rPr lang="en-US" sz="2400" dirty="0" smtClean="0"/>
              <a:t>On a cross validation/test example     , predict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Algorithm evaluation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666" y="841491"/>
            <a:ext cx="546354" cy="306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768008"/>
            <a:ext cx="2029968" cy="365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97616"/>
            <a:ext cx="153162" cy="137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880" y="1764030"/>
            <a:ext cx="4514850" cy="731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4750" y="2515929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Possible evaluation metrics: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True positive, false positive, false negative, true negative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Precision/Recall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F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-score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3405" y="423979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also use cross validation set to choose parameter </a:t>
            </a: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86" y="4429367"/>
            <a:ext cx="123444" cy="1463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/>
              <p14:cNvContentPartPr/>
              <p14:nvPr/>
            </p14:nvContentPartPr>
            <p14:xfrm>
              <a:off x="170640" y="708120"/>
              <a:ext cx="8283600" cy="39704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9840" y="698760"/>
                <a:ext cx="8306640" cy="399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0252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43400" y="590550"/>
            <a:ext cx="435013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920"/>
              </a:lnSpc>
            </a:pP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Anomaly detection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224865" y="2336943"/>
            <a:ext cx="4724400" cy="16764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Anomaly detection vs. supervised learning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9723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000" y="285750"/>
            <a:ext cx="4152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Anomaly detection</a:t>
            </a:r>
            <a:endParaRPr lang="en-US" sz="2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658833" y="285749"/>
            <a:ext cx="4152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Supervised learning</a:t>
            </a:r>
            <a:endParaRPr lang="en-US" sz="2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191000" y="28575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vs.</a:t>
            </a:r>
            <a:endParaRPr lang="en-US" sz="22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533900" y="895350"/>
            <a:ext cx="0" cy="403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81000" y="716637"/>
            <a:ext cx="41529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Very small number of positive examples (           ). (0-20 is common).</a:t>
            </a:r>
          </a:p>
          <a:p>
            <a:r>
              <a:rPr lang="en-US" sz="2200" dirty="0" smtClean="0"/>
              <a:t>Large number of negative (           ) examples.</a:t>
            </a:r>
          </a:p>
          <a:p>
            <a:r>
              <a:rPr lang="en-US" sz="2200" dirty="0" smtClean="0"/>
              <a:t>Many different “types” of anomalies. Hard for any algorithm to learn from positive examples what the anomalies look like; future anomalies may look nothing like any of the anomalous examples we’ve seen so far.</a:t>
            </a:r>
            <a:endParaRPr lang="en-US" sz="2200" dirty="0"/>
          </a:p>
        </p:txBody>
      </p:sp>
      <p:pic>
        <p:nvPicPr>
          <p:cNvPr id="46" name="Picture 4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445" y="1852282"/>
            <a:ext cx="643418" cy="243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44" y="1186502"/>
            <a:ext cx="630802" cy="24391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658833" y="710259"/>
            <a:ext cx="41529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Large number of positive and negative examples.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r>
              <a:rPr lang="en-US" sz="2200" dirty="0" smtClean="0"/>
              <a:t>Enough positive examples for algorithm to get a sense of what positive examples are like,  future positive examples likely to be similar to ones in training set.</a:t>
            </a:r>
            <a:endParaRPr lang="en-US" sz="2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35000" y="893880"/>
              <a:ext cx="8762400" cy="3920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800" y="885240"/>
                <a:ext cx="8778240" cy="393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9165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000" y="285750"/>
            <a:ext cx="4152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Anomaly detection</a:t>
            </a:r>
            <a:endParaRPr lang="en-US" sz="2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658833" y="285749"/>
            <a:ext cx="4152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Supervised learning</a:t>
            </a:r>
            <a:endParaRPr lang="en-US" sz="2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191000" y="28575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vs.</a:t>
            </a:r>
            <a:endParaRPr lang="en-US" sz="22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533900" y="895350"/>
            <a:ext cx="0" cy="403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81000" y="716637"/>
            <a:ext cx="41529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Fraud detection</a:t>
            </a:r>
          </a:p>
          <a:p>
            <a:endParaRPr lang="en-US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Manufacturing (e.g. aircraft engines)</a:t>
            </a:r>
          </a:p>
          <a:p>
            <a:endParaRPr lang="en-US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Monitoring machines in a data center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200" dirty="0"/>
          </a:p>
        </p:txBody>
      </p:sp>
      <p:sp>
        <p:nvSpPr>
          <p:cNvPr id="48" name="TextBox 47"/>
          <p:cNvSpPr txBox="1"/>
          <p:nvPr/>
        </p:nvSpPr>
        <p:spPr>
          <a:xfrm>
            <a:off x="4658833" y="710259"/>
            <a:ext cx="4152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Email spam classification</a:t>
            </a:r>
          </a:p>
          <a:p>
            <a:endParaRPr lang="en-US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Weather prediction (sunny/rainy/</a:t>
            </a:r>
            <a:r>
              <a:rPr lang="en-US" sz="2200" dirty="0" err="1" smtClean="0"/>
              <a:t>etc</a:t>
            </a:r>
            <a:r>
              <a:rPr lang="en-US" sz="2200" dirty="0" smtClean="0"/>
              <a:t>).</a:t>
            </a:r>
          </a:p>
          <a:p>
            <a:endParaRPr lang="en-US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Cancer classification</a:t>
            </a:r>
            <a:endParaRPr lang="en-US" sz="2200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379101"/>
            <a:ext cx="34290" cy="2766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993" y="3361944"/>
            <a:ext cx="34290" cy="2766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49680" y="844200"/>
              <a:ext cx="8447400" cy="1874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120" y="835200"/>
                <a:ext cx="8463240" cy="188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1946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Anomaly detection example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2436" y="770571"/>
            <a:ext cx="3751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Aircraft engine features: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= heat generated</a:t>
            </a:r>
          </a:p>
          <a:p>
            <a:r>
              <a:rPr lang="en-US" sz="2400" dirty="0" smtClean="0"/>
              <a:t>	= vibration intensity</a:t>
            </a:r>
          </a:p>
          <a:p>
            <a:r>
              <a:rPr lang="en-US" sz="2400" dirty="0" smtClean="0"/>
              <a:t>     …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604300" y="2396291"/>
            <a:ext cx="3615064" cy="2626182"/>
            <a:chOff x="2604300" y="2396291"/>
            <a:chExt cx="3615064" cy="2626182"/>
          </a:xfrm>
        </p:grpSpPr>
        <p:cxnSp>
          <p:nvCxnSpPr>
            <p:cNvPr id="5" name="Straight Arrow Connector 4"/>
            <p:cNvCxnSpPr/>
            <p:nvPr/>
          </p:nvCxnSpPr>
          <p:spPr>
            <a:xfrm flipH="1" flipV="1">
              <a:off x="3095088" y="2396291"/>
              <a:ext cx="9587" cy="2403014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933671" y="4633986"/>
              <a:ext cx="2905069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ross 35"/>
            <p:cNvSpPr/>
            <p:nvPr/>
          </p:nvSpPr>
          <p:spPr>
            <a:xfrm rot="2734294">
              <a:off x="4373363" y="3550563"/>
              <a:ext cx="187298" cy="187298"/>
            </a:xfrm>
            <a:prstGeom prst="plus">
              <a:avLst>
                <a:gd name="adj" fmla="val 46579"/>
              </a:avLst>
            </a:prstGeom>
            <a:solidFill>
              <a:schemeClr val="accent2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8" name="Picture 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473" y="4799305"/>
              <a:ext cx="193121" cy="130398"/>
            </a:xfrm>
            <a:prstGeom prst="rect">
              <a:avLst/>
            </a:prstGeom>
          </p:spPr>
        </p:pic>
        <p:sp>
          <p:nvSpPr>
            <p:cNvPr id="19" name="Cross 18"/>
            <p:cNvSpPr/>
            <p:nvPr/>
          </p:nvSpPr>
          <p:spPr>
            <a:xfrm rot="2734294">
              <a:off x="5296653" y="2723015"/>
              <a:ext cx="187298" cy="187298"/>
            </a:xfrm>
            <a:prstGeom prst="plus">
              <a:avLst>
                <a:gd name="adj" fmla="val 46579"/>
              </a:avLst>
            </a:prstGeom>
            <a:solidFill>
              <a:schemeClr val="accent2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" name="Cross 20"/>
            <p:cNvSpPr/>
            <p:nvPr/>
          </p:nvSpPr>
          <p:spPr>
            <a:xfrm rot="2734294">
              <a:off x="4266669" y="3913638"/>
              <a:ext cx="187298" cy="187298"/>
            </a:xfrm>
            <a:prstGeom prst="plus">
              <a:avLst>
                <a:gd name="adj" fmla="val 46579"/>
              </a:avLst>
            </a:prstGeom>
            <a:solidFill>
              <a:schemeClr val="accent2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Cross 21"/>
            <p:cNvSpPr/>
            <p:nvPr/>
          </p:nvSpPr>
          <p:spPr>
            <a:xfrm rot="2734294">
              <a:off x="3896026" y="3648771"/>
              <a:ext cx="187298" cy="187298"/>
            </a:xfrm>
            <a:prstGeom prst="plus">
              <a:avLst>
                <a:gd name="adj" fmla="val 46579"/>
              </a:avLst>
            </a:prstGeom>
            <a:solidFill>
              <a:schemeClr val="accent2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" name="Cross 23"/>
            <p:cNvSpPr/>
            <p:nvPr/>
          </p:nvSpPr>
          <p:spPr>
            <a:xfrm rot="2734294">
              <a:off x="4292942" y="3383904"/>
              <a:ext cx="187298" cy="187298"/>
            </a:xfrm>
            <a:prstGeom prst="plus">
              <a:avLst>
                <a:gd name="adj" fmla="val 46579"/>
              </a:avLst>
            </a:prstGeom>
            <a:solidFill>
              <a:schemeClr val="accent2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" name="Cross 24"/>
            <p:cNvSpPr/>
            <p:nvPr/>
          </p:nvSpPr>
          <p:spPr>
            <a:xfrm rot="2734294">
              <a:off x="4505797" y="3350122"/>
              <a:ext cx="187298" cy="187298"/>
            </a:xfrm>
            <a:prstGeom prst="plus">
              <a:avLst>
                <a:gd name="adj" fmla="val 46579"/>
              </a:avLst>
            </a:prstGeom>
            <a:solidFill>
              <a:schemeClr val="accent2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" name="Cross 25"/>
            <p:cNvSpPr/>
            <p:nvPr/>
          </p:nvSpPr>
          <p:spPr>
            <a:xfrm rot="2734294">
              <a:off x="4418161" y="3193494"/>
              <a:ext cx="187298" cy="187298"/>
            </a:xfrm>
            <a:prstGeom prst="plus">
              <a:avLst>
                <a:gd name="adj" fmla="val 46579"/>
              </a:avLst>
            </a:prstGeom>
            <a:solidFill>
              <a:schemeClr val="accent2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7" name="Cross 26"/>
            <p:cNvSpPr/>
            <p:nvPr/>
          </p:nvSpPr>
          <p:spPr>
            <a:xfrm rot="2734294">
              <a:off x="4513958" y="3649032"/>
              <a:ext cx="187298" cy="187298"/>
            </a:xfrm>
            <a:prstGeom prst="plus">
              <a:avLst>
                <a:gd name="adj" fmla="val 46579"/>
              </a:avLst>
            </a:prstGeom>
            <a:solidFill>
              <a:schemeClr val="accent2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6" name="Picture 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99217" y="3511005"/>
              <a:ext cx="198073" cy="13039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 rot="16200000">
              <a:off x="2221059" y="2785857"/>
              <a:ext cx="11050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(vibration)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10546" y="4683919"/>
              <a:ext cx="9088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(heat)</a:t>
              </a:r>
              <a:endParaRPr lang="en-US" sz="1600" dirty="0"/>
            </a:p>
          </p:txBody>
        </p:sp>
        <p:sp>
          <p:nvSpPr>
            <p:cNvPr id="20" name="Cross 19"/>
            <p:cNvSpPr/>
            <p:nvPr/>
          </p:nvSpPr>
          <p:spPr>
            <a:xfrm rot="2734294">
              <a:off x="4204427" y="3200562"/>
              <a:ext cx="187298" cy="187298"/>
            </a:xfrm>
            <a:prstGeom prst="plus">
              <a:avLst>
                <a:gd name="adj" fmla="val 46579"/>
              </a:avLst>
            </a:prstGeom>
            <a:solidFill>
              <a:schemeClr val="accent2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Cross 22"/>
            <p:cNvSpPr/>
            <p:nvPr/>
          </p:nvSpPr>
          <p:spPr>
            <a:xfrm rot="2734294">
              <a:off x="4843094" y="3350297"/>
              <a:ext cx="187298" cy="187298"/>
            </a:xfrm>
            <a:prstGeom prst="plus">
              <a:avLst>
                <a:gd name="adj" fmla="val 46579"/>
              </a:avLst>
            </a:prstGeom>
            <a:solidFill>
              <a:schemeClr val="accent2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" name="Cross 27"/>
            <p:cNvSpPr/>
            <p:nvPr/>
          </p:nvSpPr>
          <p:spPr>
            <a:xfrm rot="2734294">
              <a:off x="4631240" y="3236808"/>
              <a:ext cx="187298" cy="187298"/>
            </a:xfrm>
            <a:prstGeom prst="plus">
              <a:avLst>
                <a:gd name="adj" fmla="val 46579"/>
              </a:avLst>
            </a:prstGeom>
            <a:solidFill>
              <a:schemeClr val="accent2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1" name="Cross 30"/>
            <p:cNvSpPr/>
            <p:nvPr/>
          </p:nvSpPr>
          <p:spPr>
            <a:xfrm rot="2734294">
              <a:off x="4366373" y="3000172"/>
              <a:ext cx="187298" cy="187298"/>
            </a:xfrm>
            <a:prstGeom prst="plus">
              <a:avLst>
                <a:gd name="adj" fmla="val 46579"/>
              </a:avLst>
            </a:prstGeom>
            <a:solidFill>
              <a:schemeClr val="accent2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3" name="Cross 32"/>
            <p:cNvSpPr/>
            <p:nvPr/>
          </p:nvSpPr>
          <p:spPr>
            <a:xfrm rot="2734294">
              <a:off x="4030501" y="3245074"/>
              <a:ext cx="187298" cy="187298"/>
            </a:xfrm>
            <a:prstGeom prst="plus">
              <a:avLst>
                <a:gd name="adj" fmla="val 46579"/>
              </a:avLst>
            </a:prstGeom>
            <a:solidFill>
              <a:schemeClr val="accent2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4" name="Cross 33"/>
            <p:cNvSpPr/>
            <p:nvPr/>
          </p:nvSpPr>
          <p:spPr>
            <a:xfrm rot="2734294">
              <a:off x="4639876" y="3119037"/>
              <a:ext cx="187298" cy="187298"/>
            </a:xfrm>
            <a:prstGeom prst="plus">
              <a:avLst>
                <a:gd name="adj" fmla="val 46579"/>
              </a:avLst>
            </a:prstGeom>
            <a:solidFill>
              <a:schemeClr val="accent2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5" name="Cross 34"/>
            <p:cNvSpPr/>
            <p:nvPr/>
          </p:nvSpPr>
          <p:spPr>
            <a:xfrm rot="2734294">
              <a:off x="4659927" y="3982832"/>
              <a:ext cx="187298" cy="187298"/>
            </a:xfrm>
            <a:prstGeom prst="plus">
              <a:avLst>
                <a:gd name="adj" fmla="val 46579"/>
              </a:avLst>
            </a:prstGeom>
            <a:solidFill>
              <a:schemeClr val="accent2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7" name="Cross 36"/>
            <p:cNvSpPr/>
            <p:nvPr/>
          </p:nvSpPr>
          <p:spPr>
            <a:xfrm rot="2734294">
              <a:off x="5287848" y="3485445"/>
              <a:ext cx="187298" cy="187298"/>
            </a:xfrm>
            <a:prstGeom prst="plus">
              <a:avLst>
                <a:gd name="adj" fmla="val 46579"/>
              </a:avLst>
            </a:prstGeom>
            <a:solidFill>
              <a:schemeClr val="accent2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8" name="Cross 37"/>
            <p:cNvSpPr/>
            <p:nvPr/>
          </p:nvSpPr>
          <p:spPr>
            <a:xfrm rot="2734294">
              <a:off x="5040357" y="3797586"/>
              <a:ext cx="187298" cy="187298"/>
            </a:xfrm>
            <a:prstGeom prst="plus">
              <a:avLst>
                <a:gd name="adj" fmla="val 46579"/>
              </a:avLst>
            </a:prstGeom>
            <a:solidFill>
              <a:schemeClr val="accent2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9" name="Cross 38"/>
            <p:cNvSpPr/>
            <p:nvPr/>
          </p:nvSpPr>
          <p:spPr>
            <a:xfrm rot="2734294">
              <a:off x="4104124" y="3488824"/>
              <a:ext cx="187298" cy="187298"/>
            </a:xfrm>
            <a:prstGeom prst="plus">
              <a:avLst>
                <a:gd name="adj" fmla="val 46579"/>
              </a:avLst>
            </a:prstGeom>
            <a:solidFill>
              <a:schemeClr val="accent2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0" name="Cross 39"/>
            <p:cNvSpPr/>
            <p:nvPr/>
          </p:nvSpPr>
          <p:spPr>
            <a:xfrm rot="2734294">
              <a:off x="4710659" y="3437334"/>
              <a:ext cx="187298" cy="187298"/>
            </a:xfrm>
            <a:prstGeom prst="plus">
              <a:avLst>
                <a:gd name="adj" fmla="val 46579"/>
              </a:avLst>
            </a:prstGeom>
            <a:solidFill>
              <a:schemeClr val="accent2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Cross 40"/>
            <p:cNvSpPr/>
            <p:nvPr/>
          </p:nvSpPr>
          <p:spPr>
            <a:xfrm rot="2734294">
              <a:off x="5040358" y="3281570"/>
              <a:ext cx="187298" cy="187298"/>
            </a:xfrm>
            <a:prstGeom prst="plus">
              <a:avLst>
                <a:gd name="adj" fmla="val 46579"/>
              </a:avLst>
            </a:prstGeom>
            <a:solidFill>
              <a:schemeClr val="accent2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2" name="Cross 41"/>
            <p:cNvSpPr/>
            <p:nvPr/>
          </p:nvSpPr>
          <p:spPr>
            <a:xfrm rot="2734294">
              <a:off x="4836230" y="2935693"/>
              <a:ext cx="187298" cy="187298"/>
            </a:xfrm>
            <a:prstGeom prst="plus">
              <a:avLst>
                <a:gd name="adj" fmla="val 46579"/>
              </a:avLst>
            </a:prstGeom>
            <a:solidFill>
              <a:schemeClr val="accent2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" name="Cross 42"/>
            <p:cNvSpPr/>
            <p:nvPr/>
          </p:nvSpPr>
          <p:spPr>
            <a:xfrm rot="2734294">
              <a:off x="4504476" y="2694667"/>
              <a:ext cx="187298" cy="187298"/>
            </a:xfrm>
            <a:prstGeom prst="plus">
              <a:avLst>
                <a:gd name="adj" fmla="val 46579"/>
              </a:avLst>
            </a:prstGeom>
            <a:solidFill>
              <a:schemeClr val="accent2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5" name="Cross 44"/>
            <p:cNvSpPr/>
            <p:nvPr/>
          </p:nvSpPr>
          <p:spPr>
            <a:xfrm rot="2734294">
              <a:off x="3682680" y="2562234"/>
              <a:ext cx="187298" cy="187298"/>
            </a:xfrm>
            <a:prstGeom prst="plus">
              <a:avLst>
                <a:gd name="adj" fmla="val 46579"/>
              </a:avLst>
            </a:prstGeom>
            <a:solidFill>
              <a:schemeClr val="accent2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6" name="Cross 45"/>
            <p:cNvSpPr/>
            <p:nvPr/>
          </p:nvSpPr>
          <p:spPr>
            <a:xfrm rot="2734294">
              <a:off x="3374865" y="3349186"/>
              <a:ext cx="187298" cy="187298"/>
            </a:xfrm>
            <a:prstGeom prst="plus">
              <a:avLst>
                <a:gd name="adj" fmla="val 46579"/>
              </a:avLst>
            </a:prstGeom>
            <a:solidFill>
              <a:schemeClr val="accent2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7" name="Cross 46"/>
            <p:cNvSpPr/>
            <p:nvPr/>
          </p:nvSpPr>
          <p:spPr>
            <a:xfrm rot="2734294">
              <a:off x="3558550" y="3702201"/>
              <a:ext cx="187298" cy="187298"/>
            </a:xfrm>
            <a:prstGeom prst="plus">
              <a:avLst>
                <a:gd name="adj" fmla="val 46579"/>
              </a:avLst>
            </a:prstGeom>
            <a:solidFill>
              <a:schemeClr val="accent2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8" name="Cross 47"/>
            <p:cNvSpPr/>
            <p:nvPr/>
          </p:nvSpPr>
          <p:spPr>
            <a:xfrm rot="2734294">
              <a:off x="3926918" y="3000171"/>
              <a:ext cx="187298" cy="187298"/>
            </a:xfrm>
            <a:prstGeom prst="plus">
              <a:avLst>
                <a:gd name="adj" fmla="val 46579"/>
              </a:avLst>
            </a:prstGeom>
            <a:solidFill>
              <a:schemeClr val="accent2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4572000" y="770571"/>
            <a:ext cx="0" cy="16320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062313" y="770571"/>
            <a:ext cx="3751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Dataset:</a:t>
            </a:r>
          </a:p>
          <a:p>
            <a:endParaRPr lang="en-US" sz="2400" dirty="0"/>
          </a:p>
          <a:p>
            <a:r>
              <a:rPr lang="en-US" sz="2400" dirty="0" smtClean="0"/>
              <a:t>New engine: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54" y="1314764"/>
            <a:ext cx="267462" cy="1805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54" y="1685857"/>
            <a:ext cx="274320" cy="1805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685857"/>
            <a:ext cx="569214" cy="1828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802040"/>
            <a:ext cx="2665476" cy="3657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406800" y="1387440"/>
              <a:ext cx="264960" cy="501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6360" y="1379880"/>
                <a:ext cx="28548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3036600" y="1960200"/>
              <a:ext cx="4709880" cy="2754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28320" y="1950120"/>
                <a:ext cx="4730400" cy="27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3658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43400" y="590550"/>
            <a:ext cx="435013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920"/>
              </a:lnSpc>
            </a:pP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Anomaly detection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343400" y="2190750"/>
            <a:ext cx="4179145" cy="167640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Choosing what features to use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9294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Non-</a:t>
            </a:r>
            <a:r>
              <a:rPr lang="en-US" sz="2800" b="1" dirty="0" err="1" smtClean="0"/>
              <a:t>gaussian</a:t>
            </a:r>
            <a:r>
              <a:rPr lang="en-US" sz="2800" b="1" dirty="0" smtClean="0"/>
              <a:t> features</a:t>
            </a:r>
            <a:endParaRPr lang="en-US" sz="2800" b="1" dirty="0"/>
          </a:p>
        </p:txBody>
      </p:sp>
      <p:pic>
        <p:nvPicPr>
          <p:cNvPr id="2050" name="Picture 2" descr="C:\Users\tlow\Desktop\cs229a\lectures-slides\assets\anomaly\hist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1"/>
          <a:stretch/>
        </p:blipFill>
        <p:spPr bwMode="auto">
          <a:xfrm>
            <a:off x="4953886" y="2880635"/>
            <a:ext cx="280416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low\Desktop\cs229a\lectures-slides\assets\anomaly\hist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3"/>
          <a:stretch/>
        </p:blipFill>
        <p:spPr bwMode="auto">
          <a:xfrm>
            <a:off x="990600" y="777515"/>
            <a:ext cx="2804160" cy="198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1"/>
          <a:stretch/>
        </p:blipFill>
        <p:spPr bwMode="auto">
          <a:xfrm>
            <a:off x="992372" y="2880635"/>
            <a:ext cx="280416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80" y="2760704"/>
            <a:ext cx="114872" cy="102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80" y="4880885"/>
            <a:ext cx="114872" cy="102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530" y="4876020"/>
            <a:ext cx="114872" cy="1028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2307960" y="686880"/>
              <a:ext cx="6689160" cy="4084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7880" y="678960"/>
                <a:ext cx="6711480" cy="41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642240" y="1029960"/>
              <a:ext cx="8390880" cy="3105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3960" y="1022400"/>
                <a:ext cx="8408520" cy="312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2291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2857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Error analysis for anomaly detection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81341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Want		large for normal examples    .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small for anomalous examples    .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15699"/>
            <a:ext cx="637413" cy="3573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167" y="1354906"/>
            <a:ext cx="637413" cy="357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035644"/>
            <a:ext cx="178689" cy="1600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453585"/>
            <a:ext cx="178689" cy="1600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1000" y="1846243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Most common problem: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is comparable (say, both large) for normal 	and anomalous examples</a:t>
            </a:r>
            <a:endParaRPr lang="en-US" sz="2800" dirty="0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166" y="2360051"/>
            <a:ext cx="637413" cy="357378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1196" r="-2308" b="-1196"/>
          <a:stretch/>
        </p:blipFill>
        <p:spPr bwMode="auto">
          <a:xfrm>
            <a:off x="2011680" y="3181350"/>
            <a:ext cx="219456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893148"/>
            <a:ext cx="200597" cy="13544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953000" y="3181350"/>
            <a:ext cx="2438400" cy="1870994"/>
            <a:chOff x="4953000" y="3181350"/>
            <a:chExt cx="2438400" cy="187099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53000" y="3181350"/>
              <a:ext cx="24384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203" y="4916898"/>
              <a:ext cx="200597" cy="13544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0176" y="3662300"/>
              <a:ext cx="205740" cy="135446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142200" y="507600"/>
              <a:ext cx="6825600" cy="4521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2480" y="499680"/>
                <a:ext cx="6845760" cy="453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5673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2857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Monitoring computers in a data center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813410"/>
            <a:ext cx="8305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Choose features that might take on unusually large or small values in the event of an anomaly.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= memory use of computer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= number of disk accesses/sec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= CPU load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= network traffic</a:t>
            </a:r>
          </a:p>
          <a:p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85950"/>
            <a:ext cx="312039" cy="210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14594"/>
            <a:ext cx="320040" cy="2106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14003"/>
            <a:ext cx="322707" cy="216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170717"/>
            <a:ext cx="328041" cy="2106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85320" y="579240"/>
              <a:ext cx="8462160" cy="3784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880" y="570240"/>
                <a:ext cx="8480520" cy="380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0686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43400" y="590550"/>
            <a:ext cx="435013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920"/>
              </a:lnSpc>
            </a:pP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Anomaly detection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211298" y="2117779"/>
            <a:ext cx="4614334" cy="16764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Multivariate Gaussian distribution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0737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1"/>
          <a:stretch/>
        </p:blipFill>
        <p:spPr bwMode="auto">
          <a:xfrm>
            <a:off x="4909085" y="1734666"/>
            <a:ext cx="3559972" cy="308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8"/>
          <a:stretch/>
        </p:blipFill>
        <p:spPr bwMode="auto">
          <a:xfrm>
            <a:off x="4909085" y="-214361"/>
            <a:ext cx="3535036" cy="308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8575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Motivating example: Monitoring machines in a data center</a:t>
            </a:r>
            <a:endParaRPr lang="en-US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576" y="1010766"/>
            <a:ext cx="4569024" cy="342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Arrow Connector 38"/>
          <p:cNvCxnSpPr/>
          <p:nvPr/>
        </p:nvCxnSpPr>
        <p:spPr>
          <a:xfrm flipV="1">
            <a:off x="4909084" y="745182"/>
            <a:ext cx="1" cy="197896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907622" y="2876550"/>
            <a:ext cx="1463" cy="17722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88" y="4369811"/>
            <a:ext cx="200597" cy="1354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9183" y="3086957"/>
            <a:ext cx="205740" cy="1354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685577"/>
            <a:ext cx="205740" cy="1354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873" y="2724150"/>
            <a:ext cx="200597" cy="135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6685" y="4248150"/>
            <a:ext cx="1817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(CPU Load)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149340" y="2598007"/>
            <a:ext cx="1817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(CPU Load)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130844" y="4584023"/>
            <a:ext cx="1817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(Memory Use)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507754" y="1973925"/>
            <a:ext cx="1817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(Memory Use)</a:t>
            </a:r>
            <a:endParaRPr lang="en-US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/>
              <p14:cNvContentPartPr/>
              <p14:nvPr/>
            </p14:nvContentPartPr>
            <p14:xfrm>
              <a:off x="285120" y="915480"/>
              <a:ext cx="8712000" cy="3942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5760" y="905400"/>
                <a:ext cx="8728200" cy="395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72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Multivariate Gaussian (Normal) distribution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755492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. Don’t model			   etc. separately. Model           all in one go.</a:t>
            </a:r>
          </a:p>
          <a:p>
            <a:r>
              <a:rPr lang="en-US" sz="2800" dirty="0" smtClean="0"/>
              <a:t>Parameters:				(covariance matrix)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868054"/>
            <a:ext cx="1050798" cy="272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68054"/>
            <a:ext cx="2504313" cy="357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22" y="1282808"/>
            <a:ext cx="637413" cy="357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876" y="1735210"/>
            <a:ext cx="2752344" cy="3520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113760" y="1001520"/>
              <a:ext cx="7997400" cy="3848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4040" y="991800"/>
                <a:ext cx="8019000" cy="387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4006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2857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Multivariate Gaussian (Normal) examples</a:t>
            </a:r>
            <a:endParaRPr lang="en-US" sz="2800" b="1" dirty="0"/>
          </a:p>
        </p:txBody>
      </p:sp>
      <p:pic>
        <p:nvPicPr>
          <p:cNvPr id="2062" name="Picture 14" descr="C:\Users\tlow\Desktop\cs229a\lectures-slides\assets\anomaly\lect7\112.jpg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44" y="313426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tlow\Desktop\cs229a\lectures-slides\assets\anomaly\lect7\111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5" y="1428750"/>
            <a:ext cx="243839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tlow\Desktop\cs229a\lectures-slides\assets\anomaly\lect7\122.jpg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572" y="3151504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tlow\Desktop\cs229a\lectures-slides\assets\anomaly\lect7\121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30" y="142875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tlow\Desktop\cs229a\lectures-slides\assets\anomaly\lect7\132.jpg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329" y="3151504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Users\tlow\Desktop\cs229a\lectures-slides\assets\anomaly\lect7\131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896" y="1358329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98" y="925201"/>
            <a:ext cx="1613059" cy="457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925201"/>
            <a:ext cx="1613059" cy="457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567" y="925201"/>
            <a:ext cx="1908810" cy="457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066537"/>
            <a:ext cx="200597" cy="1354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51683"/>
            <a:ext cx="205740" cy="1354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685" y="4868608"/>
            <a:ext cx="200597" cy="1354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28" y="3947723"/>
            <a:ext cx="205740" cy="1354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966" y="3093092"/>
            <a:ext cx="200597" cy="1354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66" y="3078238"/>
            <a:ext cx="205740" cy="1354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51" y="4895163"/>
            <a:ext cx="200597" cy="1354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894" y="3974278"/>
            <a:ext cx="205740" cy="1354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190" y="3026504"/>
            <a:ext cx="200597" cy="1354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90" y="3011650"/>
            <a:ext cx="205740" cy="1354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745" y="4880862"/>
            <a:ext cx="200597" cy="1354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788" y="3959977"/>
            <a:ext cx="205740" cy="1354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" name="Ink 3"/>
              <p14:cNvContentPartPr/>
              <p14:nvPr/>
            </p14:nvContentPartPr>
            <p14:xfrm>
              <a:off x="485640" y="793800"/>
              <a:ext cx="7882560" cy="3777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7000" y="785160"/>
                <a:ext cx="7900920" cy="379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0312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C:\Users\tlow\Desktop\cs229a\lectures-slides\assets\anomaly\lect7\112.jpg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44" y="313426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1000" y="2857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Multivariate Gaussian (Normal) examples</a:t>
            </a:r>
            <a:endParaRPr lang="en-US" sz="2800" b="1" dirty="0"/>
          </a:p>
        </p:txBody>
      </p:sp>
      <p:pic>
        <p:nvPicPr>
          <p:cNvPr id="2063" name="Picture 15" descr="C:\Users\tlow\Desktop\cs229a\lectures-slides\assets\anomaly\lect7\111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5" y="1428750"/>
            <a:ext cx="243839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1230" y="3156736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6430" y="142875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7838" y="3134791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0896" y="1358329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08" y="925201"/>
            <a:ext cx="1613059" cy="457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075" y="925201"/>
            <a:ext cx="1761649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98" y="925201"/>
            <a:ext cx="1613059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066537"/>
            <a:ext cx="200597" cy="1354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51683"/>
            <a:ext cx="205740" cy="1354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685" y="4868608"/>
            <a:ext cx="200597" cy="1354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28" y="3947723"/>
            <a:ext cx="205740" cy="1354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966" y="3093092"/>
            <a:ext cx="200597" cy="1354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66" y="3078238"/>
            <a:ext cx="205740" cy="1354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51" y="4895163"/>
            <a:ext cx="200597" cy="1354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17" y="3974278"/>
            <a:ext cx="205740" cy="1354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190" y="3026504"/>
            <a:ext cx="200597" cy="1354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90" y="3011650"/>
            <a:ext cx="205740" cy="1354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745" y="4880862"/>
            <a:ext cx="200597" cy="1354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788" y="3959977"/>
            <a:ext cx="205740" cy="1354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" name="Ink 3"/>
              <p14:cNvContentPartPr/>
              <p14:nvPr/>
            </p14:nvContentPartPr>
            <p14:xfrm>
              <a:off x="3587040" y="772560"/>
              <a:ext cx="4545720" cy="4263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78760" y="765000"/>
                <a:ext cx="4564800" cy="428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9940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2857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Multivariate Gaussian (Normal) examples</a:t>
            </a:r>
            <a:endParaRPr lang="en-US" sz="2800" b="1" dirty="0"/>
          </a:p>
        </p:txBody>
      </p:sp>
      <p:pic>
        <p:nvPicPr>
          <p:cNvPr id="2064" name="Picture 16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4451" y="315153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6430" y="142875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6638" y="3147096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0896" y="1358329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925201"/>
            <a:ext cx="1613059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766" y="925201"/>
            <a:ext cx="1761649" cy="457200"/>
          </a:xfrm>
          <a:prstGeom prst="rect">
            <a:avLst/>
          </a:prstGeom>
        </p:spPr>
      </p:pic>
      <p:pic>
        <p:nvPicPr>
          <p:cNvPr id="13" name="Picture 14" descr="C:\Users\tlow\Desktop\cs229a\lectures-slides\assets\anomaly\lect7\112.jpg"/>
          <p:cNvPicPr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44" y="313426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 descr="C:\Users\tlow\Desktop\cs229a\lectures-slides\assets\anomaly\lect7\111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5" y="1428750"/>
            <a:ext cx="243839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98" y="925201"/>
            <a:ext cx="1613059" cy="457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066537"/>
            <a:ext cx="200597" cy="1354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51683"/>
            <a:ext cx="205740" cy="1354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685" y="4868608"/>
            <a:ext cx="200597" cy="1354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28" y="3947723"/>
            <a:ext cx="205740" cy="13544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966" y="3093092"/>
            <a:ext cx="200597" cy="1354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66" y="3078238"/>
            <a:ext cx="205740" cy="1354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51" y="4895163"/>
            <a:ext cx="200597" cy="1354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17" y="3974278"/>
            <a:ext cx="205740" cy="1354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190" y="3026504"/>
            <a:ext cx="200597" cy="13544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90" y="3011650"/>
            <a:ext cx="205740" cy="13544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745" y="4880862"/>
            <a:ext cx="200597" cy="1354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788" y="3959977"/>
            <a:ext cx="205740" cy="1354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" name="Ink 1"/>
              <p14:cNvContentPartPr/>
              <p14:nvPr/>
            </p14:nvContentPartPr>
            <p14:xfrm>
              <a:off x="1814400" y="1115640"/>
              <a:ext cx="6511320" cy="3427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06480" y="1106280"/>
                <a:ext cx="6528960" cy="344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4272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Density estimation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0313" y="953451"/>
            <a:ext cx="3751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Dataset:</a:t>
            </a:r>
          </a:p>
          <a:p>
            <a:r>
              <a:rPr lang="en-US" sz="2400" dirty="0" smtClean="0"/>
              <a:t>Is         </a:t>
            </a:r>
            <a:r>
              <a:rPr lang="en-US" sz="2400" dirty="0"/>
              <a:t> </a:t>
            </a:r>
            <a:r>
              <a:rPr lang="en-US" sz="2400" dirty="0" smtClean="0"/>
              <a:t>  anomalous?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84920"/>
            <a:ext cx="2665476" cy="365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02977"/>
            <a:ext cx="569214" cy="18288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1049426" y="2359227"/>
            <a:ext cx="9587" cy="2403014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88009" y="4596922"/>
            <a:ext cx="2905069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ross 9"/>
          <p:cNvSpPr/>
          <p:nvPr/>
        </p:nvSpPr>
        <p:spPr>
          <a:xfrm rot="2734294">
            <a:off x="2327701" y="3513499"/>
            <a:ext cx="187298" cy="187298"/>
          </a:xfrm>
          <a:prstGeom prst="plus">
            <a:avLst>
              <a:gd name="adj" fmla="val 46579"/>
            </a:avLst>
          </a:prstGeom>
          <a:solidFill>
            <a:schemeClr val="accent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11" y="4762241"/>
            <a:ext cx="193121" cy="130398"/>
          </a:xfrm>
          <a:prstGeom prst="rect">
            <a:avLst/>
          </a:prstGeom>
        </p:spPr>
      </p:pic>
      <p:sp>
        <p:nvSpPr>
          <p:cNvPr id="12" name="Cross 11"/>
          <p:cNvSpPr/>
          <p:nvPr/>
        </p:nvSpPr>
        <p:spPr>
          <a:xfrm rot="2734294">
            <a:off x="3250991" y="2685951"/>
            <a:ext cx="187298" cy="187298"/>
          </a:xfrm>
          <a:prstGeom prst="plus">
            <a:avLst>
              <a:gd name="adj" fmla="val 46579"/>
            </a:avLst>
          </a:prstGeom>
          <a:solidFill>
            <a:schemeClr val="accent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Cross 12"/>
          <p:cNvSpPr/>
          <p:nvPr/>
        </p:nvSpPr>
        <p:spPr>
          <a:xfrm rot="2734294">
            <a:off x="2221007" y="3876574"/>
            <a:ext cx="187298" cy="187298"/>
          </a:xfrm>
          <a:prstGeom prst="plus">
            <a:avLst>
              <a:gd name="adj" fmla="val 46579"/>
            </a:avLst>
          </a:prstGeom>
          <a:solidFill>
            <a:schemeClr val="accent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Cross 13"/>
          <p:cNvSpPr/>
          <p:nvPr/>
        </p:nvSpPr>
        <p:spPr>
          <a:xfrm rot="2734294">
            <a:off x="1850364" y="3611707"/>
            <a:ext cx="187298" cy="187298"/>
          </a:xfrm>
          <a:prstGeom prst="plus">
            <a:avLst>
              <a:gd name="adj" fmla="val 46579"/>
            </a:avLst>
          </a:prstGeom>
          <a:solidFill>
            <a:schemeClr val="accent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Cross 14"/>
          <p:cNvSpPr/>
          <p:nvPr/>
        </p:nvSpPr>
        <p:spPr>
          <a:xfrm rot="2734294">
            <a:off x="2247280" y="3346840"/>
            <a:ext cx="187298" cy="187298"/>
          </a:xfrm>
          <a:prstGeom prst="plus">
            <a:avLst>
              <a:gd name="adj" fmla="val 46579"/>
            </a:avLst>
          </a:prstGeom>
          <a:solidFill>
            <a:schemeClr val="accent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Cross 15"/>
          <p:cNvSpPr/>
          <p:nvPr/>
        </p:nvSpPr>
        <p:spPr>
          <a:xfrm rot="2734294">
            <a:off x="2460135" y="3313058"/>
            <a:ext cx="187298" cy="187298"/>
          </a:xfrm>
          <a:prstGeom prst="plus">
            <a:avLst>
              <a:gd name="adj" fmla="val 46579"/>
            </a:avLst>
          </a:prstGeom>
          <a:solidFill>
            <a:schemeClr val="accent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Cross 16"/>
          <p:cNvSpPr/>
          <p:nvPr/>
        </p:nvSpPr>
        <p:spPr>
          <a:xfrm rot="2734294">
            <a:off x="2372499" y="3156430"/>
            <a:ext cx="187298" cy="187298"/>
          </a:xfrm>
          <a:prstGeom prst="plus">
            <a:avLst>
              <a:gd name="adj" fmla="val 46579"/>
            </a:avLst>
          </a:prstGeom>
          <a:solidFill>
            <a:schemeClr val="accent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Cross 17"/>
          <p:cNvSpPr/>
          <p:nvPr/>
        </p:nvSpPr>
        <p:spPr>
          <a:xfrm rot="2734294">
            <a:off x="2468296" y="3611968"/>
            <a:ext cx="187298" cy="187298"/>
          </a:xfrm>
          <a:prstGeom prst="plus">
            <a:avLst>
              <a:gd name="adj" fmla="val 46579"/>
            </a:avLst>
          </a:prstGeom>
          <a:solidFill>
            <a:schemeClr val="accent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3555" y="3473941"/>
            <a:ext cx="198073" cy="1303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16200000">
            <a:off x="175397" y="2748793"/>
            <a:ext cx="1105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(vibration)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264884" y="4646855"/>
            <a:ext cx="908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(heat)</a:t>
            </a:r>
            <a:endParaRPr lang="en-US" sz="1600" dirty="0"/>
          </a:p>
        </p:txBody>
      </p:sp>
      <p:sp>
        <p:nvSpPr>
          <p:cNvPr id="22" name="Cross 21"/>
          <p:cNvSpPr/>
          <p:nvPr/>
        </p:nvSpPr>
        <p:spPr>
          <a:xfrm rot="2734294">
            <a:off x="2158765" y="3163498"/>
            <a:ext cx="187298" cy="187298"/>
          </a:xfrm>
          <a:prstGeom prst="plus">
            <a:avLst>
              <a:gd name="adj" fmla="val 46579"/>
            </a:avLst>
          </a:prstGeom>
          <a:solidFill>
            <a:schemeClr val="accent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Cross 22"/>
          <p:cNvSpPr/>
          <p:nvPr/>
        </p:nvSpPr>
        <p:spPr>
          <a:xfrm rot="2734294">
            <a:off x="2797432" y="3313233"/>
            <a:ext cx="187298" cy="187298"/>
          </a:xfrm>
          <a:prstGeom prst="plus">
            <a:avLst>
              <a:gd name="adj" fmla="val 46579"/>
            </a:avLst>
          </a:prstGeom>
          <a:solidFill>
            <a:schemeClr val="accent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" name="Cross 23"/>
          <p:cNvSpPr/>
          <p:nvPr/>
        </p:nvSpPr>
        <p:spPr>
          <a:xfrm rot="2734294">
            <a:off x="2585578" y="3199744"/>
            <a:ext cx="187298" cy="187298"/>
          </a:xfrm>
          <a:prstGeom prst="plus">
            <a:avLst>
              <a:gd name="adj" fmla="val 46579"/>
            </a:avLst>
          </a:prstGeom>
          <a:solidFill>
            <a:schemeClr val="accent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" name="Cross 24"/>
          <p:cNvSpPr/>
          <p:nvPr/>
        </p:nvSpPr>
        <p:spPr>
          <a:xfrm rot="2734294">
            <a:off x="2320711" y="2963108"/>
            <a:ext cx="187298" cy="187298"/>
          </a:xfrm>
          <a:prstGeom prst="plus">
            <a:avLst>
              <a:gd name="adj" fmla="val 46579"/>
            </a:avLst>
          </a:prstGeom>
          <a:solidFill>
            <a:schemeClr val="accent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" name="Cross 25"/>
          <p:cNvSpPr/>
          <p:nvPr/>
        </p:nvSpPr>
        <p:spPr>
          <a:xfrm rot="2734294">
            <a:off x="1984839" y="3208010"/>
            <a:ext cx="187298" cy="187298"/>
          </a:xfrm>
          <a:prstGeom prst="plus">
            <a:avLst>
              <a:gd name="adj" fmla="val 46579"/>
            </a:avLst>
          </a:prstGeom>
          <a:solidFill>
            <a:schemeClr val="accent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7" name="Cross 26"/>
          <p:cNvSpPr/>
          <p:nvPr/>
        </p:nvSpPr>
        <p:spPr>
          <a:xfrm rot="2734294">
            <a:off x="2594214" y="3081973"/>
            <a:ext cx="187298" cy="187298"/>
          </a:xfrm>
          <a:prstGeom prst="plus">
            <a:avLst>
              <a:gd name="adj" fmla="val 46579"/>
            </a:avLst>
          </a:prstGeom>
          <a:solidFill>
            <a:schemeClr val="accent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8" name="Cross 27"/>
          <p:cNvSpPr/>
          <p:nvPr/>
        </p:nvSpPr>
        <p:spPr>
          <a:xfrm rot="2734294">
            <a:off x="2614265" y="3945768"/>
            <a:ext cx="187298" cy="187298"/>
          </a:xfrm>
          <a:prstGeom prst="plus">
            <a:avLst>
              <a:gd name="adj" fmla="val 46579"/>
            </a:avLst>
          </a:prstGeom>
          <a:solidFill>
            <a:schemeClr val="accent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9" name="Cross 28"/>
          <p:cNvSpPr/>
          <p:nvPr/>
        </p:nvSpPr>
        <p:spPr>
          <a:xfrm rot="2734294">
            <a:off x="3242186" y="3448381"/>
            <a:ext cx="187298" cy="187298"/>
          </a:xfrm>
          <a:prstGeom prst="plus">
            <a:avLst>
              <a:gd name="adj" fmla="val 46579"/>
            </a:avLst>
          </a:prstGeom>
          <a:solidFill>
            <a:schemeClr val="accent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0" name="Cross 29"/>
          <p:cNvSpPr/>
          <p:nvPr/>
        </p:nvSpPr>
        <p:spPr>
          <a:xfrm rot="2734294">
            <a:off x="2994695" y="3760522"/>
            <a:ext cx="187298" cy="187298"/>
          </a:xfrm>
          <a:prstGeom prst="plus">
            <a:avLst>
              <a:gd name="adj" fmla="val 46579"/>
            </a:avLst>
          </a:prstGeom>
          <a:solidFill>
            <a:schemeClr val="accent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1" name="Cross 30"/>
          <p:cNvSpPr/>
          <p:nvPr/>
        </p:nvSpPr>
        <p:spPr>
          <a:xfrm rot="2734294">
            <a:off x="2058462" y="3451760"/>
            <a:ext cx="187298" cy="187298"/>
          </a:xfrm>
          <a:prstGeom prst="plus">
            <a:avLst>
              <a:gd name="adj" fmla="val 46579"/>
            </a:avLst>
          </a:prstGeom>
          <a:solidFill>
            <a:schemeClr val="accent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2" name="Cross 31"/>
          <p:cNvSpPr/>
          <p:nvPr/>
        </p:nvSpPr>
        <p:spPr>
          <a:xfrm rot="2734294">
            <a:off x="2664997" y="3400270"/>
            <a:ext cx="187298" cy="187298"/>
          </a:xfrm>
          <a:prstGeom prst="plus">
            <a:avLst>
              <a:gd name="adj" fmla="val 46579"/>
            </a:avLst>
          </a:prstGeom>
          <a:solidFill>
            <a:schemeClr val="accent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3" name="Cross 32"/>
          <p:cNvSpPr/>
          <p:nvPr/>
        </p:nvSpPr>
        <p:spPr>
          <a:xfrm rot="2734294">
            <a:off x="2994696" y="3244506"/>
            <a:ext cx="187298" cy="187298"/>
          </a:xfrm>
          <a:prstGeom prst="plus">
            <a:avLst>
              <a:gd name="adj" fmla="val 46579"/>
            </a:avLst>
          </a:prstGeom>
          <a:solidFill>
            <a:schemeClr val="accent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4" name="Cross 33"/>
          <p:cNvSpPr/>
          <p:nvPr/>
        </p:nvSpPr>
        <p:spPr>
          <a:xfrm rot="2734294">
            <a:off x="2790568" y="2898629"/>
            <a:ext cx="187298" cy="187298"/>
          </a:xfrm>
          <a:prstGeom prst="plus">
            <a:avLst>
              <a:gd name="adj" fmla="val 46579"/>
            </a:avLst>
          </a:prstGeom>
          <a:solidFill>
            <a:schemeClr val="accent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5" name="Cross 34"/>
          <p:cNvSpPr/>
          <p:nvPr/>
        </p:nvSpPr>
        <p:spPr>
          <a:xfrm rot="2734294">
            <a:off x="2458814" y="2657603"/>
            <a:ext cx="187298" cy="187298"/>
          </a:xfrm>
          <a:prstGeom prst="plus">
            <a:avLst>
              <a:gd name="adj" fmla="val 46579"/>
            </a:avLst>
          </a:prstGeom>
          <a:solidFill>
            <a:schemeClr val="accent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6" name="Cross 35"/>
          <p:cNvSpPr/>
          <p:nvPr/>
        </p:nvSpPr>
        <p:spPr>
          <a:xfrm rot="2734294">
            <a:off x="1637018" y="2525170"/>
            <a:ext cx="187298" cy="187298"/>
          </a:xfrm>
          <a:prstGeom prst="plus">
            <a:avLst>
              <a:gd name="adj" fmla="val 46579"/>
            </a:avLst>
          </a:prstGeom>
          <a:solidFill>
            <a:schemeClr val="accent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7" name="Cross 36"/>
          <p:cNvSpPr/>
          <p:nvPr/>
        </p:nvSpPr>
        <p:spPr>
          <a:xfrm rot="2734294">
            <a:off x="1329203" y="3312122"/>
            <a:ext cx="187298" cy="187298"/>
          </a:xfrm>
          <a:prstGeom prst="plus">
            <a:avLst>
              <a:gd name="adj" fmla="val 46579"/>
            </a:avLst>
          </a:prstGeom>
          <a:solidFill>
            <a:schemeClr val="accent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8" name="Cross 37"/>
          <p:cNvSpPr/>
          <p:nvPr/>
        </p:nvSpPr>
        <p:spPr>
          <a:xfrm rot="2734294">
            <a:off x="1512888" y="3665137"/>
            <a:ext cx="187298" cy="187298"/>
          </a:xfrm>
          <a:prstGeom prst="plus">
            <a:avLst>
              <a:gd name="adj" fmla="val 46579"/>
            </a:avLst>
          </a:prstGeom>
          <a:solidFill>
            <a:schemeClr val="accent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9" name="Cross 38"/>
          <p:cNvSpPr/>
          <p:nvPr/>
        </p:nvSpPr>
        <p:spPr>
          <a:xfrm rot="2734294">
            <a:off x="1881256" y="2963107"/>
            <a:ext cx="187298" cy="187298"/>
          </a:xfrm>
          <a:prstGeom prst="plus">
            <a:avLst>
              <a:gd name="adj" fmla="val 46579"/>
            </a:avLst>
          </a:prstGeom>
          <a:solidFill>
            <a:schemeClr val="accent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235440" y="1151640"/>
              <a:ext cx="7904520" cy="3441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5360" y="1142640"/>
                <a:ext cx="7926840" cy="346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8005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g\Desktop\aa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405" y="1450016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1000" y="2857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Multivariate Gaussian (Normal) examples</a:t>
            </a:r>
            <a:endParaRPr lang="en-US" sz="2800" b="1" dirty="0"/>
          </a:p>
        </p:txBody>
      </p:sp>
      <p:pic>
        <p:nvPicPr>
          <p:cNvPr id="2064" name="Picture 16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0639" y="3168769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9359" y="3145961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0896" y="1358329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99" y="915220"/>
            <a:ext cx="1908810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634" y="925201"/>
            <a:ext cx="1908810" cy="457200"/>
          </a:xfrm>
          <a:prstGeom prst="rect">
            <a:avLst/>
          </a:prstGeom>
        </p:spPr>
      </p:pic>
      <p:pic>
        <p:nvPicPr>
          <p:cNvPr id="12" name="Picture 14" descr="C:\Users\tlow\Desktop\cs229a\lectures-slides\assets\anomaly\lect7\112.jpg"/>
          <p:cNvPicPr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44" y="313426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C:\Users\tlow\Desktop\cs229a\lectures-slides\assets\anomaly\lect7\111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5" y="1428750"/>
            <a:ext cx="243839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98" y="925201"/>
            <a:ext cx="1613059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066537"/>
            <a:ext cx="200597" cy="1354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51683"/>
            <a:ext cx="205740" cy="1354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685" y="4868608"/>
            <a:ext cx="200597" cy="1354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28" y="3947723"/>
            <a:ext cx="205740" cy="1354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190" y="3026504"/>
            <a:ext cx="200597" cy="1354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90" y="3011650"/>
            <a:ext cx="205740" cy="13544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745" y="4880862"/>
            <a:ext cx="200597" cy="13544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788" y="3959977"/>
            <a:ext cx="205740" cy="135446"/>
          </a:xfrm>
          <a:prstGeom prst="rect">
            <a:avLst/>
          </a:prstGeom>
        </p:spPr>
      </p:pic>
      <p:pic>
        <p:nvPicPr>
          <p:cNvPr id="1027" name="Picture 3" descr="C:\Users\ang\Desktop\bb.jpg"/>
          <p:cNvPicPr>
            <a:picLocks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760" y="3163896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17" y="3974278"/>
            <a:ext cx="205740" cy="1354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966" y="3093092"/>
            <a:ext cx="200597" cy="13544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66" y="3078238"/>
            <a:ext cx="205740" cy="1354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51" y="4895163"/>
            <a:ext cx="200597" cy="1354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" name="Ink 4"/>
              <p14:cNvContentPartPr/>
              <p14:nvPr/>
            </p14:nvContentPartPr>
            <p14:xfrm>
              <a:off x="4251600" y="858600"/>
              <a:ext cx="4359960" cy="3691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42600" y="849960"/>
                <a:ext cx="4378680" cy="371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2687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2857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Multivariate Gaussian (Normal) examples</a:t>
            </a:r>
            <a:endParaRPr lang="en-US" sz="2800" b="1" dirty="0"/>
          </a:p>
        </p:txBody>
      </p:sp>
      <p:pic>
        <p:nvPicPr>
          <p:cNvPr id="2064" name="Picture 16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8792" y="3161564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6430" y="142875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5535" y="31411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0896" y="1358329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34" y="971550"/>
            <a:ext cx="2204562" cy="45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792" y="971550"/>
            <a:ext cx="2204562" cy="457200"/>
          </a:xfrm>
          <a:prstGeom prst="rect">
            <a:avLst/>
          </a:prstGeom>
        </p:spPr>
      </p:pic>
      <p:pic>
        <p:nvPicPr>
          <p:cNvPr id="15" name="Picture 14" descr="C:\Users\tlow\Desktop\cs229a\lectures-slides\assets\anomaly\lect7\112.jpg"/>
          <p:cNvPicPr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44" y="313426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C:\Users\tlow\Desktop\cs229a\lectures-slides\assets\anomaly\lect7\111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5" y="1428750"/>
            <a:ext cx="243839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98" y="925201"/>
            <a:ext cx="1613059" cy="457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066537"/>
            <a:ext cx="200597" cy="1354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51683"/>
            <a:ext cx="205740" cy="1354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685" y="4868608"/>
            <a:ext cx="200597" cy="1354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28" y="3947723"/>
            <a:ext cx="205740" cy="1354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966" y="3093092"/>
            <a:ext cx="200597" cy="1354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66" y="3078238"/>
            <a:ext cx="205740" cy="1354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51" y="4895163"/>
            <a:ext cx="200597" cy="13544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17" y="3974278"/>
            <a:ext cx="205740" cy="13544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190" y="3026504"/>
            <a:ext cx="200597" cy="1354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90" y="3011650"/>
            <a:ext cx="205740" cy="13544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745" y="4880862"/>
            <a:ext cx="200597" cy="13544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788" y="3959977"/>
            <a:ext cx="205740" cy="1354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" name="Ink 5"/>
              <p14:cNvContentPartPr/>
              <p14:nvPr/>
            </p14:nvContentPartPr>
            <p14:xfrm>
              <a:off x="1771920" y="901080"/>
              <a:ext cx="6811200" cy="3613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64360" y="891360"/>
                <a:ext cx="6827400" cy="363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1837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2857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Multivariate Gaussian (Normal) examples</a:t>
            </a:r>
            <a:endParaRPr lang="en-US" sz="2800" b="1" dirty="0"/>
          </a:p>
        </p:txBody>
      </p:sp>
      <p:pic>
        <p:nvPicPr>
          <p:cNvPr id="2064" name="Picture 16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0804" y="316081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6430" y="142875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9075" y="313497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0896" y="1358329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380" y="960749"/>
            <a:ext cx="1761649" cy="457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919746"/>
            <a:ext cx="1908810" cy="457200"/>
          </a:xfrm>
          <a:prstGeom prst="rect">
            <a:avLst/>
          </a:prstGeom>
        </p:spPr>
      </p:pic>
      <p:pic>
        <p:nvPicPr>
          <p:cNvPr id="12" name="Picture 11" descr="C:\Users\tlow\Desktop\cs229a\lectures-slides\assets\anomaly\lect7\112.jpg"/>
          <p:cNvPicPr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44" y="313426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tlow\Desktop\cs229a\lectures-slides\assets\anomaly\lect7\111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5" y="1428750"/>
            <a:ext cx="243839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98" y="925201"/>
            <a:ext cx="1613059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066537"/>
            <a:ext cx="200597" cy="1354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51683"/>
            <a:ext cx="205740" cy="1354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685" y="4868608"/>
            <a:ext cx="200597" cy="1354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28" y="3947723"/>
            <a:ext cx="205740" cy="1354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966" y="3093092"/>
            <a:ext cx="200597" cy="13544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66" y="3078238"/>
            <a:ext cx="205740" cy="1354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51" y="4895163"/>
            <a:ext cx="200597" cy="1354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17" y="3974278"/>
            <a:ext cx="205740" cy="1354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190" y="3026504"/>
            <a:ext cx="200597" cy="1354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90" y="3011650"/>
            <a:ext cx="205740" cy="13544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745" y="4880862"/>
            <a:ext cx="200597" cy="13544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788" y="3959977"/>
            <a:ext cx="205740" cy="1354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" name="Ink 3"/>
              <p14:cNvContentPartPr/>
              <p14:nvPr/>
            </p14:nvContentPartPr>
            <p14:xfrm>
              <a:off x="885600" y="793800"/>
              <a:ext cx="7282800" cy="3505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77680" y="782640"/>
                <a:ext cx="7301160" cy="352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2250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43400" y="590550"/>
            <a:ext cx="435013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920"/>
              </a:lnSpc>
            </a:pP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Anomaly detection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247864" y="2258990"/>
            <a:ext cx="4800600" cy="16764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Anomaly detection using the multivariate Gaussian distribution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7668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Multivariate Gaussian (Normal) distribution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75313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Parameters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31" y="846802"/>
            <a:ext cx="514350" cy="274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9" y="1214796"/>
            <a:ext cx="7173468" cy="7680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318135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Parameter fitting:</a:t>
            </a:r>
          </a:p>
          <a:p>
            <a:r>
              <a:rPr lang="en-US" sz="2400" dirty="0" smtClean="0"/>
              <a:t>Given training set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590203"/>
            <a:ext cx="2665476" cy="3657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044688"/>
            <a:ext cx="1888236" cy="8321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044688"/>
            <a:ext cx="4117086" cy="832104"/>
          </a:xfrm>
          <a:prstGeom prst="rect">
            <a:avLst/>
          </a:prstGeom>
        </p:spPr>
      </p:pic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5634" y="2020062"/>
            <a:ext cx="1551802" cy="116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1446" y="2005064"/>
            <a:ext cx="1548384" cy="116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9814" y="2026612"/>
            <a:ext cx="1548384" cy="116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634" y="3052454"/>
            <a:ext cx="200597" cy="1354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87" y="3052454"/>
            <a:ext cx="205740" cy="1354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147" y="3009283"/>
            <a:ext cx="200597" cy="1354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09283"/>
            <a:ext cx="205740" cy="1354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47" y="3069408"/>
            <a:ext cx="200597" cy="1354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069408"/>
            <a:ext cx="205740" cy="1354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" name="Ink 8"/>
              <p14:cNvContentPartPr/>
              <p14:nvPr/>
            </p14:nvContentPartPr>
            <p14:xfrm>
              <a:off x="492840" y="694080"/>
              <a:ext cx="6825240" cy="4077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2400" y="683280"/>
                <a:ext cx="6847560" cy="409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1474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2305" y="2994958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Given a new example    , compute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 smtClean="0"/>
              <a:t>   Flag an anomaly if 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28575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Anomaly detection with the multivariate Gaussian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75313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Fit model          by setting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581" y="846802"/>
            <a:ext cx="546354" cy="306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456623"/>
            <a:ext cx="6501384" cy="768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339" y="4572006"/>
            <a:ext cx="1108710" cy="3063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4795"/>
            <a:ext cx="1888236" cy="8321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90010"/>
            <a:ext cx="4117086" cy="832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532" y="3180478"/>
            <a:ext cx="153162" cy="137160"/>
          </a:xfrm>
          <a:prstGeom prst="rect">
            <a:avLst/>
          </a:prstGeom>
        </p:spPr>
      </p:pic>
      <p:pic>
        <p:nvPicPr>
          <p:cNvPr id="19" name="Picture 3" descr="C:\Users\tlow\Desktop\cs229a\lectures-slides\assets\anomaly\lect6a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34802"/>
            <a:ext cx="3261143" cy="24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tlow\Desktop\cs229a\lectures-slides\assets\anomaly\lect6a.jpg"/>
          <p:cNvPicPr>
            <a:picLocks noChangeAspect="1" noChangeArrowheads="1"/>
          </p:cNvPicPr>
          <p:nvPr/>
        </p:nvPicPr>
        <p:blipFill rotWithShape="1"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0" b="12575"/>
          <a:stretch/>
        </p:blipFill>
        <p:spPr bwMode="auto">
          <a:xfrm>
            <a:off x="5796875" y="846460"/>
            <a:ext cx="2722068" cy="213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Ink 6"/>
              <p14:cNvContentPartPr/>
              <p14:nvPr/>
            </p14:nvContentPartPr>
            <p14:xfrm>
              <a:off x="606600" y="922680"/>
              <a:ext cx="7432920" cy="4084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6160" y="912960"/>
                <a:ext cx="7454160" cy="410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6281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Relationship to original model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75313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Original model: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2" y="846802"/>
            <a:ext cx="6101715" cy="2895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287655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Corresponds to multivariate Gaussian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where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79" y="3257550"/>
            <a:ext cx="6548755" cy="70120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98846" y="1504255"/>
            <a:ext cx="1733710" cy="1300283"/>
            <a:chOff x="3426430" y="1428750"/>
            <a:chExt cx="2438400" cy="1828800"/>
          </a:xfrm>
        </p:grpSpPr>
        <p:pic>
          <p:nvPicPr>
            <p:cNvPr id="15" name="Picture 17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26430" y="1428750"/>
              <a:ext cx="24384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8966" y="3093092"/>
              <a:ext cx="200597" cy="13544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366" y="3078238"/>
              <a:ext cx="205740" cy="135446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509908" y="1314692"/>
            <a:ext cx="941832" cy="941832"/>
            <a:chOff x="3687817" y="3156736"/>
            <a:chExt cx="1872213" cy="1873873"/>
          </a:xfrm>
        </p:grpSpPr>
        <p:pic>
          <p:nvPicPr>
            <p:cNvPr id="14" name="Picture 16"/>
            <p:cNvPicPr>
              <a:picLocks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31230" y="3156736"/>
              <a:ext cx="18288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51" y="4895163"/>
              <a:ext cx="200597" cy="13544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7817" y="3974278"/>
              <a:ext cx="205740" cy="135446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5667569" y="1494943"/>
            <a:ext cx="1733710" cy="1300283"/>
            <a:chOff x="6060896" y="1358329"/>
            <a:chExt cx="2438400" cy="1828800"/>
          </a:xfrm>
        </p:grpSpPr>
        <p:pic>
          <p:nvPicPr>
            <p:cNvPr id="17" name="Picture 19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60896" y="1358329"/>
              <a:ext cx="24384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7190" y="3026504"/>
              <a:ext cx="200597" cy="13544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6590" y="3011650"/>
              <a:ext cx="205740" cy="13544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7219166" y="1342021"/>
            <a:ext cx="941832" cy="938054"/>
            <a:chOff x="6420788" y="3134791"/>
            <a:chExt cx="1865850" cy="1881517"/>
          </a:xfrm>
        </p:grpSpPr>
        <p:pic>
          <p:nvPicPr>
            <p:cNvPr id="16" name="Picture 18"/>
            <p:cNvPicPr>
              <a:picLocks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57838" y="3134791"/>
              <a:ext cx="18288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9745" y="4880862"/>
              <a:ext cx="200597" cy="13544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0788" y="3959977"/>
              <a:ext cx="205740" cy="135446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901556" y="1478538"/>
            <a:ext cx="1802287" cy="1351715"/>
            <a:chOff x="6060896" y="1358329"/>
            <a:chExt cx="2438400" cy="1828800"/>
          </a:xfrm>
        </p:grpSpPr>
        <p:pic>
          <p:nvPicPr>
            <p:cNvPr id="31" name="Picture 19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60896" y="1358329"/>
              <a:ext cx="24384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7190" y="3026504"/>
              <a:ext cx="200597" cy="13544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6590" y="3011650"/>
              <a:ext cx="205740" cy="135446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125207" y="1317287"/>
            <a:ext cx="941832" cy="941832"/>
            <a:chOff x="6420788" y="3174607"/>
            <a:chExt cx="1844650" cy="1841701"/>
          </a:xfrm>
        </p:grpSpPr>
        <p:pic>
          <p:nvPicPr>
            <p:cNvPr id="30" name="Picture 18"/>
            <p:cNvPicPr>
              <a:picLocks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36638" y="3174607"/>
              <a:ext cx="18288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9745" y="4880862"/>
              <a:ext cx="200597" cy="13544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0788" y="3959977"/>
              <a:ext cx="205740" cy="135446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6" name="Ink 25"/>
              <p14:cNvContentPartPr/>
              <p14:nvPr/>
            </p14:nvContentPartPr>
            <p14:xfrm>
              <a:off x="392400" y="658080"/>
              <a:ext cx="8755200" cy="43279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3760" y="648720"/>
                <a:ext cx="8772840" cy="434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7433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000" y="285750"/>
            <a:ext cx="4152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Original model</a:t>
            </a:r>
            <a:endParaRPr lang="en-US" sz="2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658833" y="285749"/>
            <a:ext cx="4152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Multivariate Gaussian</a:t>
            </a:r>
            <a:endParaRPr lang="en-US" sz="2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191000" y="28575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vs.</a:t>
            </a:r>
            <a:endParaRPr lang="en-US" sz="22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533900" y="895350"/>
            <a:ext cx="0" cy="403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81000" y="1504950"/>
            <a:ext cx="4152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Manually create features to capture anomalies where              take unusual combinations of values.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4658833" y="1504950"/>
            <a:ext cx="4152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Automatically captures correlations between features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3105150"/>
            <a:ext cx="4152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Computationally cheaper (alternatively, scales better to large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58833" y="3131463"/>
            <a:ext cx="4152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Computationally more expensive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408467" y="4248150"/>
            <a:ext cx="4152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OK even if     (training set size) is small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86300" y="4263744"/>
            <a:ext cx="4152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Must have             , or else     is non-invertible.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1" y="1038801"/>
            <a:ext cx="3385140" cy="268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316" y="982953"/>
            <a:ext cx="3586734" cy="384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029121"/>
            <a:ext cx="600075" cy="1619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02" y="3943350"/>
            <a:ext cx="139065" cy="1143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68" y="4432449"/>
            <a:ext cx="209550" cy="1143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881" y="4424386"/>
            <a:ext cx="699135" cy="1485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399105"/>
            <a:ext cx="156210" cy="1752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" name="Ink 5"/>
              <p14:cNvContentPartPr/>
              <p14:nvPr/>
            </p14:nvContentPartPr>
            <p14:xfrm>
              <a:off x="1264320" y="471960"/>
              <a:ext cx="4109760" cy="2661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54960" y="462960"/>
                <a:ext cx="4128840" cy="268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" name="Ink 6"/>
              <p14:cNvContentPartPr/>
              <p14:nvPr/>
            </p14:nvContentPartPr>
            <p14:xfrm>
              <a:off x="221040" y="694080"/>
              <a:ext cx="8847720" cy="4335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2040" y="685440"/>
                <a:ext cx="8865360" cy="435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07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0" grpId="0"/>
      <p:bldP spid="11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Anomaly detection 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7352" y="753637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Fraud detection:</a:t>
            </a:r>
          </a:p>
          <a:p>
            <a:r>
              <a:rPr lang="en-US" sz="2400" dirty="0" smtClean="0"/>
              <a:t>              = features of user  </a:t>
            </a:r>
            <a:r>
              <a:rPr lang="en-US" sz="2400" dirty="0"/>
              <a:t> </a:t>
            </a:r>
            <a:r>
              <a:rPr lang="en-US" sz="2400" dirty="0" smtClean="0"/>
              <a:t>’s activities</a:t>
            </a:r>
          </a:p>
          <a:p>
            <a:pPr lvl="1"/>
            <a:r>
              <a:rPr lang="en-US" sz="2400" dirty="0" smtClean="0"/>
              <a:t>Model </a:t>
            </a:r>
            <a:r>
              <a:rPr lang="en-US" sz="2400" dirty="0"/>
              <a:t> </a:t>
            </a:r>
            <a:r>
              <a:rPr lang="en-US" sz="2400" dirty="0" smtClean="0"/>
              <a:t>       from data.</a:t>
            </a:r>
          </a:p>
          <a:p>
            <a:pPr lvl="1"/>
            <a:r>
              <a:rPr lang="en-US" sz="2400" dirty="0" smtClean="0"/>
              <a:t>Identify unusual users by checking which have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67352" y="22867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Manufacturing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67352" y="2755508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Monitoring computers in a data center.</a:t>
            </a:r>
          </a:p>
          <a:p>
            <a:pPr lvl="1"/>
            <a:r>
              <a:rPr lang="en-US" sz="2400" dirty="0" smtClean="0"/>
              <a:t>       = features of machine 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      = memory use,        = number of disk accesses/sec,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      = CPU load,        = CPU load/network traffic.</a:t>
            </a:r>
          </a:p>
          <a:p>
            <a:pPr lvl="1"/>
            <a:r>
              <a:rPr lang="en-US" sz="2400" dirty="0" smtClean="0"/>
              <a:t>…</a:t>
            </a:r>
          </a:p>
          <a:p>
            <a:pPr lvl="1"/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05" y="1213798"/>
            <a:ext cx="350520" cy="243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86188"/>
            <a:ext cx="68580" cy="171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60" y="3280641"/>
            <a:ext cx="68580" cy="1714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976873"/>
            <a:ext cx="923925" cy="2552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05" y="3203502"/>
            <a:ext cx="350520" cy="243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05" y="3664683"/>
            <a:ext cx="222885" cy="150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15" y="3677052"/>
            <a:ext cx="228600" cy="1504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05" y="4052184"/>
            <a:ext cx="230505" cy="1543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026328"/>
            <a:ext cx="234315" cy="1504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70" y="1624770"/>
            <a:ext cx="455295" cy="2552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/>
              <p14:cNvContentPartPr/>
              <p14:nvPr/>
            </p14:nvContentPartPr>
            <p14:xfrm>
              <a:off x="156960" y="664920"/>
              <a:ext cx="7625160" cy="40496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5440" y="654120"/>
                <a:ext cx="7648560" cy="407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9967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43400" y="590550"/>
            <a:ext cx="435013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920"/>
              </a:lnSpc>
            </a:pP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Anomaly detection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343400" y="2190750"/>
            <a:ext cx="4179145" cy="16764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Gaussian distribution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5794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Gaussian (Normal) distribution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158" y="661501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Say          . If   </a:t>
            </a:r>
            <a:r>
              <a:rPr lang="en-US" sz="2400" dirty="0"/>
              <a:t> </a:t>
            </a:r>
            <a:r>
              <a:rPr lang="en-US" sz="2400" dirty="0" smtClean="0"/>
              <a:t>is a distributed Gaussian with mean    , variance      .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77887"/>
            <a:ext cx="127635" cy="114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351" y="851217"/>
            <a:ext cx="139065" cy="167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747" y="765492"/>
            <a:ext cx="234315" cy="226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07402"/>
            <a:ext cx="628650" cy="18478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1354700" y="2255316"/>
            <a:ext cx="9587" cy="2403014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85800" y="4506745"/>
            <a:ext cx="35814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729214"/>
            <a:ext cx="127635" cy="1143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/>
              <p14:cNvContentPartPr/>
              <p14:nvPr/>
            </p14:nvContentPartPr>
            <p14:xfrm>
              <a:off x="685440" y="700920"/>
              <a:ext cx="8104680" cy="4206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5000" y="689040"/>
                <a:ext cx="8127360" cy="422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484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Gaussian distribution example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3617" y="104775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9165" y="318135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3716" y="104775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3717" y="318135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63" y="836677"/>
            <a:ext cx="1454277" cy="247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9" y="819150"/>
            <a:ext cx="1678495" cy="247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63" y="2962797"/>
            <a:ext cx="1462659" cy="2493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84" y="2962797"/>
            <a:ext cx="1678495" cy="2472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/>
              <p14:cNvContentPartPr/>
              <p14:nvPr/>
            </p14:nvContentPartPr>
            <p14:xfrm>
              <a:off x="1350000" y="851040"/>
              <a:ext cx="7647120" cy="4221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39560" y="840960"/>
                <a:ext cx="7668000" cy="424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4007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Parameter estimation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739933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Dataset: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10459"/>
            <a:ext cx="2443353" cy="320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810459"/>
            <a:ext cx="957643" cy="26403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2785071" y="1341461"/>
            <a:ext cx="9588" cy="2146519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623654" y="3322661"/>
            <a:ext cx="3820492" cy="11089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665600" y="3281182"/>
            <a:ext cx="0" cy="10875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ross 18"/>
          <p:cNvSpPr/>
          <p:nvPr/>
        </p:nvSpPr>
        <p:spPr>
          <a:xfrm rot="2734294">
            <a:off x="4572684" y="3234556"/>
            <a:ext cx="187298" cy="187298"/>
          </a:xfrm>
          <a:prstGeom prst="plus">
            <a:avLst>
              <a:gd name="adj" fmla="val 46579"/>
            </a:avLst>
          </a:prstGeom>
          <a:solidFill>
            <a:schemeClr val="accent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Cross 20"/>
          <p:cNvSpPr/>
          <p:nvPr/>
        </p:nvSpPr>
        <p:spPr>
          <a:xfrm rot="2734294">
            <a:off x="4919072" y="3234559"/>
            <a:ext cx="187298" cy="187298"/>
          </a:xfrm>
          <a:prstGeom prst="plus">
            <a:avLst>
              <a:gd name="adj" fmla="val 46579"/>
            </a:avLst>
          </a:prstGeom>
          <a:solidFill>
            <a:schemeClr val="accent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Cross 21"/>
          <p:cNvSpPr/>
          <p:nvPr/>
        </p:nvSpPr>
        <p:spPr>
          <a:xfrm rot="2734294">
            <a:off x="4178754" y="3238112"/>
            <a:ext cx="187298" cy="187298"/>
          </a:xfrm>
          <a:prstGeom prst="plus">
            <a:avLst>
              <a:gd name="adj" fmla="val 46579"/>
            </a:avLst>
          </a:prstGeom>
          <a:solidFill>
            <a:schemeClr val="accent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Cross 22"/>
          <p:cNvSpPr/>
          <p:nvPr/>
        </p:nvSpPr>
        <p:spPr>
          <a:xfrm rot="2734294">
            <a:off x="3893671" y="3238580"/>
            <a:ext cx="187298" cy="187298"/>
          </a:xfrm>
          <a:prstGeom prst="plus">
            <a:avLst>
              <a:gd name="adj" fmla="val 46579"/>
            </a:avLst>
          </a:prstGeom>
          <a:solidFill>
            <a:schemeClr val="accent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" name="Cross 23"/>
          <p:cNvSpPr/>
          <p:nvPr/>
        </p:nvSpPr>
        <p:spPr>
          <a:xfrm rot="2734294">
            <a:off x="3467784" y="3240100"/>
            <a:ext cx="187298" cy="187298"/>
          </a:xfrm>
          <a:prstGeom prst="plus">
            <a:avLst>
              <a:gd name="adj" fmla="val 46579"/>
            </a:avLst>
          </a:prstGeom>
          <a:solidFill>
            <a:schemeClr val="accent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" name="Cross 24"/>
          <p:cNvSpPr/>
          <p:nvPr/>
        </p:nvSpPr>
        <p:spPr>
          <a:xfrm rot="2734294">
            <a:off x="4305985" y="3234783"/>
            <a:ext cx="187298" cy="187298"/>
          </a:xfrm>
          <a:prstGeom prst="plus">
            <a:avLst>
              <a:gd name="adj" fmla="val 46579"/>
            </a:avLst>
          </a:prstGeom>
          <a:solidFill>
            <a:schemeClr val="accent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" name="Cross 25"/>
          <p:cNvSpPr/>
          <p:nvPr/>
        </p:nvSpPr>
        <p:spPr>
          <a:xfrm rot="2734294">
            <a:off x="5267565" y="3241910"/>
            <a:ext cx="187298" cy="187298"/>
          </a:xfrm>
          <a:prstGeom prst="plus">
            <a:avLst>
              <a:gd name="adj" fmla="val 46579"/>
            </a:avLst>
          </a:prstGeom>
          <a:solidFill>
            <a:schemeClr val="accent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7" name="Cross 26"/>
          <p:cNvSpPr/>
          <p:nvPr/>
        </p:nvSpPr>
        <p:spPr>
          <a:xfrm rot="2734294">
            <a:off x="5561279" y="3240394"/>
            <a:ext cx="187298" cy="187298"/>
          </a:xfrm>
          <a:prstGeom prst="plus">
            <a:avLst>
              <a:gd name="adj" fmla="val 46579"/>
            </a:avLst>
          </a:prstGeom>
          <a:solidFill>
            <a:schemeClr val="accent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8" name="Cross 27"/>
          <p:cNvSpPr/>
          <p:nvPr/>
        </p:nvSpPr>
        <p:spPr>
          <a:xfrm rot="2734294">
            <a:off x="6134784" y="3241912"/>
            <a:ext cx="187298" cy="187298"/>
          </a:xfrm>
          <a:prstGeom prst="plus">
            <a:avLst>
              <a:gd name="adj" fmla="val 46579"/>
            </a:avLst>
          </a:prstGeom>
          <a:solidFill>
            <a:schemeClr val="accent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9" name="Cross 28"/>
          <p:cNvSpPr/>
          <p:nvPr/>
        </p:nvSpPr>
        <p:spPr>
          <a:xfrm rot="2734294">
            <a:off x="4494382" y="3229012"/>
            <a:ext cx="187298" cy="187298"/>
          </a:xfrm>
          <a:prstGeom prst="plus">
            <a:avLst>
              <a:gd name="adj" fmla="val 46579"/>
            </a:avLst>
          </a:prstGeom>
          <a:solidFill>
            <a:schemeClr val="accent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0" name="Cross 29"/>
          <p:cNvSpPr/>
          <p:nvPr/>
        </p:nvSpPr>
        <p:spPr>
          <a:xfrm rot="2734294">
            <a:off x="4687691" y="3236300"/>
            <a:ext cx="187298" cy="187298"/>
          </a:xfrm>
          <a:prstGeom prst="plus">
            <a:avLst>
              <a:gd name="adj" fmla="val 46579"/>
            </a:avLst>
          </a:prstGeom>
          <a:solidFill>
            <a:schemeClr val="accent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170640" y="951480"/>
              <a:ext cx="8462160" cy="4027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8760" y="941400"/>
                <a:ext cx="8486640" cy="404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9107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43400" y="590550"/>
            <a:ext cx="435013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920"/>
              </a:lnSpc>
            </a:pP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Anomaly detection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343400" y="2190750"/>
            <a:ext cx="4179145" cy="1676400"/>
          </a:xfrm>
        </p:spPr>
        <p:txBody>
          <a:bodyPr>
            <a:noAutofit/>
          </a:bodyPr>
          <a:lstStyle/>
          <a:p>
            <a:pPr algn="l"/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Algorithm</a:t>
            </a:r>
            <a:endParaRPr lang="en-US" sz="6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87241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6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1&#10;$&#10;&#10;\end{document}"/>
  <p:tag name="IGUANATEXSIZE" val="2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mu \in \mathbb{R}^n, \Sigma \in \mathbb{R}^{n\times n}&#10;$&#10;&#10;\end{document}"/>
  <p:tag name="IGUANATEXSIZE" val="2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mu = \begin{bmatrix} 0 \\ 0 \end{bmatrix}&#10;\Sigma = \begin{bmatrix} 1&amp;  0 \\ 0 &amp; 1\end{bmatrix}&#10;$&#10;&#10;\end{document}"/>
  <p:tag name="IGUANATEXSIZE" val="2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mu = \begin{bmatrix} 0 \\ 0 \end{bmatrix}&#10;\Sigma = \begin{bmatrix} 2&amp;  0 \\ 0 &amp; 2\end{bmatrix}&#10;$&#10;&#10;\end{document}"/>
  <p:tag name="IGUANATEXSIZE" val="2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mu = \begin{bmatrix} 0 \\ 0 \end{bmatrix}&#10;\Sigma = \begin{bmatrix} 0.6 &amp;  0 \\ 0 &amp; 0.6\end{bmatrix}&#10;$&#10;&#10;\end{document}"/>
  <p:tag name="IGUANATEXSIZE" val="2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2&#10;$&#10;&#10;\end{document}"/>
  <p:tag name="IGUANATEXSIZE" val="2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mu = \begin{bmatrix} 0 \\ 0 \end{bmatrix}&#10;\Sigma = \begin{bmatrix} 2&amp;  0 \\ 0 &amp; 1\end{bmatrix}&#10;$&#10;&#10;\end{document}"/>
  <p:tag name="IGUANATEXSIZE" val="2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mu = \begin{bmatrix} 0 \\ 0 \end{bmatrix}&#10;\Sigma = \begin{bmatrix} 0.6 &amp;  0 \\ 0 &amp; 1 \end{bmatrix}&#10;$&#10;&#10;\end{document}"/>
  <p:tag name="IGUANATEXSIZE" val="2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mu = \begin{bmatrix} 0 \\ 0 \end{bmatrix}&#10;\Sigma = \begin{bmatrix} 1&amp;  0 \\ 0 &amp; 1\end{bmatrix}&#10;$&#10;&#10;\end{document}"/>
  <p:tag name="IGUANATEXSIZE" val="2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^{(i)}&#10;$&#10;&#10;\end{document}"/>
  <p:tag name="IGUANATEXSIZE" val="2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i&#10;$&#10;&#10;\end{document}"/>
  <p:tag name="IGUANATEXSIZE" val="2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mu = \begin{bmatrix} 0 \\ 0 \end{bmatrix}&#10;\Sigma = \begin{bmatrix} 1&amp;  0 \\ 0 &amp; 2\end{bmatrix}&#10;$&#10;&#10;\end{document}"/>
  <p:tag name="IGUANATEXSIZE" val="2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mu = \begin{bmatrix} 0 \\ 0 \end{bmatrix}&#10;\Sigma = \begin{bmatrix} 1 &amp;  0 \\ 0 &amp; 0.6 \end{bmatrix}&#10;$&#10;&#10;\end{document}"/>
  <p:tag name="IGUANATEXSIZE" val="2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mu = \begin{bmatrix} 0 \\ 0 \end{bmatrix}&#10;\Sigma = \begin{bmatrix} 1&amp;  0 \\ 0 &amp; 1\end{bmatrix}&#10;$&#10;&#10;\end{document}"/>
  <p:tag name="IGUANATEXSIZE" val="2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i&#10;$&#10;&#10;\end{document}"/>
  <p:tag name="IGUANATEXSIZE" val="2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mu = \begin{bmatrix} 0 \\ 0 \end{bmatrix}&#10;\Sigma = \begin{bmatrix} 1&amp;  0.8 \\ 0.8 &amp; 1\end{bmatrix}&#10;$&#10;&#10;\end{document}"/>
  <p:tag name="IGUANATEXSIZE" val="2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mu = \begin{bmatrix} 0 \\ 0 \end{bmatrix}&#10;\Sigma = \begin{bmatrix} 1 &amp;  0.5 \\ 0.5 &amp; 1 \end{bmatrix}&#10;$&#10;&#10;\end{document}"/>
  <p:tag name="IGUANATEXSIZE" val="2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mu = \begin{bmatrix} 0 \\ 0 \end{bmatrix}&#10;\Sigma = \begin{bmatrix} 1&amp;  0 \\ 0 &amp; 1\end{bmatrix}&#10;$&#10;&#10;\end{document}"/>
  <p:tag name="IGUANATEXSIZE" val="2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p(x) &lt; \varepsilon&#10;$&#10;&#10;\end{document}"/>
  <p:tag name="IGUANATEXSIZE" val="2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^{(i)}&#10;$&#10;&#10;\end{document}"/>
  <p:tag name="IGUANATEXSIZE" val="2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mu = \begin{bmatrix} 0 \\ 0 \end{bmatrix}&#10;\Sigma = \begin{bmatrix} 1&amp; - 0.8 \\ -0.8 &amp; 1\end{bmatrix}&#10;$&#10;&#10;\end{document}"/>
  <p:tag name="IGUANATEXSIZE" val="2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mu = \begin{bmatrix} 0 \\ 0 \end{bmatrix}&#10;\Sigma = \begin{bmatrix} 1 &amp;  -0.5 \\ -0.5 &amp; 1 \end{bmatrix}&#10;$&#10;&#10;\end{document}"/>
  <p:tag name="IGUANATEXSIZE" val="2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mu = \begin{bmatrix} 0 \\ 0 \end{bmatrix}&#10;\Sigma = \begin{bmatrix} 1&amp;  0 \\ 0 &amp; 1\end{bmatrix}&#10;$&#10;&#10;\end{document}"/>
  <p:tag name="IGUANATEXSIZE" val="2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2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mu = \begin{bmatrix} 0 \\ 0.5 \end{bmatrix}&#10;\Sigma = \begin{bmatrix} 1&amp;  0 \\ 0 &amp; 1\end{bmatrix}&#10;$&#10;&#10;\end{document}"/>
  <p:tag name="IGUANATEXSIZE" val="2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mu = \begin{bmatrix} 1.5 \\ -0.5 \end{bmatrix}&#10;\Sigma = \begin{bmatrix} 1&amp;  0 \\ 0 &amp; 1\end{bmatrix}&#10;$&#10;&#10;\end{document}"/>
  <p:tag name="IGUANATEXSIZE" val="2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mu = \begin{bmatrix} 0 \\ 0 \end{bmatrix}&#10;\Sigma = \begin{bmatrix} 1&amp;  0 \\ 0 &amp; 1\end{bmatrix}&#10;$&#10;&#10;\end{document}"/>
  <p:tag name="IGUANATEXSIZE" val="2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2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3&#10;$&#10;&#10;\end{document}"/>
  <p:tag name="IGUANATEXSIZE" val="2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mu, \Sigma&#10;$&#10;&#10;\end{document}"/>
  <p:tag name="IGUANATEXSIZE" val="2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p(x; \mu, \Sigma) =&#10;\frac{1}{(2\pi)^{\frac{n}{2}}|\Sigma |^{\frac{1}{2}}} \exp&#10;\left(-\frac{1}{2} (x-\mu)^T\Sigma^{-1}(x-\mu)&#10;\right)&#10;$&#10;&#10;\end{document}"/>
  <p:tag name="IGUANATEXSIZE" val="2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{ x^{(1)}, x^{(2)}, \dots, x^{(m)} \}&#10;$&#10;&#10;\end{document}"/>
  <p:tag name="IGUANATEXSIZE" val="2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mu = \frac{1}{m} \sum_{i=1}^{m} x^{(i)}&#10;$&#10;&#10;\end{document}"/>
  <p:tag name="IGUANATEXSIZE" val="2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Sigma = \frac{1}{m} \sum_{i=1}^m (x^{(i)}-\mu)(x^{(i)}-\mu)^T&#10;$&#10;&#10;\end{document}"/>
  <p:tag name="IGUANATEXSIZE" val="2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2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4&#10;$&#10;&#10;\end{document}"/>
  <p:tag name="IGUANATEXSIZE" val="2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p(x)&#10;$&#10;&#10;\end{document}"/>
  <p:tag name="IGUANATEXSIZE" val="2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p(x) =&#10;\frac{1}{(2\pi)^{\frac{n}{2}}|\Sigma |^{\frac{1}{2}}} \exp \left(-\frac{1}{2} (x-\mu)^T\Sigma^{-1}(x-\mu) \right)&#10;$&#10;&#10;\end{document}"/>
  <p:tag name="IGUANATEXSIZE" val="2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p(x) &lt; \varepsilon&#10;$&#10;&#10;\end{document}"/>
  <p:tag name="IGUANATEXSIZE" val="2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mu = \frac{1}{m} \sum_{i=1}^{m} x^{(i)}&#10;$&#10;&#10;\end{document}"/>
  <p:tag name="IGUANATEXSIZE" val="2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Sigma = \frac{1}{m} \sum_{i=1}^m (x^{(i)}-\mu)(x^{(i)}-\mu)^T&#10;$&#10;&#10;\end{document}"/>
  <p:tag name="IGUANATEXSIZE" val="2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&#10;$&#10;&#10;\end{document}"/>
  <p:tag name="IGUANATEXSIZE" val="2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p(x) = p(x_1; \mu_1, \sigma_1^2) \times&#10;p(x_2; \mu_2, \sigma_2^2) \times \dots&#10;\times p(x_n; \mu_n, \sigma_n^2)&#10;$&#10;&#10;\end{document}"/>
  <p:tag name="IGUANATEXSIZE" val="2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p(x; \mu, \Sigma) =&#10;\frac{1}{(2\pi)^{\frac{n}{2}}|\Sigma |^{\frac{1}{2}}} \exp \left(-\frac{1}{2} (x-\mu)^T\Sigma^{-1}(x-\mu) \right)&#10;$&#10;&#10;\end{document}"/>
  <p:tag name="IGUANATEXSIZE" val="2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p(x)&#10;$&#10;&#10;\end{document}"/>
  <p:tag name="IGUANATEXSIZE" val="2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&#10;$&#10;&#10;\end{document}"/>
  <p:tag name="IGUANATEXSIZE" val="2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p(x_1; \mu_1, \sigma_1^2) \times&#10; \dots&#10;\times p(x_n; \mu_n, \sigma_n^2)&#10;$&#10;&#10;\end{document}"/>
  <p:tag name="IGUANATEXSIZE" val="2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p(x; \mu, \Sigma) =&#10;\frac{1}{(2\pi)^{\frac{n}{2}}|\Sigma |^{\frac{1}{2}}} \exp \left(-\frac{1}{2} (x-\mu)^T\Sigma^{-1}(x-\mu) \right)&#10;$&#10;&#10;\end{document}"/>
  <p:tag name="IGUANATEXSIZE" val="1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, x_2&#10;$&#10;&#10;\end{document}"/>
  <p:tag name="IGUANATEXSIZE" val="2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n&#10;$&#10;&#10;\end{document}"/>
  <p:tag name="IGUANATEXSIZE" val="2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m&#10;$&#10;&#10;\end{document}"/>
  <p:tag name="IGUANATEXSIZE" val="2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m &gt; n&#10;$&#10;&#10;\end{document}"/>
  <p:tag name="IGUANATEXSIZE" val="2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Sigma&#10;$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mu&#10;$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sigma^2&#10;$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 \in \mathbb{R}&#10;$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&#10;$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mu = 0, \sigma = 1&#10;$&#10;&#10;\end{document}"/>
  <p:tag name="IGUANATEXSIZE" val="2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mu = 0, \sigma = 0.5&#10;$&#10;&#10;\end{document}"/>
  <p:tag name="IGUANATEXSIZE" val="2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mu = 0, \sigma = 2&#10;$&#10;&#10;\end{document}"/>
  <p:tag name="IGUANATEXSIZE" val="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2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mu = 3, \sigma = 0.5&#10;$&#10;&#10;\end{document}"/>
  <p:tag name="IGUANATEXSIZE" val="2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{ x^{(1)}, x^{(2)}, \dots, x^{(m)} \}&#10;$&#10;&#10;\end{document}"/>
  <p:tag name="IGUANATEXSIZE" val="2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&#10;x^{(i)} \in \mathbb{R}&#10;$&#10;&#10;\end{document}"/>
  <p:tag name="IGUANATEXSIZE" val="2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{ x^{(1)}, \dots, x^{(m)} \}&#10;$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&#10;x \in \mathbb{R}^n&#10;$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&#10;x_i&#10;$&#10;&#10;\end{document}"/>
  <p:tag name="IGUANATEXSIZE" val="2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&#10;\mu_1, \dots, \mu_n, \sigma^2_1, \dots, \sigma^2_n&#10;$&#10;&#10;\end{document}"/>
  <p:tag name="IGUANATEXSIZE" val="2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mu_j = \frac{1}{m} \sum_{i=1}^m x_j^{(i)}&#10;$&#10;&#10;\end{document}"/>
  <p:tag name="IGUANATEXSIZE" val="2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sigma_j^2 = \frac{1}{m} \sum_{i=1}^m (x_j^{(i)} - \mu_j)^2&#10;$&#10;&#10;\end{document}"/>
  <p:tag name="IGUANATEXSIZE" val="2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&#10;$&#10;&#10;\end{document}"/>
  <p:tag name="IGUANATEXSIZE" val="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{test}&#10;$&#10;&#10;\end{document}"/>
  <p:tag name="IGUANATEXSIZE" val="2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p(x)&#10;$&#10;&#10;\end{document}"/>
  <p:tag name="IGUANATEXSIZE" val="2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p(x) = \prod^n_{j=1} p(x_j; \mu_j, \sigma_j^2) = \prod^n_{j=1} \frac{1}{\sqrt{2\pi} \sigma_j} \exp{(-\frac{(x_j-\mu_j)^2}{2\sigma_j^2})}&#10;$&#10;&#10;\end{document}"/>
  <p:tag name="IGUANATEXSIZE" val="2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p(x) &lt; \varepsilon&#10;$&#10;&#10;\end{document}"/>
  <p:tag name="IGUANATEXSIZE" val="2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varepsilon = 0.02&#10;$&#10;&#10;\end{document}"/>
  <p:tag name="IGUANATEXSIZE" val="2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p(x_{test}^{(1)}) = 0.0426&#10;$&#10;&#10;\end{document}"/>
  <p:tag name="IGUANATEXSIZE" val="2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p(x_{test}^{(2)}) = 0.0021&#10;$&#10;&#10;\end{document}"/>
  <p:tag name="IGUANATEXSIZE" val="2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mu_1 = 5, \sigma_1 = 2&#10;$&#10;&#10;\end{document}"/>
  <p:tag name="IGUANATEXSIZE" val="2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mu_2 = 3, \sigma_2 = 1&#10;$&#10;&#10;\end{document}"/>
  <p:tag name="IGUANATEXSIZE" val="2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p(x_1; \mu_1, \sigma_1^2)&#10;$&#10;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p(x_2; \mu_2, \sigma_2^2)&#10;$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{ x^{(1)}, x^{(2)}, \dots, x^{(m)} \}&#10;$&#10;&#10;\end{document}"/>
  <p:tag name="IGUANATEXSIZE" val="2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(x^{(1)}_{cv},y^{(1)}_{cv}),\dots,(x^{(m_{cv})}_{cv},y^{(m_{cv})}_{cv})&#10;$&#10;&#10;\end{document}"/>
  <p:tag name="IGUANATEXSIZE" val="2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(x^{(1)}_{test},y^{(1)}_{test}),\dots,(x^{(m_{test})}_{test},y^{(m_{test})}_{test})&#10;$&#10;&#10;\end{document}"/>
  <p:tag name="IGUANATEXSIZE" val="2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^{(1)},x^{(2)},\dots,x^{(m)}&#10;$&#10;&#10;\end{document}"/>
  <p:tag name="IGUANATEXSIZE" val="2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y = 0&#10;$&#10;&#10;\end{document}"/>
  <p:tag name="IGUANATEXSIZE" val="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1&#10;$&#10;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y = 1&#10;$&#10;&#10;\end{document}"/>
  <p:tag name="IGUANATEXSIZE" val="2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y = 0&#10;$&#10;&#10;\end{document}"/>
  <p:tag name="IGUANATEXSIZE" val="2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y = 1&#10;$&#10;&#10;\end{document}"/>
  <p:tag name="IGUANATEXSIZE" val="2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y = 0&#10;$&#10;&#10;\end{document}"/>
  <p:tag name="IGUANATEXSIZE" val="2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y = 1&#10;$&#10;&#10;\end{document}"/>
  <p:tag name="IGUANATEXSIZE" val="2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y = 0&#10;$&#10;&#10;\end{document}"/>
  <p:tag name="IGUANATEXSIZE" val="2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y = 1&#10;$&#10;&#10;\end{document}"/>
  <p:tag name="IGUANATEXSIZE" val="2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y = 0&#10;$&#10;&#10;\end{document}"/>
  <p:tag name="IGUANATEXSIZE" val="2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y = 1&#10;$&#10;&#10;\end{document}"/>
  <p:tag name="IGUANATEXSIZE" val="2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p(x)&#10;$&#10;&#10;\end{document}"/>
  <p:tag name="IGUANATEXSIZE" val="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2&#10;$&#10;&#10;\end{document}"/>
  <p:tag name="IGUANATEXSIZE" val="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{ x^{(1)}, \dots, x^{(m)} \}&#10;$&#10;&#10;\end{document}"/>
  <p:tag name="IGUANATEXSIZE" val="2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&#10;$&#10;&#10;\end{document}"/>
  <p:tag name="IGUANATEXSIZE" val="2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[&#10;  y = \left\{ &#10;  \begin{array}{l l}&#10;    1 &amp; \quad \text{if $p(x) &lt; \varepsilon$ (anomaly)}\\&#10;    0 &amp; \quad \text{if $p(x) \geq \varepsilon$ (normal)}\\&#10;  \end{array} \right.&#10;\]&#10;&#10;\end{document}"/>
  <p:tag name="IGUANATEXSIZE" val="2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&#10;\varepsilon&#10;$&#10;&#10;\end{document}"/>
  <p:tag name="IGUANATEXSIZE" val="2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y = 0&#10;$&#10;&#10;\end{document}"/>
  <p:tag name="IGUANATEXSIZE" val="2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y = 1&#10;$&#10;&#10;\end{document}"/>
  <p:tag name="IGUANATEXSIZE" val="2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&#10;\vdots&#10;$&#10;&#10;\end{document}"/>
  <p:tag name="IGUANATEXSIZE" val="2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&#10;\vdots&#10;$&#10;&#10;\end{document}"/>
  <p:tag name="IGUANATEXSIZE" val="2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&#10;$&#10;&#10;\end{document}"/>
  <p:tag name="IGUANATEXSIZE" val="1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&#10;$&#10;&#10;\end{document}"/>
  <p:tag name="IGUANATEXSIZE" val="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{ x^{(1)}, x^{(2)}, \dots, x^{(m)} \}&#10;$&#10;&#10;\end{document}"/>
  <p:tag name="IGUANATEXSIZE" val="2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&#10;$&#10;&#10;\end{document}"/>
  <p:tag name="IGUANATEXSIZE" val="1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&#10;p(x)&#10;$&#10;&#10;\end{document}"/>
  <p:tag name="IGUANATEXSIZE" val="2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&#10;p(x)&#10;$&#10;&#10;\end{document}"/>
  <p:tag name="IGUANATEXSIZE" val="2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&#10;x&#10;$&#10;&#10;\end{document}"/>
  <p:tag name="IGUANATEXSIZE" val="2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&#10;x&#10;$&#10;&#10;\end{document}"/>
  <p:tag name="IGUANATEXSIZE" val="2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&#10;p(x)&#10;$&#10;&#10;\end{document}"/>
  <p:tag name="IGUANATEXSIZE" val="2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&#10;x_1&#10;$&#10;&#10;\end{document}"/>
  <p:tag name="IGUANATEXSIZE" val="2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{test}&#10;$&#10;&#10;\end{document}"/>
  <p:tag name="IGUANATEXSIZE" val="2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&#10;x_2&#10;$&#10;&#10;\end{document}"/>
  <p:tag name="IGUANATEXSIZE" val="2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&#10;x_3&#10;$&#10;&#10;\end{document}"/>
  <p:tag name="IGUANATEXSIZE" val="2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&#10;x_4&#10;$&#10;&#10;\end{document}"/>
  <p:tag name="IGUANATEXSIZE" val="2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1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1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 \in \mathbb{R}^n&#10;$&#10;&#10;\end{document}"/>
  <p:tag name="IGUANATEXSIZE" val="2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p(x_1), p(x_2), \dots, &#10;$&#10;&#10;\end{document}"/>
  <p:tag name="IGUANATEXSIZE" val="2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p(x)&#10;$&#10;&#10;\end{document}"/>
  <p:tag name="IGUANATEXSIZE" val="28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7523</TotalTime>
  <Words>782</Words>
  <Application>Microsoft Macintosh PowerPoint</Application>
  <PresentationFormat>On-screen Show (16:9)</PresentationFormat>
  <Paragraphs>196</Paragraphs>
  <Slides>37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1_Lecture</vt:lpstr>
      <vt:lpstr>2_Office Theme</vt:lpstr>
      <vt:lpstr>3_Office Theme</vt:lpstr>
      <vt:lpstr>2_Lecture</vt:lpstr>
      <vt:lpstr>Problem motivation</vt:lpstr>
      <vt:lpstr>PowerPoint Presentation</vt:lpstr>
      <vt:lpstr>PowerPoint Presentation</vt:lpstr>
      <vt:lpstr>PowerPoint Presentation</vt:lpstr>
      <vt:lpstr>Gaussian distribution</vt:lpstr>
      <vt:lpstr>PowerPoint Presentation</vt:lpstr>
      <vt:lpstr>PowerPoint Presentation</vt:lpstr>
      <vt:lpstr>PowerPoint Presentation</vt:lpstr>
      <vt:lpstr>Algorithm</vt:lpstr>
      <vt:lpstr>PowerPoint Presentation</vt:lpstr>
      <vt:lpstr>PowerPoint Presentation</vt:lpstr>
      <vt:lpstr>PowerPoint Presentation</vt:lpstr>
      <vt:lpstr>Developing and evaluating an anomaly detection system</vt:lpstr>
      <vt:lpstr>PowerPoint Presentation</vt:lpstr>
      <vt:lpstr>PowerPoint Presentation</vt:lpstr>
      <vt:lpstr>PowerPoint Presentation</vt:lpstr>
      <vt:lpstr>Anomaly detection vs. supervised learning</vt:lpstr>
      <vt:lpstr>PowerPoint Presentation</vt:lpstr>
      <vt:lpstr>PowerPoint Presentation</vt:lpstr>
      <vt:lpstr>Choosing what features to use</vt:lpstr>
      <vt:lpstr>PowerPoint Presentation</vt:lpstr>
      <vt:lpstr>PowerPoint Presentation</vt:lpstr>
      <vt:lpstr>PowerPoint Presentation</vt:lpstr>
      <vt:lpstr>Multivariate Gaussian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Anomaly detection using the multivariate Gaussian distribution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Carl Case</cp:lastModifiedBy>
  <cp:revision>843</cp:revision>
  <dcterms:created xsi:type="dcterms:W3CDTF">2010-07-08T21:59:02Z</dcterms:created>
  <dcterms:modified xsi:type="dcterms:W3CDTF">2011-12-07T23:39:46Z</dcterms:modified>
</cp:coreProperties>
</file>