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66" r:id="rId2"/>
    <p:sldId id="281" r:id="rId3"/>
    <p:sldId id="291" r:id="rId4"/>
    <p:sldId id="282" r:id="rId5"/>
    <p:sldId id="283" r:id="rId6"/>
    <p:sldId id="284" r:id="rId7"/>
    <p:sldId id="292" r:id="rId8"/>
    <p:sldId id="285" r:id="rId9"/>
    <p:sldId id="286" r:id="rId10"/>
    <p:sldId id="294" r:id="rId11"/>
    <p:sldId id="290" r:id="rId12"/>
    <p:sldId id="269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286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2" y="18236"/>
            <a:ext cx="23661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Homework Description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04.06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tro-webdesign.com/CSS/assignment-1/index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tro-webdesign.com/CSS/final/index.jp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Final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1"/>
            <a:ext cx="8229600" cy="2948702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Change the padding, font color, background color, and set the border radius to 2px.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Optional: use text-shadow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751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8762"/>
            <a:ext cx="8229600" cy="3210988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920"/>
              </a:spcBef>
              <a:buFont typeface="Arial"/>
              <a:buChar char="•"/>
            </a:pPr>
            <a:r>
              <a:rPr lang="en-US" dirty="0" smtClean="0"/>
              <a:t>Grades will be based on level </a:t>
            </a:r>
            <a:r>
              <a:rPr lang="en-US" smtClean="0"/>
              <a:t>of completion</a:t>
            </a:r>
            <a:endParaRPr lang="en-US" dirty="0" smtClean="0"/>
          </a:p>
          <a:p>
            <a:pPr marL="457200" indent="-457200">
              <a:spcBef>
                <a:spcPts val="1320"/>
              </a:spcBef>
              <a:buFont typeface="Arial"/>
              <a:buChar char="•"/>
            </a:pPr>
            <a:r>
              <a:rPr lang="en-US" dirty="0"/>
              <a:t>Proper standards do apply</a:t>
            </a:r>
          </a:p>
          <a:p>
            <a:pPr marL="457200" indent="-457200">
              <a:spcBef>
                <a:spcPts val="1920"/>
              </a:spcBef>
              <a:buFont typeface="Arial"/>
              <a:buChar char="•"/>
            </a:pPr>
            <a:r>
              <a:rPr lang="en-US" dirty="0" smtClean="0"/>
              <a:t>You can specify your preferred screen size for grading.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58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Non</a:t>
            </a:r>
            <a:r>
              <a:rPr lang="en-US" sz="2000" smtClean="0"/>
              <a:t>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Create your own unique style sheet that will be used by three different html files.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320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3940"/>
            <a:ext cx="8229600" cy="2702991"/>
          </a:xfrm>
        </p:spPr>
        <p:txBody>
          <a:bodyPr/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You must complete the second Peer Graded Assignment to begin this one.  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You can alter your previous styling choices but I assume those changes are complete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685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03940"/>
            <a:ext cx="8485587" cy="270299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hlinkClick r:id="rId2"/>
              </a:rPr>
              <a:t>http://www.intro-webdesign.com/CSS/final/index.html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http://</a:t>
            </a:r>
            <a:r>
              <a:rPr lang="en-US" dirty="0" err="1"/>
              <a:t>www.intro-webdesign.com</a:t>
            </a:r>
            <a:r>
              <a:rPr lang="en-US" dirty="0"/>
              <a:t>/</a:t>
            </a:r>
            <a:r>
              <a:rPr lang="en-US" dirty="0" smtClean="0"/>
              <a:t>CSS/final/</a:t>
            </a:r>
            <a:r>
              <a:rPr lang="en-US" dirty="0" err="1" smtClean="0"/>
              <a:t>teams.html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http://</a:t>
            </a:r>
            <a:r>
              <a:rPr lang="en-US" dirty="0" err="1"/>
              <a:t>www.intro-webdesign.com</a:t>
            </a:r>
            <a:r>
              <a:rPr lang="en-US" dirty="0"/>
              <a:t>/CSS</a:t>
            </a:r>
            <a:r>
              <a:rPr lang="en-US" dirty="0" smtClean="0"/>
              <a:t>/final/</a:t>
            </a:r>
            <a:r>
              <a:rPr lang="en-US" dirty="0" err="1" smtClean="0"/>
              <a:t>history.html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288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6216"/>
            <a:ext cx="8229600" cy="2702991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hlinkClick r:id="rId2"/>
              </a:rPr>
              <a:t>http://www.intro-webdesign.com/CSS/final/</a:t>
            </a:r>
            <a:r>
              <a:rPr lang="en-US" dirty="0" err="1" smtClean="0">
                <a:hlinkClick r:id="rId2"/>
              </a:rPr>
              <a:t>index.jpg</a:t>
            </a:r>
            <a:endParaRPr lang="en-US" dirty="0"/>
          </a:p>
          <a:p>
            <a:endParaRPr lang="en-US" dirty="0"/>
          </a:p>
          <a:p>
            <a:r>
              <a:rPr lang="en-US" dirty="0"/>
              <a:t>http://</a:t>
            </a:r>
            <a:r>
              <a:rPr lang="en-US" dirty="0" err="1"/>
              <a:t>www.intro-webdesign.com</a:t>
            </a:r>
            <a:r>
              <a:rPr lang="en-US" dirty="0"/>
              <a:t>/CSS/final/</a:t>
            </a:r>
            <a:r>
              <a:rPr lang="en-US" dirty="0" err="1" smtClean="0"/>
              <a:t>teams.jpg</a:t>
            </a:r>
            <a:endParaRPr lang="en-US" dirty="0"/>
          </a:p>
          <a:p>
            <a:endParaRPr lang="en-US" dirty="0"/>
          </a:p>
          <a:p>
            <a:r>
              <a:rPr lang="en-US" dirty="0"/>
              <a:t>http://</a:t>
            </a:r>
            <a:r>
              <a:rPr lang="en-US" dirty="0" err="1"/>
              <a:t>www.intro-webdesign.com</a:t>
            </a:r>
            <a:r>
              <a:rPr lang="en-US" dirty="0"/>
              <a:t>/CSS/final/</a:t>
            </a:r>
            <a:r>
              <a:rPr lang="en-US" dirty="0" err="1" smtClean="0"/>
              <a:t>history.jpg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986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must leave the HTML alone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4864"/>
            <a:ext cx="8229600" cy="3002373"/>
          </a:xfrm>
        </p:spPr>
        <p:txBody>
          <a:bodyPr/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Create a single style sheet that styles the table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You will use pseudo-elements and pseudo-classes</a:t>
            </a:r>
          </a:p>
          <a:p>
            <a:pPr>
              <a:spcBef>
                <a:spcPts val="1968"/>
              </a:spcBef>
            </a:pPr>
            <a:endParaRPr lang="en-US" dirty="0" smtClean="0"/>
          </a:p>
          <a:p>
            <a:pPr>
              <a:spcBef>
                <a:spcPts val="1968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574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3838"/>
            <a:ext cx="8229600" cy="3210988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Style at a minimum: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Font – multiple families, size, weight, and line-height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Width – don’t take up the entire space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Margin – center the table</a:t>
            </a:r>
          </a:p>
        </p:txBody>
      </p:sp>
    </p:spTree>
    <p:extLst>
      <p:ext uri="{BB962C8B-B14F-4D97-AF65-F5344CB8AC3E}">
        <p14:creationId xmlns:p14="http://schemas.microsoft.com/office/powerpoint/2010/main" val="3539539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heading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5"/>
            <a:ext cx="8229600" cy="353385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Change background color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Try to use a gradient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Add a border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Round only the top two corners.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Make the bottom border thicker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Add at least one other property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252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rows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2315"/>
            <a:ext cx="8229600" cy="3210988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Set the opacity to a value of about .8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Left align the first column, center the other two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Set the opacity to a value of </a:t>
            </a:r>
            <a:r>
              <a:rPr lang="en-US" dirty="0" smtClean="0">
                <a:latin typeface="+mj-lt"/>
              </a:rPr>
              <a:t>1</a:t>
            </a:r>
            <a:r>
              <a:rPr lang="en-US" dirty="0" smtClean="0"/>
              <a:t> when the element hovered upon.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784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F8C01B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14670</TotalTime>
  <Words>400</Words>
  <Application>Microsoft Macintosh PowerPoint</Application>
  <PresentationFormat>On-screen Show (16:9)</PresentationFormat>
  <Paragraphs>50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041415 Powerpoint A</vt:lpstr>
      <vt:lpstr>Final Project</vt:lpstr>
      <vt:lpstr>Objective</vt:lpstr>
      <vt:lpstr>Getting Started</vt:lpstr>
      <vt:lpstr>Before</vt:lpstr>
      <vt:lpstr>After</vt:lpstr>
      <vt:lpstr>You must leave the HTML alone</vt:lpstr>
      <vt:lpstr>table</vt:lpstr>
      <vt:lpstr>table heading</vt:lpstr>
      <vt:lpstr>table rows</vt:lpstr>
      <vt:lpstr>td</vt:lpstr>
      <vt:lpstr>Peer grading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creator>School of Michigan</dc:creator>
  <cp:lastModifiedBy>DEIL Edit C</cp:lastModifiedBy>
  <cp:revision>50</cp:revision>
  <dcterms:created xsi:type="dcterms:W3CDTF">2015-06-26T12:02:47Z</dcterms:created>
  <dcterms:modified xsi:type="dcterms:W3CDTF">2015-10-14T19:39:26Z</dcterms:modified>
</cp:coreProperties>
</file>