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F3946-3612-024A-B57E-FE81330E7DD3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EFD4C-8A7A-D045-BFA4-4B206700C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95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E6729-C6DA-F142-9A72-886131A1D55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650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2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6351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80866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4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4628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31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2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83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40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335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765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2677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Display and Visibility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01.06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5916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Display and Visibility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2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1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Display </a:t>
            </a:r>
            <a:r>
              <a:rPr lang="en-US" dirty="0"/>
              <a:t>V</a:t>
            </a:r>
            <a:r>
              <a:rPr lang="en-US" dirty="0" smtClean="0"/>
              <a:t>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New display properties are available, but not always supported: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Table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Grid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err="1" smtClean="0"/>
              <a:t>Flexbox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8325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display:table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Sometimes you want to have table-like layout without using table structure, use </a:t>
            </a:r>
            <a:r>
              <a:rPr lang="en-US" dirty="0" err="1" smtClean="0">
                <a:solidFill>
                  <a:srgbClr val="FF6600"/>
                </a:solidFill>
              </a:rPr>
              <a:t>display:table</a:t>
            </a:r>
            <a:r>
              <a:rPr lang="en-US" dirty="0" smtClean="0"/>
              <a:t> along with </a:t>
            </a:r>
            <a:r>
              <a:rPr lang="en-US" dirty="0" err="1" smtClean="0">
                <a:solidFill>
                  <a:srgbClr val="FF6600"/>
                </a:solidFill>
              </a:rPr>
              <a:t>display:table-cell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for elements.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52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09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86587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Specifies whether or not element is visible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Options include: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visible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hidden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collapse (only for table elements)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Unlike </a:t>
            </a:r>
            <a:r>
              <a:rPr lang="en-US" dirty="0" err="1" smtClean="0"/>
              <a:t>display:none</a:t>
            </a:r>
            <a:r>
              <a:rPr lang="en-US" dirty="0" smtClean="0"/>
              <a:t> a hidden element is still part of the DOM and still takes up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85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Display is just one tool for positioning our elements on the page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Early design will make the coding easier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Utilize tools to see the different options</a:t>
            </a:r>
          </a:p>
          <a:p>
            <a:pPr>
              <a:spcBef>
                <a:spcPts val="25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14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</a:t>
            </a:r>
            <a:r>
              <a:rPr lang="en-US" sz="2000"/>
              <a:t>Commons 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1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 is Key to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Every element is a box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Display affects the layout of neighboring elements 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3630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9839"/>
            <a:ext cx="8383718" cy="356402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inline: sits next to other elements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takes up “just enough” width and height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block: forces line break</a:t>
            </a:r>
          </a:p>
          <a:p>
            <a:pPr marL="1200150" lvl="1" indent="-457200">
              <a:buFont typeface="Arial"/>
              <a:buChar char="•"/>
            </a:pPr>
            <a:r>
              <a:rPr lang="en-US" sz="3100" dirty="0" smtClean="0"/>
              <a:t>default: take up all horizontal width and “just enough” height</a:t>
            </a:r>
          </a:p>
          <a:p>
            <a:pPr marL="1200150" lvl="1" indent="-457200">
              <a:buFont typeface="Arial"/>
              <a:buChar char="•"/>
            </a:pPr>
            <a:r>
              <a:rPr lang="en-US" sz="3100" dirty="0" smtClean="0"/>
              <a:t>rules can set height and width</a:t>
            </a:r>
          </a:p>
          <a:p>
            <a:endParaRPr lang="en-US" dirty="0" smtClean="0"/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  <a:p>
            <a:pPr marL="1200150" lvl="1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8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79" y="1286586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/>
              <a:t>inline-block:</a:t>
            </a:r>
          </a:p>
          <a:p>
            <a:pPr marL="1200150" lvl="1" indent="-457200">
              <a:buFont typeface="Arial"/>
              <a:buChar char="•"/>
            </a:pPr>
            <a:r>
              <a:rPr lang="en-US" sz="3400" dirty="0"/>
              <a:t>same as inline, but accepts height and width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none: removed from page</a:t>
            </a:r>
          </a:p>
          <a:p>
            <a:pPr marL="1200150" lvl="1" indent="-457200">
              <a:buFont typeface="Arial"/>
              <a:buChar char="•"/>
            </a:pPr>
            <a:r>
              <a:rPr lang="en-US" sz="3400" dirty="0"/>
              <a:t>Still in DOM, but not visual (</a:t>
            </a:r>
            <a:r>
              <a:rPr lang="en-US" sz="3400" dirty="0" smtClean="0"/>
              <a:t>even to  </a:t>
            </a:r>
            <a:r>
              <a:rPr lang="en-US" sz="3400" dirty="0"/>
              <a:t>SRs)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1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3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87879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float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Reposition elements to the right or left. 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Elements </a:t>
            </a:r>
            <a:r>
              <a:rPr lang="en-US" sz="2200" dirty="0"/>
              <a:t>are aware of one another and will not overlap.  </a:t>
            </a:r>
            <a:endParaRPr lang="en-US" sz="2200" dirty="0" smtClean="0"/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Values: left, right</a:t>
            </a:r>
            <a:endParaRPr lang="en-US" sz="2200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clear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Used to keep floating elements away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Values: left, right, both</a:t>
            </a:r>
          </a:p>
        </p:txBody>
      </p:sp>
    </p:spTree>
    <p:extLst>
      <p:ext uri="{BB962C8B-B14F-4D97-AF65-F5344CB8AC3E}">
        <p14:creationId xmlns:p14="http://schemas.microsoft.com/office/powerpoint/2010/main" val="1861307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3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0227" y="625775"/>
            <a:ext cx="6965245" cy="901864"/>
          </a:xfrm>
        </p:spPr>
        <p:txBody>
          <a:bodyPr/>
          <a:lstStyle/>
          <a:p>
            <a:r>
              <a:rPr lang="en-US" dirty="0" smtClean="0"/>
              <a:t>Element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47" y="1911334"/>
            <a:ext cx="8184686" cy="373382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2472"/>
              </a:spcBef>
              <a:buFont typeface="Arial"/>
              <a:buChar char="•"/>
            </a:pPr>
            <a:r>
              <a:rPr lang="en-US" sz="2800" dirty="0" smtClean="0"/>
              <a:t>What happens when you set a height/width and the content doesn’t fit any longer?</a:t>
            </a:r>
          </a:p>
          <a:p>
            <a:pPr marL="457200" indent="-457200">
              <a:spcBef>
                <a:spcPts val="2472"/>
              </a:spcBef>
              <a:buFont typeface="Arial"/>
              <a:buChar char="•"/>
            </a:pPr>
            <a:r>
              <a:rPr lang="en-US" sz="2800" dirty="0" smtClean="0"/>
              <a:t>Use overflow to determine access</a:t>
            </a:r>
          </a:p>
        </p:txBody>
      </p:sp>
    </p:spTree>
    <p:extLst>
      <p:ext uri="{BB962C8B-B14F-4D97-AF65-F5344CB8AC3E}">
        <p14:creationId xmlns:p14="http://schemas.microsoft.com/office/powerpoint/2010/main" val="119585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403462"/>
            <a:ext cx="8432800" cy="3560154"/>
          </a:xfrm>
        </p:spPr>
        <p:txBody>
          <a:bodyPr>
            <a:normAutofit fontScale="77500" lnSpcReduction="20000"/>
          </a:bodyPr>
          <a:lstStyle/>
          <a:p>
            <a:pPr marL="571500" indent="-571500">
              <a:spcBef>
                <a:spcPts val="1272"/>
              </a:spcBef>
              <a:buFont typeface="Arial"/>
              <a:buChar char="•"/>
            </a:pPr>
            <a:r>
              <a:rPr lang="en-US" sz="3600" dirty="0">
                <a:solidFill>
                  <a:srgbClr val="FF6600"/>
                </a:solidFill>
              </a:rPr>
              <a:t>visible</a:t>
            </a:r>
            <a:r>
              <a:rPr lang="en-US" sz="3600" dirty="0"/>
              <a:t>: Can cause text to show up “on top” of other text</a:t>
            </a:r>
          </a:p>
          <a:p>
            <a:pPr marL="571500" indent="-571500">
              <a:spcBef>
                <a:spcPts val="1272"/>
              </a:spcBef>
              <a:buFont typeface="Arial"/>
              <a:buChar char="•"/>
            </a:pPr>
            <a:r>
              <a:rPr lang="en-US" sz="3600" dirty="0">
                <a:solidFill>
                  <a:srgbClr val="FF6600"/>
                </a:solidFill>
              </a:rPr>
              <a:t>hidden</a:t>
            </a:r>
            <a:r>
              <a:rPr lang="en-US" sz="3600" dirty="0"/>
              <a:t>: </a:t>
            </a:r>
            <a:r>
              <a:rPr lang="en-US" sz="3600" dirty="0" smtClean="0"/>
              <a:t>Hides </a:t>
            </a:r>
            <a:r>
              <a:rPr lang="en-US" sz="3600" dirty="0"/>
              <a:t>anything that goes beyond bounding box</a:t>
            </a:r>
          </a:p>
          <a:p>
            <a:pPr lvl="1">
              <a:spcBef>
                <a:spcPts val="1272"/>
              </a:spcBef>
            </a:pPr>
            <a:r>
              <a:rPr lang="en-US" sz="2600" dirty="0"/>
              <a:t>This can cause problems since if the user increases font size, they may not be able to see content</a:t>
            </a:r>
          </a:p>
          <a:p>
            <a:pPr marL="571500" indent="-571500">
              <a:spcBef>
                <a:spcPts val="1272"/>
              </a:spcBef>
              <a:buFont typeface="Arial"/>
              <a:buChar char="•"/>
            </a:pPr>
            <a:r>
              <a:rPr lang="en-US" sz="3600" dirty="0">
                <a:solidFill>
                  <a:srgbClr val="FF6600"/>
                </a:solidFill>
              </a:rPr>
              <a:t>scroll</a:t>
            </a:r>
            <a:r>
              <a:rPr lang="en-US" sz="3600" dirty="0"/>
              <a:t>: Gives horizontal and vertical scrollbars</a:t>
            </a:r>
          </a:p>
          <a:p>
            <a:pPr marL="571500" indent="-571500">
              <a:spcBef>
                <a:spcPts val="1272"/>
              </a:spcBef>
              <a:buFont typeface="Arial"/>
              <a:buChar char="•"/>
            </a:pPr>
            <a:r>
              <a:rPr lang="en-US" sz="3600" dirty="0">
                <a:solidFill>
                  <a:srgbClr val="FF6600"/>
                </a:solidFill>
              </a:rPr>
              <a:t>auto</a:t>
            </a:r>
            <a:r>
              <a:rPr lang="en-US" sz="3600" dirty="0"/>
              <a:t>: Adds scrollbars as </a:t>
            </a:r>
            <a:r>
              <a:rPr lang="en-US" sz="3600" dirty="0" smtClean="0"/>
              <a:t>needed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04282379"/>
      </p:ext>
    </p:extLst>
  </p:cSld>
  <p:clrMapOvr>
    <a:masterClrMapping/>
  </p:clrMapOvr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426</Words>
  <Application>Microsoft Macintosh PowerPoint</Application>
  <PresentationFormat>On-screen Show (16:9)</PresentationFormat>
  <Paragraphs>62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041415 Powerpoint A</vt:lpstr>
      <vt:lpstr>Display and Visibility</vt:lpstr>
      <vt:lpstr>Display is Key to Layout</vt:lpstr>
      <vt:lpstr>Common Values</vt:lpstr>
      <vt:lpstr>Common Values</vt:lpstr>
      <vt:lpstr>Example</vt:lpstr>
      <vt:lpstr>Complementary Properties</vt:lpstr>
      <vt:lpstr>Example</vt:lpstr>
      <vt:lpstr>Element Overflow</vt:lpstr>
      <vt:lpstr>Overflow</vt:lpstr>
      <vt:lpstr>Example</vt:lpstr>
      <vt:lpstr>Other Display Values</vt:lpstr>
      <vt:lpstr>display:table</vt:lpstr>
      <vt:lpstr>Example</vt:lpstr>
      <vt:lpstr>Visibility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Display and Visibility</dc:title>
  <dc:creator>School of Michigan</dc:creator>
  <cp:lastModifiedBy>DEIL Edit C</cp:lastModifiedBy>
  <cp:revision>5</cp:revision>
  <dcterms:created xsi:type="dcterms:W3CDTF">2015-09-14T18:18:28Z</dcterms:created>
  <dcterms:modified xsi:type="dcterms:W3CDTF">2015-10-14T19:56:38Z</dcterms:modified>
</cp:coreProperties>
</file>