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13"/>
  </p:handoutMasterIdLst>
  <p:sldIdLst>
    <p:sldId id="257" r:id="rId2"/>
    <p:sldId id="275" r:id="rId3"/>
    <p:sldId id="276" r:id="rId4"/>
    <p:sldId id="277" r:id="rId5"/>
    <p:sldId id="278" r:id="rId6"/>
    <p:sldId id="285" r:id="rId7"/>
    <p:sldId id="280" r:id="rId8"/>
    <p:sldId id="281" r:id="rId9"/>
    <p:sldId id="286" r:id="rId10"/>
    <p:sldId id="283" r:id="rId11"/>
    <p:sldId id="270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8300E-4872-304E-8FD5-81BB23C9B12A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D03A0-8D3E-214E-BD5C-01F51EC5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4763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3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9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37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594006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11361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89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39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197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15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92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435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500050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863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813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3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1765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Welcome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  <a:endParaRPr lang="en-US" sz="1100" baseline="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01.01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6985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9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Succeeding in This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91250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In a perfect world you would code with a friend…so use the message boards.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Never spend more than 15 minutes on one thing that doesn’t work.  Move on.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Look things up on your own!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Practice, practice, practice!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603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Attribution-</a:t>
            </a:r>
            <a:r>
              <a:rPr lang="en-US" sz="2000" smtClean="0"/>
              <a:t>NonCommercial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43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This Course Will Cover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Cascading Style Sheets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Why they are a better way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The syntax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Development Tools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Accessibility Issues</a:t>
            </a:r>
          </a:p>
        </p:txBody>
      </p:sp>
    </p:spTree>
    <p:extLst>
      <p:ext uri="{BB962C8B-B14F-4D97-AF65-F5344CB8AC3E}">
        <p14:creationId xmlns:p14="http://schemas.microsoft.com/office/powerpoint/2010/main" val="1962137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Focus is on getting your feet wet: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What are the three common methods for styling your code?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How do these methods interact?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Basic styling of fonts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Introduction to placing elements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714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651952"/>
            <a:ext cx="8432800" cy="3210988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The Box Model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Styling links and lists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Advanced Selectors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Browser Capabilities</a:t>
            </a:r>
          </a:p>
        </p:txBody>
      </p:sp>
    </p:spTree>
    <p:extLst>
      <p:ext uri="{BB962C8B-B14F-4D97-AF65-F5344CB8AC3E}">
        <p14:creationId xmlns:p14="http://schemas.microsoft.com/office/powerpoint/2010/main" val="2284743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Three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657717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Pseudo Classes and Elements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Transitions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Transforms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Positioning</a:t>
            </a:r>
          </a:p>
          <a:p>
            <a:pPr>
              <a:spcBef>
                <a:spcPts val="1968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343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Four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654463"/>
            <a:ext cx="8432800" cy="356015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Samples, samples, samples</a:t>
            </a:r>
          </a:p>
          <a:p>
            <a:pPr marL="1200150" lvl="1" indent="-457200">
              <a:spcBef>
                <a:spcPts val="1968"/>
              </a:spcBef>
              <a:buFont typeface="Arial"/>
              <a:buChar char="•"/>
            </a:pPr>
            <a:r>
              <a:rPr lang="en-US" sz="3200" dirty="0" smtClean="0"/>
              <a:t>Styling a table</a:t>
            </a:r>
          </a:p>
          <a:p>
            <a:pPr marL="1200150" lvl="1" indent="-457200">
              <a:spcBef>
                <a:spcPts val="1968"/>
              </a:spcBef>
              <a:buFont typeface="Arial"/>
              <a:buChar char="•"/>
            </a:pPr>
            <a:r>
              <a:rPr lang="en-US" sz="3200" dirty="0" smtClean="0"/>
              <a:t>Styling a navigation menu</a:t>
            </a:r>
          </a:p>
          <a:p>
            <a:pPr marL="457200" indent="-457200">
              <a:spcBef>
                <a:spcPts val="1968"/>
              </a:spcBef>
              <a:buFont typeface="Arial"/>
              <a:buChar char="•"/>
            </a:pPr>
            <a:r>
              <a:rPr lang="en-US" dirty="0" smtClean="0"/>
              <a:t>Working on Final Project</a:t>
            </a:r>
          </a:p>
        </p:txBody>
      </p:sp>
    </p:spTree>
    <p:extLst>
      <p:ext uri="{BB962C8B-B14F-4D97-AF65-F5344CB8AC3E}">
        <p14:creationId xmlns:p14="http://schemas.microsoft.com/office/powerpoint/2010/main" val="3228574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this class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This class is for those who are already familiar with HTML5.  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Who have persistence 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W</a:t>
            </a:r>
            <a:r>
              <a:rPr lang="en-US" dirty="0" smtClean="0"/>
              <a:t>ho are willing to do more than I do in these lectures.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005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Ph.D. in Computer Science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Two decades of teaching experience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Emphasis on education for those who running around classrooms while helping students debug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523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Weekly quizzes – short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Weekly peer-graded assignments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Demonstrate general capabilities to code what we have learn.  Every student will have the same html, but will create a unique look.</a:t>
            </a:r>
          </a:p>
        </p:txBody>
      </p:sp>
    </p:spTree>
    <p:extLst>
      <p:ext uri="{BB962C8B-B14F-4D97-AF65-F5344CB8AC3E}">
        <p14:creationId xmlns:p14="http://schemas.microsoft.com/office/powerpoint/2010/main" val="2754413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340</Words>
  <Application>Microsoft Macintosh PowerPoint</Application>
  <PresentationFormat>On-screen Show (16:9)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041415 Powerpoint A</vt:lpstr>
      <vt:lpstr>Welcome</vt:lpstr>
      <vt:lpstr>What This Course Will Cover</vt:lpstr>
      <vt:lpstr>Week One</vt:lpstr>
      <vt:lpstr>Week Two</vt:lpstr>
      <vt:lpstr>Week Three</vt:lpstr>
      <vt:lpstr>Week Four</vt:lpstr>
      <vt:lpstr>Who is this class for?</vt:lpstr>
      <vt:lpstr>Who Am I?</vt:lpstr>
      <vt:lpstr>Workload</vt:lpstr>
      <vt:lpstr>Succeeding in This Class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Transforms</dc:title>
  <dc:creator>School of Michigan</dc:creator>
  <cp:lastModifiedBy>DEIL Edit C</cp:lastModifiedBy>
  <cp:revision>20</cp:revision>
  <dcterms:created xsi:type="dcterms:W3CDTF">2015-09-14T18:26:39Z</dcterms:created>
  <dcterms:modified xsi:type="dcterms:W3CDTF">2015-10-14T14:29:07Z</dcterms:modified>
</cp:coreProperties>
</file>