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66" r:id="rId2"/>
    <p:sldId id="272" r:id="rId3"/>
    <p:sldId id="273" r:id="rId4"/>
    <p:sldId id="274" r:id="rId5"/>
    <p:sldId id="269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 snapToObjects="1">
      <p:cViewPr varScale="1">
        <p:scale>
          <a:sx n="204" d="100"/>
          <a:sy n="204" d="100"/>
        </p:scale>
        <p:origin x="-112" y="-2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0278D-0FCA-AB42-A4B2-C0E4D6BC0192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E940A-EDFC-1E48-B681-F73B46ED8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194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73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 userDrawn="1"/>
        </p:nvSpPr>
        <p:spPr>
          <a:xfrm>
            <a:off x="647092" y="30332"/>
            <a:ext cx="3187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1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Using Secure File Transfer Protocol</a:t>
            </a:r>
            <a:endParaRPr lang="en-US" sz="1400" kern="1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03.05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Secure File Transfer Protocol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SFTP – A faster way to transfer 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Secure File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7750"/>
            <a:ext cx="8229600" cy="2702991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A common way to transfer files is with FTP/SFTP</a:t>
            </a:r>
          </a:p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Flashback, what is a protocol?</a:t>
            </a:r>
          </a:p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Allows you to “drag and drop” as oppose to one-at-a-time file upload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286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102"/>
            <a:ext cx="8229600" cy="2702991"/>
          </a:xfrm>
        </p:spPr>
        <p:txBody>
          <a:bodyPr>
            <a:normAutofit lnSpcReduction="10000"/>
          </a:bodyPr>
          <a:lstStyle/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Find/install a FTP client</a:t>
            </a:r>
          </a:p>
          <a:p>
            <a:pPr marL="1200150" lvl="1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PC – </a:t>
            </a:r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</a:rPr>
              <a:t>WinSCP</a:t>
            </a:r>
            <a:endParaRPr lang="en-US" sz="2800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1200150" lvl="1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Mac – </a:t>
            </a:r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</a:rPr>
              <a:t>Fugu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/</a:t>
            </a:r>
            <a:r>
              <a:rPr lang="en-US" sz="2800" dirty="0" err="1" smtClean="0">
                <a:solidFill>
                  <a:schemeClr val="bg1">
                    <a:lumMod val="95000"/>
                  </a:schemeClr>
                </a:solidFill>
              </a:rPr>
              <a:t>Cyberduck</a:t>
            </a:r>
            <a:endParaRPr lang="en-US" sz="2800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Find the ftp address for your host</a:t>
            </a: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24067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3417"/>
            <a:ext cx="8229600" cy="2702991"/>
          </a:xfrm>
        </p:spPr>
        <p:txBody>
          <a:bodyPr/>
          <a:lstStyle/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You can upload your files many ways</a:t>
            </a:r>
          </a:p>
          <a:p>
            <a:pPr marL="457200" indent="-457200">
              <a:spcAft>
                <a:spcPts val="1800"/>
              </a:spcAft>
              <a:buFont typeface="Arial"/>
              <a:buChar char="•"/>
            </a:pPr>
            <a:r>
              <a:rPr lang="en-US" smtClean="0"/>
              <a:t>Make </a:t>
            </a:r>
            <a:r>
              <a:rPr lang="en-US" dirty="0" smtClean="0"/>
              <a:t>sure you know your login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075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</a:t>
            </a:r>
            <a:r>
              <a:rPr lang="en-US" sz="2000" smtClean="0"/>
              <a:t>Non 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20100</TotalTime>
  <Words>191</Words>
  <Application>Microsoft Macintosh PowerPoint</Application>
  <PresentationFormat>On-screen Show (16:9)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041415 Powerpoint A</vt:lpstr>
      <vt:lpstr>Using Secure File Transfer Protocol</vt:lpstr>
      <vt:lpstr>Secure File Transfer</vt:lpstr>
      <vt:lpstr>What you need</vt:lpstr>
      <vt:lpstr>Review</vt:lpstr>
      <vt:lpstr>Acknowledgements/Contributions</vt:lpstr>
    </vt:vector>
  </TitlesOfParts>
  <Manager/>
  <Company>University of Michigan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subject/>
  <dc:creator>School of Michigan</dc:creator>
  <cp:keywords/>
  <dc:description/>
  <cp:lastModifiedBy>DEIL Edit C</cp:lastModifiedBy>
  <cp:revision>31</cp:revision>
  <cp:lastPrinted>2015-08-31T14:22:23Z</cp:lastPrinted>
  <dcterms:created xsi:type="dcterms:W3CDTF">2015-06-26T12:02:47Z</dcterms:created>
  <dcterms:modified xsi:type="dcterms:W3CDTF">2015-10-01T20:53:22Z</dcterms:modified>
  <cp:category/>
</cp:coreProperties>
</file>