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66" r:id="rId2"/>
    <p:sldId id="272" r:id="rId3"/>
    <p:sldId id="273" r:id="rId4"/>
    <p:sldId id="274" r:id="rId5"/>
    <p:sldId id="275" r:id="rId6"/>
    <p:sldId id="276" r:id="rId7"/>
    <p:sldId id="277" r:id="rId8"/>
    <p:sldId id="269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73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 userDrawn="1"/>
        </p:nvSpPr>
        <p:spPr>
          <a:xfrm>
            <a:off x="647092" y="30332"/>
            <a:ext cx="217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13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Hosting Your Site</a:t>
            </a:r>
            <a:endParaRPr lang="en-US" sz="1400" kern="1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03.03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Hosting Your Site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get your site on the Web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Domain name</a:t>
            </a:r>
          </a:p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dirty="0"/>
              <a:t>H</a:t>
            </a:r>
            <a:r>
              <a:rPr lang="en-US" dirty="0" smtClean="0"/>
              <a:t>osting company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2865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Domain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0043"/>
            <a:ext cx="8229600" cy="270299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Typically purchased for multiple years at cheap rate</a:t>
            </a:r>
          </a:p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Most common is .com, but other extensions are gaining acceptance</a:t>
            </a:r>
          </a:p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b="0" i="1" dirty="0" smtClean="0">
                <a:solidFill>
                  <a:srgbClr val="FF6600"/>
                </a:solidFill>
              </a:rPr>
              <a:t>Domain names are useless on their own</a:t>
            </a:r>
            <a:endParaRPr lang="en-US" b="0" i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67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0870"/>
            <a:ext cx="8229600" cy="2702991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What is your URL right now?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You need a registered IP address to connect with your domain name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Hosting services vary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Free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Mid-range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Full-service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73386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5689"/>
            <a:ext cx="8229600" cy="2702991"/>
          </a:xfrm>
        </p:spPr>
        <p:txBody>
          <a:bodyPr>
            <a:normAutofit lnSpcReduction="10000"/>
          </a:bodyPr>
          <a:lstStyle/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Little/no control of domain name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Limited tools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Advertising and redirects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Familiar look and feel across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631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Paid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2925"/>
            <a:ext cx="8229600" cy="2702991"/>
          </a:xfrm>
        </p:spPr>
        <p:txBody>
          <a:bodyPr/>
          <a:lstStyle/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Tend to have better tools</a:t>
            </a:r>
          </a:p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Support is available</a:t>
            </a:r>
          </a:p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But check for free services through work/school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401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Signing up for </a:t>
            </a:r>
            <a:r>
              <a:rPr lang="en-US" dirty="0" err="1" smtClean="0"/>
              <a:t>Byethost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5572"/>
            <a:ext cx="8229600" cy="2702991"/>
          </a:xfrm>
        </p:spPr>
        <p:txBody>
          <a:bodyPr/>
          <a:lstStyle/>
          <a:p>
            <a:pPr marL="457200" indent="-457200">
              <a:spcAft>
                <a:spcPts val="2400"/>
              </a:spcAft>
              <a:buFont typeface="Arial"/>
              <a:buChar char="•"/>
            </a:pPr>
            <a:r>
              <a:rPr lang="en-US" dirty="0"/>
              <a:t>https://</a:t>
            </a:r>
            <a:r>
              <a:rPr lang="en-US" dirty="0" err="1" smtClean="0"/>
              <a:t>byethost.com</a:t>
            </a:r>
            <a:endParaRPr lang="en-US" dirty="0" smtClean="0"/>
          </a:p>
          <a:p>
            <a:pPr marL="457200" indent="-457200">
              <a:spcAft>
                <a:spcPts val="2400"/>
              </a:spcAft>
              <a:buFont typeface="Arial"/>
              <a:buChar char="•"/>
            </a:pPr>
            <a:r>
              <a:rPr lang="en-US" dirty="0" smtClean="0"/>
              <a:t>Remember your password!!</a:t>
            </a:r>
          </a:p>
          <a:p>
            <a:pPr marL="457200" indent="-457200">
              <a:spcAft>
                <a:spcPts val="2400"/>
              </a:spcAft>
              <a:buFont typeface="Arial"/>
              <a:buChar char="•"/>
            </a:pPr>
            <a:r>
              <a:rPr lang="en-US" dirty="0" smtClean="0"/>
              <a:t>Check your spam!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163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</a:t>
            </a:r>
            <a:r>
              <a:rPr lang="en-US" sz="2000" smtClean="0"/>
              <a:t>Non 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13262</TotalTime>
  <Words>230</Words>
  <Application>Microsoft Macintosh PowerPoint</Application>
  <PresentationFormat>On-screen Show (16:9)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041415 Powerpoint A</vt:lpstr>
      <vt:lpstr>Hosting Your Site</vt:lpstr>
      <vt:lpstr>Requirements</vt:lpstr>
      <vt:lpstr>Domain names</vt:lpstr>
      <vt:lpstr>Hosting</vt:lpstr>
      <vt:lpstr>Free services</vt:lpstr>
      <vt:lpstr>Paid services</vt:lpstr>
      <vt:lpstr>Signing up for Byethost</vt:lpstr>
      <vt:lpstr>Acknowledgements/Contributions</vt:lpstr>
    </vt:vector>
  </TitlesOfParts>
  <Manager/>
  <Company>University of Michigan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subject/>
  <dc:creator>School of Michigan</dc:creator>
  <cp:keywords/>
  <dc:description/>
  <cp:lastModifiedBy>DEIL Edit C</cp:lastModifiedBy>
  <cp:revision>27</cp:revision>
  <dcterms:created xsi:type="dcterms:W3CDTF">2015-06-26T12:02:47Z</dcterms:created>
  <dcterms:modified xsi:type="dcterms:W3CDTF">2015-10-01T20:51:20Z</dcterms:modified>
  <cp:category/>
</cp:coreProperties>
</file>