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66" r:id="rId2"/>
    <p:sldId id="272" r:id="rId3"/>
    <p:sldId id="274" r:id="rId4"/>
    <p:sldId id="269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73" y="679759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Template Page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02.04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Template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 something!!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0178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US" sz="2800" dirty="0" smtClean="0"/>
              <a:t>Create a page called </a:t>
            </a:r>
            <a:r>
              <a:rPr lang="en-US" sz="2800" dirty="0" err="1" smtClean="0"/>
              <a:t>index.html</a:t>
            </a:r>
            <a:endParaRPr lang="en-US" sz="2800" dirty="0" smtClean="0"/>
          </a:p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US" sz="2800" dirty="0" smtClean="0"/>
              <a:t>Page should utilize header, main, and footer elements.  These elements should NOT be empty</a:t>
            </a:r>
            <a:endParaRPr lang="en-US" sz="2800" dirty="0"/>
          </a:p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US" sz="2800" dirty="0" smtClean="0"/>
              <a:t>Make sure the page validates!</a:t>
            </a:r>
          </a:p>
        </p:txBody>
      </p:sp>
    </p:spTree>
    <p:extLst>
      <p:ext uri="{BB962C8B-B14F-4D97-AF65-F5344CB8AC3E}">
        <p14:creationId xmlns:p14="http://schemas.microsoft.com/office/powerpoint/2010/main" val="336286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with a 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0161"/>
            <a:ext cx="8229600" cy="2702991"/>
          </a:xfrm>
        </p:spPr>
        <p:txBody>
          <a:bodyPr/>
          <a:lstStyle/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err="1" smtClean="0"/>
              <a:t>Doctype</a:t>
            </a:r>
            <a:endParaRPr lang="en-US" dirty="0" smtClean="0"/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Meta-Data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Displayable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50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</a:t>
            </a:r>
            <a:r>
              <a:rPr lang="en-US" sz="2000" smtClean="0"/>
              <a:t>Non 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20499</TotalTime>
  <Words>144</Words>
  <Application>Microsoft Macintosh PowerPoint</Application>
  <PresentationFormat>On-screen Show (16:9)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041415 Powerpoint A</vt:lpstr>
      <vt:lpstr>Template Page</vt:lpstr>
      <vt:lpstr>Minimum requirements</vt:lpstr>
      <vt:lpstr>Start with a Shell</vt:lpstr>
      <vt:lpstr>Acknowledgements/Contributions</vt:lpstr>
    </vt:vector>
  </TitlesOfParts>
  <Manager/>
  <Company>University of Michigan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subject/>
  <dc:creator>School of Michigan</dc:creator>
  <cp:keywords/>
  <dc:description/>
  <cp:lastModifiedBy>DEIL Edit C</cp:lastModifiedBy>
  <cp:revision>39</cp:revision>
  <cp:lastPrinted>2015-10-01T20:38:54Z</cp:lastPrinted>
  <dcterms:created xsi:type="dcterms:W3CDTF">2015-06-26T12:02:47Z</dcterms:created>
  <dcterms:modified xsi:type="dcterms:W3CDTF">2015-10-01T20:39:32Z</dcterms:modified>
  <cp:category/>
</cp:coreProperties>
</file>