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6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1" r:id="rId12"/>
    <p:sldId id="282" r:id="rId13"/>
    <p:sldId id="283" r:id="rId14"/>
    <p:sldId id="284" r:id="rId15"/>
    <p:sldId id="278" r:id="rId16"/>
    <p:sldId id="280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47927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Images</a:t>
            </a:r>
            <a:endParaRPr 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02.05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Best practices for adding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1944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can put image/logo/icon next to the title of your page (in the tab)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Must go in &lt;head&gt; section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7529" y="3682741"/>
            <a:ext cx="7933765" cy="8443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creen Shot 2015-07-07 at 10.46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9" y="3859662"/>
            <a:ext cx="7933765" cy="490546"/>
          </a:xfrm>
          <a:prstGeom prst="rect">
            <a:avLst/>
          </a:prstGeom>
        </p:spPr>
      </p:pic>
      <p:pic>
        <p:nvPicPr>
          <p:cNvPr id="6" name="Picture 5" descr="Screen Shot 2015-07-07 at 10.48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494" y="3219478"/>
            <a:ext cx="32258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4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Text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4799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Provides a textual alternative to non-text content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Read by screen readers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Displayed in place of images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Provides semantic meaning for search engines</a:t>
            </a:r>
            <a:endParaRPr lang="en-US" dirty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2867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Good alt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0661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600" dirty="0" smtClean="0"/>
              <a:t>Be accurate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Be succinct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Don’t be redundant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Don’t include “picture of..”, “graphic of ..”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17214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Empty alt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8811"/>
            <a:ext cx="8229600" cy="2702991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sz="3600" dirty="0" smtClean="0"/>
              <a:t>It is okay to leave alt text empty (null)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Decorative images used for non-informative purpose</a:t>
            </a:r>
          </a:p>
          <a:p>
            <a:pPr lvl="1" indent="0">
              <a:buNone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sz="3600" dirty="0" smtClean="0"/>
              <a:t>Do not skip the alt attribute though!</a:t>
            </a:r>
          </a:p>
        </p:txBody>
      </p:sp>
    </p:spTree>
    <p:extLst>
      <p:ext uri="{BB962C8B-B14F-4D97-AF65-F5344CB8AC3E}">
        <p14:creationId xmlns:p14="http://schemas.microsoft.com/office/powerpoint/2010/main" val="1483967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alt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8349"/>
            <a:ext cx="8229600" cy="2702991"/>
          </a:xfrm>
        </p:spPr>
        <p:txBody>
          <a:bodyPr/>
          <a:lstStyle/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Some images (especially </a:t>
            </a:r>
            <a:r>
              <a:rPr lang="en-US" dirty="0" err="1" smtClean="0"/>
              <a:t>infographics</a:t>
            </a:r>
            <a:r>
              <a:rPr lang="en-US" dirty="0" smtClean="0"/>
              <a:t>) may require elaborate alt text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Consider replacing alt text with link to separate page with full explanation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031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5051"/>
            <a:ext cx="8229600" cy="2874604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Misuse of file extensions, filename, and file paths are often a problem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For now, style the height/width in the html code.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32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67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– its more than the 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589186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Many file types are widely supported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JPEG (.jpg and .jpeg), GIF, and PNG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SVG and BMP are additional options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File extensions must be included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Every image must be downloaded, so size can be a factor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Every image requires an HTTP Request</a:t>
            </a:r>
          </a:p>
        </p:txBody>
      </p:sp>
    </p:spTree>
    <p:extLst>
      <p:ext uri="{BB962C8B-B14F-4D97-AF65-F5344CB8AC3E}">
        <p14:creationId xmlns:p14="http://schemas.microsoft.com/office/powerpoint/2010/main" val="4288584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2752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sz="2800" dirty="0" smtClean="0"/>
              <a:t>When you link to an image the browser displays the image as big (or small) as the file.</a:t>
            </a:r>
          </a:p>
          <a:p>
            <a:pPr marL="1200150" lvl="1" indent="-457200">
              <a:spcBef>
                <a:spcPts val="2400"/>
              </a:spcBef>
              <a:buFont typeface="Arial"/>
              <a:buChar char="•"/>
            </a:pPr>
            <a:r>
              <a:rPr lang="en-US" sz="2800" dirty="0" smtClean="0"/>
              <a:t>This size is rarely optimal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sz="2800" dirty="0" smtClean="0"/>
              <a:t>“Quick” solutions – change file, use width/height attributes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7094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an Editor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7164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Editors can be used to </a:t>
            </a:r>
            <a:r>
              <a:rPr lang="en-US" sz="2800" b="0" i="1" dirty="0" smtClean="0">
                <a:solidFill>
                  <a:srgbClr val="FF6600"/>
                </a:solidFill>
              </a:rPr>
              <a:t>permanently</a:t>
            </a:r>
            <a:r>
              <a:rPr lang="en-US" sz="2800" dirty="0" smtClean="0">
                <a:solidFill>
                  <a:srgbClr val="FF6600"/>
                </a:solidFill>
              </a:rPr>
              <a:t> </a:t>
            </a:r>
            <a:r>
              <a:rPr lang="en-US" sz="2800" dirty="0" smtClean="0"/>
              <a:t>change the size of the image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Only works on local files</a:t>
            </a:r>
          </a:p>
          <a:p>
            <a:pPr lvl="1" indent="0">
              <a:buNone/>
            </a:pPr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Built-in software for this includes Preview (Mac) and Paint (Windows)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406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2753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Always strive to keep style out of your HTML files but…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&lt;</a:t>
            </a:r>
            <a:r>
              <a:rPr lang="en-US" dirty="0" err="1" smtClean="0"/>
              <a:t>img</a:t>
            </a:r>
            <a:r>
              <a:rPr lang="en-US" dirty="0" smtClean="0"/>
              <a:t>&gt; tag includes width and height attributes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976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Image size</a:t>
            </a:r>
            <a:endParaRPr lang="en-US" dirty="0"/>
          </a:p>
        </p:txBody>
      </p:sp>
      <p:pic>
        <p:nvPicPr>
          <p:cNvPr id="5" name="Content Placeholder 4" descr="Screen Shot 2015-07-07 at 7.28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7" r="10257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55359" y="1891631"/>
            <a:ext cx="8432800" cy="28447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creen Shot 2015-07-07 at 7.28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59" y="2178424"/>
            <a:ext cx="8396941" cy="219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54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Width in Pixels</a:t>
            </a:r>
            <a:endParaRPr lang="en-US" dirty="0"/>
          </a:p>
        </p:txBody>
      </p:sp>
      <p:pic>
        <p:nvPicPr>
          <p:cNvPr id="5" name="Content Placeholder 4" descr="Screen Shot 2015-07-07 at 7.28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7" r="10257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55359" y="1891631"/>
            <a:ext cx="8432800" cy="28447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59" y="2061882"/>
            <a:ext cx="8432800" cy="235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1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Width and Height</a:t>
            </a:r>
            <a:endParaRPr lang="en-US" dirty="0"/>
          </a:p>
        </p:txBody>
      </p:sp>
      <p:pic>
        <p:nvPicPr>
          <p:cNvPr id="5" name="Content Placeholder 4" descr="Screen Shot 2015-07-07 at 7.28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7" r="10257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37473" y="1688353"/>
            <a:ext cx="8432800" cy="30480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73" y="1891632"/>
            <a:ext cx="7905049" cy="24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1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Percentages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7472" y="1847160"/>
            <a:ext cx="8432800" cy="27043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31" y="2014394"/>
            <a:ext cx="8396941" cy="214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14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2943</TotalTime>
  <Words>438</Words>
  <Application>Microsoft Macintosh PowerPoint</Application>
  <PresentationFormat>On-screen Show (16:9)</PresentationFormat>
  <Paragraphs>56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041415 Powerpoint A</vt:lpstr>
      <vt:lpstr>Images</vt:lpstr>
      <vt:lpstr>Images – its more than the tag</vt:lpstr>
      <vt:lpstr>Image Sizes</vt:lpstr>
      <vt:lpstr>Using an Editor</vt:lpstr>
      <vt:lpstr>Using Attributes</vt:lpstr>
      <vt:lpstr>Default Image size</vt:lpstr>
      <vt:lpstr>Using Width in Pixels</vt:lpstr>
      <vt:lpstr>Using Width and Height</vt:lpstr>
      <vt:lpstr>Using Percentages</vt:lpstr>
      <vt:lpstr>Favicons</vt:lpstr>
      <vt:lpstr>Alternative Text Attribute</vt:lpstr>
      <vt:lpstr>Creating Good alt text</vt:lpstr>
      <vt:lpstr>Empty alt text</vt:lpstr>
      <vt:lpstr>Long alt text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31</cp:revision>
  <dcterms:created xsi:type="dcterms:W3CDTF">2015-06-26T12:02:47Z</dcterms:created>
  <dcterms:modified xsi:type="dcterms:W3CDTF">2015-10-01T20:40:22Z</dcterms:modified>
</cp:coreProperties>
</file>