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266" r:id="rId2"/>
    <p:sldId id="272" r:id="rId3"/>
    <p:sldId id="275" r:id="rId4"/>
    <p:sldId id="273" r:id="rId5"/>
    <p:sldId id="276" r:id="rId6"/>
    <p:sldId id="277" r:id="rId7"/>
    <p:sldId id="274" r:id="rId8"/>
    <p:sldId id="271" r:id="rId9"/>
    <p:sldId id="278" r:id="rId1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03" d="100"/>
          <a:sy n="203" d="100"/>
        </p:scale>
        <p:origin x="-13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E7F4C-8A2D-2A48-96BB-6EC17B99831B}" type="datetimeFigureOut">
              <a:rPr lang="en-US" smtClean="0"/>
              <a:t>10/1/15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E6729-C6DA-F142-9A72-886131A1D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62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1" y="1163055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7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6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619707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1631"/>
            <a:ext cx="8229600" cy="27029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83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0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078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560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8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640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55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500049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0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196644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3441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3527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12096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 userDrawn="1"/>
        </p:nvSpPr>
        <p:spPr>
          <a:xfrm>
            <a:off x="647092" y="30332"/>
            <a:ext cx="21767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Multimedia</a:t>
            </a:r>
            <a:endParaRPr lang="en-US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193037" y="-17228"/>
            <a:ext cx="16207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0236" y="-6048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02.07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7420429" y="112468"/>
            <a:ext cx="12034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HTML</a:t>
            </a:r>
            <a:endParaRPr lang="en-US" sz="1100" dirty="0" smtClean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9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9107" y="1163055"/>
            <a:ext cx="8535737" cy="1537285"/>
          </a:xfrm>
        </p:spPr>
        <p:txBody>
          <a:bodyPr/>
          <a:lstStyle/>
          <a:p>
            <a:r>
              <a:rPr lang="en-US" dirty="0" smtClean="0"/>
              <a:t>Multimedia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Adding video and audio materials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117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82940"/>
            <a:ext cx="8229600" cy="2702991"/>
          </a:xfrm>
        </p:spPr>
        <p:txBody>
          <a:bodyPr/>
          <a:lstStyle/>
          <a:p>
            <a:pPr marL="457200" indent="-457200">
              <a:spcBef>
                <a:spcPts val="2400"/>
              </a:spcBef>
              <a:buFont typeface="Arial"/>
              <a:buChar char="•"/>
            </a:pPr>
            <a:r>
              <a:rPr lang="en-US" dirty="0" smtClean="0"/>
              <a:t>Describe HTML5 audio and video elements</a:t>
            </a:r>
          </a:p>
          <a:p>
            <a:pPr marL="457200" indent="-457200">
              <a:spcBef>
                <a:spcPts val="2400"/>
              </a:spcBef>
              <a:buFont typeface="Arial"/>
              <a:buChar char="•"/>
            </a:pPr>
            <a:r>
              <a:rPr lang="en-US" dirty="0" smtClean="0"/>
              <a:t>Explain the </a:t>
            </a:r>
            <a:r>
              <a:rPr lang="en-US" dirty="0"/>
              <a:t>p</a:t>
            </a:r>
            <a:r>
              <a:rPr lang="en-US" dirty="0" smtClean="0"/>
              <a:t>urpose of plugins</a:t>
            </a:r>
          </a:p>
          <a:p>
            <a:pPr marL="457200" indent="-457200">
              <a:spcBef>
                <a:spcPts val="2400"/>
              </a:spcBef>
              <a:buFont typeface="Arial"/>
              <a:buChar char="•"/>
            </a:pPr>
            <a:r>
              <a:rPr lang="en-US" dirty="0" smtClean="0"/>
              <a:t>Reflect on Accessibility issues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516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360" y="597131"/>
            <a:ext cx="8432800" cy="701843"/>
          </a:xfrm>
        </p:spPr>
        <p:txBody>
          <a:bodyPr/>
          <a:lstStyle/>
          <a:p>
            <a:r>
              <a:rPr lang="en-US" dirty="0" smtClean="0"/>
              <a:t>HTML5 Multimedia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88902"/>
            <a:ext cx="8229600" cy="2702991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Designed to avoid the use of extra software to play music/video</a:t>
            </a:r>
          </a:p>
          <a:p>
            <a:pPr lvl="1" indent="0">
              <a:buNone/>
            </a:pPr>
            <a:endParaRPr lang="en-US" sz="2600" dirty="0" smtClean="0"/>
          </a:p>
          <a:p>
            <a:pPr marL="571500" indent="-571500">
              <a:buFont typeface="Arial"/>
              <a:buChar char="•"/>
            </a:pPr>
            <a:r>
              <a:rPr lang="en-US" sz="3500" dirty="0" smtClean="0"/>
              <a:t>Not fully implemented</a:t>
            </a:r>
          </a:p>
          <a:p>
            <a:pPr marL="1200150" lvl="1" indent="-457200">
              <a:buFont typeface="Arial"/>
              <a:buChar char="•"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439764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360" y="597131"/>
            <a:ext cx="8432800" cy="701843"/>
          </a:xfrm>
        </p:spPr>
        <p:txBody>
          <a:bodyPr/>
          <a:lstStyle/>
          <a:p>
            <a:r>
              <a:rPr lang="en-US" dirty="0" smtClean="0"/>
              <a:t>Video element &lt;video&gt;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142"/>
            <a:ext cx="8229600" cy="3138396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400" dirty="0" smtClean="0"/>
              <a:t>Video tag uses a </a:t>
            </a:r>
            <a:r>
              <a:rPr lang="en-US" sz="2400" dirty="0" err="1" smtClean="0"/>
              <a:t>src</a:t>
            </a:r>
            <a:r>
              <a:rPr lang="en-US" sz="2400" dirty="0" smtClean="0"/>
              <a:t> attribute or embedded &lt;source&gt;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Common attributes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height, width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err="1" smtClean="0"/>
              <a:t>autoplay</a:t>
            </a:r>
            <a:endParaRPr lang="en-US" sz="2400" dirty="0" smtClean="0"/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loop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controls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Text inside &lt;video&gt;..&lt;/video&gt; is displayed if browser can not support tag</a:t>
            </a:r>
            <a:endParaRPr lang="en-US" sz="2400" dirty="0"/>
          </a:p>
          <a:p>
            <a:endParaRPr lang="en-US" sz="2400" dirty="0"/>
          </a:p>
          <a:p>
            <a:pPr marL="457200" indent="-457200">
              <a:buFont typeface="Arial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01883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360" y="598001"/>
            <a:ext cx="8432800" cy="701843"/>
          </a:xfrm>
        </p:spPr>
        <p:txBody>
          <a:bodyPr/>
          <a:lstStyle/>
          <a:p>
            <a:r>
              <a:rPr lang="en-US" dirty="0" smtClean="0"/>
              <a:t>Audio element &lt;audio&gt;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298974"/>
            <a:ext cx="8229600" cy="3917130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Audio tag </a:t>
            </a:r>
            <a:r>
              <a:rPr lang="en-US" sz="2800" dirty="0"/>
              <a:t>uses a </a:t>
            </a:r>
            <a:r>
              <a:rPr lang="en-US" sz="2800" dirty="0" err="1"/>
              <a:t>src</a:t>
            </a:r>
            <a:r>
              <a:rPr lang="en-US" sz="2800" dirty="0"/>
              <a:t> </a:t>
            </a:r>
            <a:r>
              <a:rPr lang="en-US" sz="2800" dirty="0" smtClean="0"/>
              <a:t>attribute to link to audio file, typically .mp3 or .wav</a:t>
            </a:r>
            <a:endParaRPr lang="en-US" sz="2800" dirty="0"/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Common attributes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err="1" smtClean="0"/>
              <a:t>autoplay</a:t>
            </a:r>
            <a:r>
              <a:rPr lang="en-US" sz="2400" dirty="0" smtClean="0"/>
              <a:t>, controls, loop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buffered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muted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volume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248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360" y="597131"/>
            <a:ext cx="8432800" cy="701843"/>
          </a:xfrm>
        </p:spPr>
        <p:txBody>
          <a:bodyPr/>
          <a:lstStyle/>
          <a:p>
            <a:r>
              <a:rPr lang="en-US" dirty="0" smtClean="0"/>
              <a:t>Setting clips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0772"/>
            <a:ext cx="8229600" cy="2702991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You can set both the video and audio elements to play clips by adding to the </a:t>
            </a:r>
            <a:r>
              <a:rPr lang="en-US" sz="2800" dirty="0" err="1" smtClean="0"/>
              <a:t>src</a:t>
            </a:r>
            <a:r>
              <a:rPr lang="en-US" sz="2800" dirty="0" smtClean="0"/>
              <a:t> attribute.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.</a:t>
            </a:r>
            <a:r>
              <a:rPr lang="en-US" sz="2800" dirty="0" err="1" smtClean="0"/>
              <a:t>ext#t</a:t>
            </a:r>
            <a:r>
              <a:rPr lang="en-US" sz="2800" dirty="0" smtClean="0"/>
              <a:t>=5, 25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/>
              <a:t>.</a:t>
            </a:r>
            <a:r>
              <a:rPr lang="en-US" sz="2800" dirty="0" err="1"/>
              <a:t>ext#t</a:t>
            </a:r>
            <a:r>
              <a:rPr lang="en-US" sz="2800" dirty="0" smtClean="0"/>
              <a:t>=, 39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/>
              <a:t>.</a:t>
            </a:r>
            <a:r>
              <a:rPr lang="en-US" sz="2800" dirty="0" err="1"/>
              <a:t>ext#t</a:t>
            </a:r>
            <a:r>
              <a:rPr lang="en-US" sz="2800" dirty="0" smtClean="0"/>
              <a:t>=, 1:38:45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.</a:t>
            </a:r>
            <a:r>
              <a:rPr lang="en-US" sz="2800" dirty="0" err="1"/>
              <a:t>ext#t</a:t>
            </a:r>
            <a:r>
              <a:rPr lang="en-US" sz="2800" dirty="0" smtClean="0"/>
              <a:t>=42</a:t>
            </a:r>
            <a:endParaRPr lang="en-US" sz="2800" dirty="0"/>
          </a:p>
          <a:p>
            <a:pPr marL="457200" indent="-457200">
              <a:buFont typeface="Arial"/>
              <a:buChar char="•"/>
            </a:pPr>
            <a:endParaRPr lang="en-US" sz="2800" dirty="0"/>
          </a:p>
          <a:p>
            <a:pPr marL="457200" indent="-457200">
              <a:buFont typeface="Arial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5674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360" y="592038"/>
            <a:ext cx="8432800" cy="701843"/>
          </a:xfrm>
        </p:spPr>
        <p:txBody>
          <a:bodyPr/>
          <a:lstStyle/>
          <a:p>
            <a:r>
              <a:rPr lang="en-US" dirty="0" smtClean="0"/>
              <a:t>Plugins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7163"/>
            <a:ext cx="8229600" cy="2702991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Before HTML5 there was no standard for video display, plugins were required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Since not all browsers support </a:t>
            </a:r>
            <a:r>
              <a:rPr lang="en-US" smtClean="0"/>
              <a:t>new tag some </a:t>
            </a:r>
            <a:r>
              <a:rPr lang="en-US" dirty="0" smtClean="0"/>
              <a:t>may require  Flash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701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360" y="598001"/>
            <a:ext cx="8432800" cy="701843"/>
          </a:xfrm>
        </p:spPr>
        <p:txBody>
          <a:bodyPr/>
          <a:lstStyle/>
          <a:p>
            <a:r>
              <a:rPr lang="en-US" dirty="0" smtClean="0"/>
              <a:t>Accessibility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9089"/>
            <a:ext cx="8229600" cy="2944049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spcBef>
                <a:spcPts val="2400"/>
              </a:spcBef>
              <a:buFont typeface="Arial"/>
              <a:buChar char="•"/>
            </a:pPr>
            <a:r>
              <a:rPr lang="en-US" dirty="0" smtClean="0"/>
              <a:t>Make sure to provide links to plugins</a:t>
            </a:r>
          </a:p>
          <a:p>
            <a:pPr marL="457200" indent="-457200">
              <a:spcBef>
                <a:spcPts val="2400"/>
              </a:spcBef>
              <a:buFont typeface="Arial"/>
              <a:buChar char="•"/>
            </a:pPr>
            <a:r>
              <a:rPr lang="en-US" dirty="0" smtClean="0"/>
              <a:t>Include text descriptions and closed captioning (or other equivalent content)</a:t>
            </a:r>
          </a:p>
          <a:p>
            <a:pPr marL="457200" indent="-457200">
              <a:spcBef>
                <a:spcPts val="2400"/>
              </a:spcBef>
              <a:buFont typeface="Arial"/>
              <a:buChar char="•"/>
            </a:pPr>
            <a:r>
              <a:rPr lang="en-US" dirty="0" smtClean="0"/>
              <a:t>Multimedia should enhance your content, not be a distraction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687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4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Commons </a:t>
            </a:r>
            <a:r>
              <a:rPr lang="en-US" sz="2000" dirty="0" smtClean="0"/>
              <a:t>Attribution Non-Commercial </a:t>
            </a:r>
            <a:r>
              <a:rPr lang="en-US" sz="2000" dirty="0"/>
              <a:t>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4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280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3167</TotalTime>
  <Words>324</Words>
  <Application>Microsoft Macintosh PowerPoint</Application>
  <PresentationFormat>On-screen Show (16:9)</PresentationFormat>
  <Paragraphs>45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041415 Powerpoint A</vt:lpstr>
      <vt:lpstr>Multimedia</vt:lpstr>
      <vt:lpstr>Objectives</vt:lpstr>
      <vt:lpstr>HTML5 Multimedia</vt:lpstr>
      <vt:lpstr>Video element &lt;video&gt;</vt:lpstr>
      <vt:lpstr>Audio element &lt;audio&gt;</vt:lpstr>
      <vt:lpstr>Setting clips</vt:lpstr>
      <vt:lpstr>Plugins</vt:lpstr>
      <vt:lpstr>Accessibility Issues</vt:lpstr>
      <vt:lpstr>Acknowledgements/Contributions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Hyperlinks</dc:title>
  <dc:creator>School of Michigan</dc:creator>
  <cp:lastModifiedBy>DEIL Edit C</cp:lastModifiedBy>
  <cp:revision>35</cp:revision>
  <dcterms:created xsi:type="dcterms:W3CDTF">2015-06-26T12:02:47Z</dcterms:created>
  <dcterms:modified xsi:type="dcterms:W3CDTF">2015-10-01T20:42:51Z</dcterms:modified>
</cp:coreProperties>
</file>