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6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69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0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10" d="100"/>
          <a:sy n="210" d="100"/>
        </p:scale>
        <p:origin x="-152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409045" y="266057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 userDrawn="1"/>
        </p:nvSpPr>
        <p:spPr>
          <a:xfrm>
            <a:off x="647093" y="30332"/>
            <a:ext cx="1765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Introduction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01.01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HTML5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Succeeding in This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9802"/>
            <a:ext cx="8229600" cy="3176439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3800" dirty="0" smtClean="0"/>
              <a:t>Create a community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In a perfect world you would code with a friend…so use the message boards.</a:t>
            </a:r>
          </a:p>
          <a:p>
            <a:pPr marL="457200" indent="-457200">
              <a:buFont typeface="Arial"/>
              <a:buChar char="•"/>
            </a:pPr>
            <a:r>
              <a:rPr lang="en-US" sz="3500" dirty="0" smtClean="0"/>
              <a:t>Work Smart!!  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Never spend more than 20 minutes on a problem </a:t>
            </a:r>
          </a:p>
          <a:p>
            <a:pPr marL="457200" indent="-457200">
              <a:buFont typeface="Arial"/>
              <a:buChar char="•"/>
            </a:pPr>
            <a:r>
              <a:rPr lang="en-US" sz="3500" dirty="0" smtClean="0"/>
              <a:t>Look things up on your own!</a:t>
            </a:r>
          </a:p>
          <a:p>
            <a:pPr marL="457200" indent="-457200">
              <a:buFont typeface="Arial"/>
              <a:buChar char="•"/>
            </a:pPr>
            <a:r>
              <a:rPr lang="en-US" sz="3500" dirty="0" smtClean="0"/>
              <a:t>Practice, practice, practice!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485968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This class is for beginners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You will leave with the ability to write and understand HTML5 code – not as a web developer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You will understand the importance of accessibility in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111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</a:t>
            </a:r>
            <a:r>
              <a:rPr lang="en-US" sz="2000" smtClean="0"/>
              <a:t>Non 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Course Will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633"/>
            <a:ext cx="8229600" cy="3255640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The BASICS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Syntax and Semantics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Accessibility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Getting Started</a:t>
            </a:r>
          </a:p>
          <a:p>
            <a:pPr marL="1600200" lvl="2" indent="-457200"/>
            <a:r>
              <a:rPr lang="en-US" sz="3200" dirty="0" smtClean="0"/>
              <a:t>Right down to How to Create a File</a:t>
            </a:r>
          </a:p>
        </p:txBody>
      </p:sp>
    </p:spTree>
    <p:extLst>
      <p:ext uri="{BB962C8B-B14F-4D97-AF65-F5344CB8AC3E}">
        <p14:creationId xmlns:p14="http://schemas.microsoft.com/office/powerpoint/2010/main" val="1178147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7281"/>
            <a:ext cx="8229600" cy="307734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3900" dirty="0" smtClean="0"/>
              <a:t>Focus is on questions:</a:t>
            </a:r>
          </a:p>
          <a:p>
            <a:pPr marL="1200150" lvl="1" indent="-457200">
              <a:buFont typeface="Arial"/>
              <a:buChar char="•"/>
            </a:pPr>
            <a:r>
              <a:rPr lang="en-US" sz="3500" dirty="0" smtClean="0"/>
              <a:t>What </a:t>
            </a:r>
            <a:r>
              <a:rPr lang="en-US" sz="3500" dirty="0"/>
              <a:t>happens when you type an address into a </a:t>
            </a:r>
            <a:r>
              <a:rPr lang="en-US" sz="3500" dirty="0" smtClean="0"/>
              <a:t>URL?</a:t>
            </a:r>
          </a:p>
          <a:p>
            <a:pPr marL="1200150" lvl="1" indent="-457200">
              <a:buFont typeface="Arial"/>
              <a:buChar char="•"/>
            </a:pPr>
            <a:r>
              <a:rPr lang="en-US" sz="3500" dirty="0" smtClean="0"/>
              <a:t>What </a:t>
            </a:r>
            <a:r>
              <a:rPr lang="en-US" sz="3500" dirty="0"/>
              <a:t>types of tools you need to code (editors and browsers</a:t>
            </a:r>
            <a:r>
              <a:rPr lang="en-US" sz="3500" dirty="0" smtClean="0"/>
              <a:t>)?</a:t>
            </a:r>
          </a:p>
          <a:p>
            <a:pPr marL="1200150" lvl="1" indent="-457200">
              <a:buFont typeface="Arial"/>
              <a:buChar char="•"/>
            </a:pPr>
            <a:r>
              <a:rPr lang="en-US" sz="3500" dirty="0" smtClean="0"/>
              <a:t>What is HTML5?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791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383635"/>
            <a:ext cx="8432800" cy="3210988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 Little bit of theory and a lot of code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The DOM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Contextual tags and headings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Links, Images, and Lists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Tables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Multimedia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44732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Three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3759865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Putting it Together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Validating Your Code</a:t>
            </a:r>
          </a:p>
          <a:p>
            <a:pPr marL="1600200" lvl="2" indent="-457200"/>
            <a:r>
              <a:rPr lang="en-US" sz="3200" dirty="0" smtClean="0"/>
              <a:t>Syntax</a:t>
            </a:r>
          </a:p>
          <a:p>
            <a:pPr marL="1600200" lvl="2" indent="-457200"/>
            <a:r>
              <a:rPr lang="en-US" sz="3200" dirty="0" smtClean="0"/>
              <a:t>Accessibility</a:t>
            </a:r>
          </a:p>
          <a:p>
            <a:pPr marL="1200150" lvl="1" indent="-457200">
              <a:buFont typeface="Arial"/>
              <a:buChar char="•"/>
            </a:pPr>
            <a:r>
              <a:rPr lang="en-US" sz="3200" dirty="0" smtClean="0"/>
              <a:t>Domain name registration and web hosting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155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4248"/>
            <a:ext cx="8229600" cy="27029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Create a syntactically </a:t>
            </a:r>
            <a:r>
              <a:rPr lang="en-US" smtClean="0"/>
              <a:t>valid </a:t>
            </a:r>
            <a:r>
              <a:rPr lang="en-US" smtClean="0"/>
              <a:t>website 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Must pass  W3C validation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Must pass WAVE accessibility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09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this class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1264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This class is for the complete beginner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This class is for those who did NOT build a computer in their basement when they were 12 years old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This class is for people with persistence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24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3725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PhD in Computer Science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Two decades of teaching experience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Emphasis on education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Famous for running around classrooms while helping students debug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96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Workload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0746"/>
            <a:ext cx="8229600" cy="3459506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Weekly videos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Lecture format – watch anywhere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Demo format – best watched while you type along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Weekly readings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Free online textbook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Other online articles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Weekly assessments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Quizzes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Final project</a:t>
            </a:r>
          </a:p>
          <a:p>
            <a:pPr marL="1200150" lvl="1" indent="-457200">
              <a:buFont typeface="Arial"/>
              <a:buChar char="•"/>
            </a:pPr>
            <a:r>
              <a:rPr lang="en-US" dirty="0" smtClean="0"/>
              <a:t>Warning – it will be ugly!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67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14631</TotalTime>
  <Words>403</Words>
  <Application>Microsoft Macintosh PowerPoint</Application>
  <PresentationFormat>On-screen Show (16:9)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041415 Powerpoint A</vt:lpstr>
      <vt:lpstr>Introduction to HTML5</vt:lpstr>
      <vt:lpstr>What This Course Will Cover</vt:lpstr>
      <vt:lpstr>Week One</vt:lpstr>
      <vt:lpstr>Week Two</vt:lpstr>
      <vt:lpstr>Week Three</vt:lpstr>
      <vt:lpstr>Final Project</vt:lpstr>
      <vt:lpstr>Who is this class for?</vt:lpstr>
      <vt:lpstr>Who Am I?</vt:lpstr>
      <vt:lpstr>Workload and Evaluation</vt:lpstr>
      <vt:lpstr>Succeeding in This Class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40</cp:revision>
  <dcterms:created xsi:type="dcterms:W3CDTF">2015-06-26T12:02:47Z</dcterms:created>
  <dcterms:modified xsi:type="dcterms:W3CDTF">2015-10-01T20:32:22Z</dcterms:modified>
</cp:coreProperties>
</file>