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6" r:id="rId2"/>
    <p:sldId id="272" r:id="rId3"/>
    <p:sldId id="273" r:id="rId4"/>
    <p:sldId id="274" r:id="rId5"/>
    <p:sldId id="275" r:id="rId6"/>
    <p:sldId id="276" r:id="rId7"/>
    <p:sldId id="277" r:id="rId8"/>
    <p:sldId id="269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-112" y="-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2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Closing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03.07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Wait?  That’s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572"/>
            <a:ext cx="8229600" cy="2702991"/>
          </a:xfrm>
        </p:spPr>
        <p:txBody>
          <a:bodyPr>
            <a:noAutofit/>
          </a:bodyPr>
          <a:lstStyle/>
          <a:p>
            <a:pPr marL="457200" indent="-457200">
              <a:spcBef>
                <a:spcPts val="3168"/>
              </a:spcBef>
              <a:buFont typeface="Arial"/>
              <a:buChar char="•"/>
            </a:pPr>
            <a:r>
              <a:rPr lang="en-US" dirty="0" smtClean="0"/>
              <a:t>With the exception of forms and some graphics the lectures and reading have covered the bulk of the HTML5 tags.</a:t>
            </a:r>
          </a:p>
          <a:p>
            <a:pPr marL="457200" indent="-457200">
              <a:spcBef>
                <a:spcPts val="3168"/>
              </a:spcBef>
              <a:buFont typeface="Arial"/>
              <a:buChar char="•"/>
            </a:pPr>
            <a:r>
              <a:rPr lang="en-US" dirty="0" smtClean="0"/>
              <a:t>But what can I do???</a:t>
            </a:r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Edit/View Files and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5808"/>
            <a:ext cx="8229600" cy="2702991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can use an editor to create or modify an html file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Creation – create shell for designers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Modify a page created by web-authoring software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You know the different options for opening a file</a:t>
            </a:r>
          </a:p>
        </p:txBody>
      </p:sp>
    </p:spTree>
    <p:extLst>
      <p:ext uri="{BB962C8B-B14F-4D97-AF65-F5344CB8AC3E}">
        <p14:creationId xmlns:p14="http://schemas.microsoft.com/office/powerpoint/2010/main" val="380568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Accessibility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90"/>
            <a:ext cx="8229600" cy="3883131"/>
          </a:xfrm>
        </p:spPr>
        <p:txBody>
          <a:bodyPr>
            <a:noAutofit/>
          </a:bodyPr>
          <a:lstStyle/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dirty="0" smtClean="0"/>
              <a:t>Use “View Source” to look at code from any site</a:t>
            </a:r>
          </a:p>
          <a:p>
            <a:pPr marL="1200150" lvl="1" indent="-4572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dirty="0" smtClean="0"/>
              <a:t>Did they use semantic tags?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dirty="0" smtClean="0"/>
              <a:t>w3.validator.org  checks for well-structured code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800" dirty="0" err="1" smtClean="0"/>
              <a:t>wave.webaim.org</a:t>
            </a:r>
            <a:r>
              <a:rPr lang="en-US" sz="2800" dirty="0" smtClean="0"/>
              <a:t> </a:t>
            </a:r>
            <a:r>
              <a:rPr lang="en-US" sz="2800" dirty="0"/>
              <a:t>checks </a:t>
            </a:r>
            <a:r>
              <a:rPr lang="en-US" sz="2800" dirty="0" smtClean="0"/>
              <a:t>for semantic structure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157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4867"/>
            <a:ext cx="8229600" cy="2702991"/>
          </a:xfrm>
        </p:spPr>
        <p:txBody>
          <a:bodyPr/>
          <a:lstStyle/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You know the basic requirements (domain/host) for publishing</a:t>
            </a:r>
          </a:p>
          <a:p>
            <a:pPr marL="457200" indent="-457200">
              <a:spcAft>
                <a:spcPts val="2400"/>
              </a:spcAft>
              <a:buFont typeface="Arial"/>
              <a:buChar char="•"/>
            </a:pPr>
            <a:r>
              <a:rPr lang="en-US" dirty="0" smtClean="0"/>
              <a:t>Achieving even a small familiarity with as many systems as you can is beneficial.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81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2925"/>
            <a:ext cx="8229600" cy="2702991"/>
          </a:xfrm>
        </p:spPr>
        <p:txBody>
          <a:bodyPr>
            <a:normAutofit fontScale="92500"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Continue to practice your skills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Get comfortable with multiple editors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Try uploading your code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Begin to learn about Cascading Style Sheets!!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5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7143"/>
            <a:ext cx="8229600" cy="107102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Thank you!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167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29311</TotalTime>
  <Words>268</Words>
  <Application>Microsoft Macintosh PowerPoint</Application>
  <PresentationFormat>On-screen Show (16:9)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041415 Powerpoint A</vt:lpstr>
      <vt:lpstr>Closing</vt:lpstr>
      <vt:lpstr>Wait?  That’s It?</vt:lpstr>
      <vt:lpstr>Edit/View Files and Code</vt:lpstr>
      <vt:lpstr>Evaluate Accessibility</vt:lpstr>
      <vt:lpstr>Publish Site</vt:lpstr>
      <vt:lpstr>What next?</vt:lpstr>
      <vt:lpstr>PowerPoint Presentation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37</cp:revision>
  <dcterms:created xsi:type="dcterms:W3CDTF">2015-06-26T12:02:47Z</dcterms:created>
  <dcterms:modified xsi:type="dcterms:W3CDTF">2015-10-01T20:54:18Z</dcterms:modified>
  <cp:category/>
</cp:coreProperties>
</file>