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0" r:id="rId2"/>
    <p:sldMasterId id="2147483680" r:id="rId3"/>
  </p:sldMasterIdLst>
  <p:sldIdLst>
    <p:sldId id="257" r:id="rId4"/>
    <p:sldId id="265" r:id="rId5"/>
    <p:sldId id="266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8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203" d="100"/>
          <a:sy n="203" d="100"/>
        </p:scale>
        <p:origin x="-13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387" y="1163063"/>
            <a:ext cx="8535737" cy="1537285"/>
          </a:xfrm>
          <a:prstGeom prst="rect">
            <a:avLst/>
          </a:prstGeom>
          <a:effectLst>
            <a:innerShdw blurRad="482600" dist="50800" dir="13500000">
              <a:srgbClr val="000000">
                <a:alpha val="37000"/>
              </a:srgb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/>
          <a:lstStyle>
            <a:lvl1pPr>
              <a:defRPr sz="4000" b="1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5283" y="2914650"/>
            <a:ext cx="7533105" cy="1314450"/>
          </a:xfrm>
        </p:spPr>
        <p:txBody>
          <a:bodyPr>
            <a:normAutofit/>
          </a:bodyPr>
          <a:lstStyle>
            <a:lvl1pPr marL="0" indent="0" algn="ctr">
              <a:buNone/>
              <a:defRPr sz="3100" b="1" i="0" baseline="0">
                <a:solidFill>
                  <a:srgbClr val="FDC227"/>
                </a:solidFill>
                <a:effectLst>
                  <a:innerShdw blurRad="63500" dist="50800" dir="13500000">
                    <a:srgbClr val="000000">
                      <a:alpha val="9000"/>
                    </a:srgbClr>
                  </a:innerShdw>
                </a:effectLst>
                <a:latin typeface="Gill Sans SemiBold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81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379" y="1163059"/>
            <a:ext cx="8535737" cy="1537285"/>
          </a:xfrm>
          <a:prstGeom prst="rect">
            <a:avLst/>
          </a:prstGeom>
          <a:effectLst>
            <a:innerShdw blurRad="482600" dist="50800" dir="13500000">
              <a:srgbClr val="000000">
                <a:alpha val="37000"/>
              </a:srgb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/>
          <a:lstStyle>
            <a:lvl1pPr>
              <a:defRPr sz="4000" b="1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5275" y="2914650"/>
            <a:ext cx="7533105" cy="1314450"/>
          </a:xfrm>
        </p:spPr>
        <p:txBody>
          <a:bodyPr>
            <a:normAutofit/>
          </a:bodyPr>
          <a:lstStyle>
            <a:lvl1pPr marL="0" indent="0" algn="ctr">
              <a:buNone/>
              <a:defRPr sz="3100" b="1" i="0" baseline="0">
                <a:solidFill>
                  <a:srgbClr val="FDC227"/>
                </a:solidFill>
                <a:effectLst>
                  <a:innerShdw blurRad="63500" dist="50800" dir="13500000">
                    <a:srgbClr val="000000">
                      <a:alpha val="9000"/>
                    </a:srgbClr>
                  </a:innerShdw>
                </a:effectLst>
                <a:latin typeface="Gill Sans SemiBold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765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681795"/>
            <a:ext cx="8432800" cy="701843"/>
          </a:xfrm>
          <a:prstGeom prst="rect">
            <a:avLst/>
          </a:prstGeom>
        </p:spPr>
        <p:txBody>
          <a:bodyPr/>
          <a:lstStyle>
            <a:lvl1pPr>
              <a:defRPr sz="3500" b="1" i="0" cap="none" baseline="0">
                <a:solidFill>
                  <a:srgbClr val="FFCB05"/>
                </a:solidFill>
                <a:effectLst>
                  <a:innerShdw blurRad="63500" dist="50800" dir="13500000">
                    <a:srgbClr val="000000">
                      <a:alpha val="14000"/>
                    </a:srgbClr>
                  </a:innerShdw>
                </a:effectLst>
                <a:latin typeface="Gill Sans SemiBold"/>
                <a:cs typeface="Georgi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91631"/>
            <a:ext cx="8229600" cy="27029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693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958" y="768685"/>
            <a:ext cx="8662737" cy="1021556"/>
          </a:xfrm>
          <a:prstGeom prst="rect">
            <a:avLst/>
          </a:prstGeom>
        </p:spPr>
        <p:txBody>
          <a:bodyPr anchor="t"/>
          <a:lstStyle>
            <a:lvl1pPr algn="ctr">
              <a:defRPr sz="3500" b="1" i="0" cap="none">
                <a:solidFill>
                  <a:schemeClr val="bg1"/>
                </a:solidFill>
                <a:latin typeface="Gill Sans Semi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767263"/>
            <a:ext cx="7772400" cy="53791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>
                <a:solidFill>
                  <a:srgbClr val="FDC22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30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97979"/>
            <a:ext cx="8229600" cy="702172"/>
          </a:xfrm>
          <a:prstGeom prst="rect">
            <a:avLst/>
          </a:prstGeom>
        </p:spPr>
        <p:txBody>
          <a:bodyPr/>
          <a:lstStyle>
            <a:lvl1pPr>
              <a:defRPr sz="3200" b="1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 b="1" i="0" cap="none">
                <a:solidFill>
                  <a:srgbClr val="FDC227"/>
                </a:solidFill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1800" b="0" i="0">
                <a:solidFill>
                  <a:srgbClr val="FDC227"/>
                </a:solidFill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921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613"/>
            <a:ext cx="8229600" cy="689722"/>
          </a:xfrm>
          <a:prstGeom prst="rect">
            <a:avLst/>
          </a:prstGeom>
        </p:spPr>
        <p:txBody>
          <a:bodyPr/>
          <a:lstStyle>
            <a:lvl1pPr>
              <a:defRPr sz="3200" b="0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 i="0" cap="none">
                <a:solidFill>
                  <a:srgbClr val="FDC227"/>
                </a:solidFill>
                <a:effectLst/>
                <a:latin typeface="Gill Sans SemiBold"/>
                <a:cs typeface="Lucida Grand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8105"/>
            <a:ext cx="4040188" cy="2963466"/>
          </a:xfrm>
        </p:spPr>
        <p:txBody>
          <a:bodyPr/>
          <a:lstStyle>
            <a:lvl1pPr>
              <a:defRPr sz="1800"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0">
                <a:solidFill>
                  <a:srgbClr val="FDC227"/>
                </a:solidFill>
                <a:effectLst/>
                <a:latin typeface="Gill Sans SemiBold"/>
                <a:cs typeface="Lucida Grand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8105"/>
            <a:ext cx="4041775" cy="2963466"/>
          </a:xfrm>
        </p:spPr>
        <p:txBody>
          <a:bodyPr/>
          <a:lstStyle>
            <a:lvl1pPr>
              <a:defRPr sz="1800"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34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8368"/>
            <a:ext cx="8229600" cy="689722"/>
          </a:xfrm>
          <a:prstGeom prst="rect">
            <a:avLst/>
          </a:prstGeom>
        </p:spPr>
        <p:txBody>
          <a:bodyPr/>
          <a:lstStyle>
            <a:lvl1pPr>
              <a:defRPr sz="3000" b="1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159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341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3" y="500053"/>
            <a:ext cx="3008313" cy="696593"/>
          </a:xfrm>
          <a:prstGeom prst="rect">
            <a:avLst/>
          </a:prstGeom>
        </p:spPr>
        <p:txBody>
          <a:bodyPr anchor="b"/>
          <a:lstStyle>
            <a:lvl1pPr algn="l">
              <a:defRPr sz="1800" b="0" i="0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00054"/>
            <a:ext cx="5111750" cy="4214891"/>
          </a:xfrm>
        </p:spPr>
        <p:txBody>
          <a:bodyPr/>
          <a:lstStyle>
            <a:lvl1pPr>
              <a:defRPr sz="2800" b="0" i="0">
                <a:solidFill>
                  <a:srgbClr val="FDC227"/>
                </a:solidFill>
                <a:latin typeface="Gill Sans SemiBold"/>
                <a:cs typeface="Lucida Grande"/>
              </a:defRPr>
            </a:lvl1pPr>
            <a:lvl2pPr>
              <a:defRPr sz="2800" b="0" i="1">
                <a:latin typeface="Gill Sans SemiBold"/>
                <a:cs typeface="Lucida Grande"/>
              </a:defRPr>
            </a:lvl2pPr>
            <a:lvl3pPr>
              <a:defRPr sz="2400" b="0" i="1">
                <a:latin typeface="Gill Sans SemiBold"/>
                <a:cs typeface="Lucida Grande"/>
              </a:defRPr>
            </a:lvl3pPr>
            <a:lvl4pPr>
              <a:defRPr sz="2000" b="0" i="1">
                <a:latin typeface="Gill Sans SemiBold"/>
                <a:cs typeface="Lucida Grande"/>
              </a:defRPr>
            </a:lvl4pPr>
            <a:lvl5pPr>
              <a:defRPr sz="2000" b="0" i="1">
                <a:latin typeface="Gill Sans SemiBold"/>
                <a:cs typeface="Lucida Grande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3" y="1196648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2225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ill Sans SemiBold"/>
                <a:cs typeface="Lucida Grande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73851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369" y="1163054"/>
            <a:ext cx="8535737" cy="1537285"/>
          </a:xfrm>
          <a:prstGeom prst="rect">
            <a:avLst/>
          </a:prstGeom>
          <a:effectLst>
            <a:innerShdw blurRad="482600" dist="50800" dir="13500000">
              <a:srgbClr val="000000">
                <a:alpha val="37000"/>
              </a:srgbClr>
            </a:inn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/>
          <a:lstStyle>
            <a:lvl1pPr>
              <a:defRPr sz="4000" b="1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5265" y="2914650"/>
            <a:ext cx="7533105" cy="1314450"/>
          </a:xfrm>
        </p:spPr>
        <p:txBody>
          <a:bodyPr>
            <a:normAutofit/>
          </a:bodyPr>
          <a:lstStyle>
            <a:lvl1pPr marL="0" indent="0" algn="ctr">
              <a:buNone/>
              <a:defRPr sz="3100" b="1" i="0" baseline="0">
                <a:solidFill>
                  <a:srgbClr val="FDC227"/>
                </a:solidFill>
                <a:effectLst>
                  <a:innerShdw blurRad="63500" dist="50800" dir="13500000">
                    <a:srgbClr val="000000">
                      <a:alpha val="9000"/>
                    </a:srgbClr>
                  </a:innerShdw>
                </a:effectLst>
                <a:latin typeface="Gill Sans SemiBold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36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11" y="546333"/>
            <a:ext cx="9144000" cy="701843"/>
          </a:xfrm>
          <a:prstGeom prst="rect">
            <a:avLst/>
          </a:prstGeom>
        </p:spPr>
        <p:txBody>
          <a:bodyPr/>
          <a:lstStyle>
            <a:lvl1pPr>
              <a:defRPr sz="3500" b="1" i="0" cap="none" baseline="0">
                <a:solidFill>
                  <a:srgbClr val="FFCB05"/>
                </a:solidFill>
                <a:effectLst>
                  <a:innerShdw blurRad="63500" dist="50800" dir="13500000">
                    <a:srgbClr val="000000">
                      <a:alpha val="14000"/>
                    </a:srgbClr>
                  </a:innerShdw>
                </a:effectLst>
                <a:latin typeface="Gill Sans SemiBold"/>
                <a:cs typeface="Georgi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3631"/>
            <a:ext cx="8229600" cy="27029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486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681790"/>
            <a:ext cx="8432800" cy="701843"/>
          </a:xfrm>
          <a:prstGeom prst="rect">
            <a:avLst/>
          </a:prstGeom>
        </p:spPr>
        <p:txBody>
          <a:bodyPr/>
          <a:lstStyle>
            <a:lvl1pPr>
              <a:defRPr sz="3500" b="1" i="0" cap="none" baseline="0">
                <a:solidFill>
                  <a:srgbClr val="FFCB05"/>
                </a:solidFill>
                <a:effectLst>
                  <a:innerShdw blurRad="63500" dist="50800" dir="13500000">
                    <a:srgbClr val="000000">
                      <a:alpha val="14000"/>
                    </a:srgbClr>
                  </a:innerShdw>
                </a:effectLst>
                <a:latin typeface="Gill Sans SemiBold"/>
                <a:cs typeface="Georgia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91631"/>
            <a:ext cx="8229600" cy="27029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2244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948" y="768685"/>
            <a:ext cx="8662737" cy="1021556"/>
          </a:xfrm>
          <a:prstGeom prst="rect">
            <a:avLst/>
          </a:prstGeom>
        </p:spPr>
        <p:txBody>
          <a:bodyPr anchor="t"/>
          <a:lstStyle>
            <a:lvl1pPr algn="ctr">
              <a:defRPr sz="3500" b="1" i="0" cap="none">
                <a:solidFill>
                  <a:schemeClr val="bg1"/>
                </a:solidFill>
                <a:latin typeface="Gill Sans Semi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767263"/>
            <a:ext cx="7772400" cy="53791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>
                <a:solidFill>
                  <a:srgbClr val="FDC22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32395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97979"/>
            <a:ext cx="8229600" cy="702172"/>
          </a:xfrm>
          <a:prstGeom prst="rect">
            <a:avLst/>
          </a:prstGeom>
        </p:spPr>
        <p:txBody>
          <a:bodyPr/>
          <a:lstStyle>
            <a:lvl1pPr>
              <a:defRPr sz="3200" b="1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 b="1" i="0" cap="none">
                <a:solidFill>
                  <a:srgbClr val="FDC227"/>
                </a:solidFill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1800" b="0" i="0">
                <a:solidFill>
                  <a:srgbClr val="FDC227"/>
                </a:solidFill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5401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613"/>
            <a:ext cx="8229600" cy="689722"/>
          </a:xfrm>
          <a:prstGeom prst="rect">
            <a:avLst/>
          </a:prstGeom>
        </p:spPr>
        <p:txBody>
          <a:bodyPr/>
          <a:lstStyle>
            <a:lvl1pPr>
              <a:defRPr sz="3200" b="0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 i="0" cap="none">
                <a:solidFill>
                  <a:srgbClr val="FDC227"/>
                </a:solidFill>
                <a:effectLst/>
                <a:latin typeface="Gill Sans SemiBold"/>
                <a:cs typeface="Lucida Grand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8105"/>
            <a:ext cx="4040188" cy="2963466"/>
          </a:xfrm>
        </p:spPr>
        <p:txBody>
          <a:bodyPr/>
          <a:lstStyle>
            <a:lvl1pPr>
              <a:defRPr sz="1800"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0">
                <a:solidFill>
                  <a:srgbClr val="FDC227"/>
                </a:solidFill>
                <a:effectLst/>
                <a:latin typeface="Gill Sans SemiBold"/>
                <a:cs typeface="Lucida Grand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818105"/>
            <a:ext cx="4041775" cy="2963466"/>
          </a:xfrm>
        </p:spPr>
        <p:txBody>
          <a:bodyPr/>
          <a:lstStyle>
            <a:lvl1pPr>
              <a:defRPr sz="1800"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478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8368"/>
            <a:ext cx="8229600" cy="689722"/>
          </a:xfrm>
          <a:prstGeom prst="rect">
            <a:avLst/>
          </a:prstGeom>
        </p:spPr>
        <p:txBody>
          <a:bodyPr/>
          <a:lstStyle>
            <a:lvl1pPr>
              <a:defRPr sz="3000" b="1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708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7221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500048"/>
            <a:ext cx="3008313" cy="696593"/>
          </a:xfrm>
          <a:prstGeom prst="rect">
            <a:avLst/>
          </a:prstGeom>
        </p:spPr>
        <p:txBody>
          <a:bodyPr anchor="b"/>
          <a:lstStyle>
            <a:lvl1pPr algn="l">
              <a:defRPr sz="1800" b="0" i="0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00049"/>
            <a:ext cx="5111750" cy="4214891"/>
          </a:xfrm>
        </p:spPr>
        <p:txBody>
          <a:bodyPr/>
          <a:lstStyle>
            <a:lvl1pPr>
              <a:defRPr sz="2800" b="0" i="0">
                <a:solidFill>
                  <a:srgbClr val="FDC227"/>
                </a:solidFill>
                <a:latin typeface="Gill Sans SemiBold"/>
                <a:cs typeface="Lucida Grande"/>
              </a:defRPr>
            </a:lvl1pPr>
            <a:lvl2pPr>
              <a:defRPr sz="2800" b="0" i="1">
                <a:latin typeface="Gill Sans SemiBold"/>
                <a:cs typeface="Lucida Grande"/>
              </a:defRPr>
            </a:lvl2pPr>
            <a:lvl3pPr>
              <a:defRPr sz="2400" b="0" i="1">
                <a:latin typeface="Gill Sans SemiBold"/>
                <a:cs typeface="Lucida Grande"/>
              </a:defRPr>
            </a:lvl3pPr>
            <a:lvl4pPr>
              <a:defRPr sz="2000" b="0" i="1">
                <a:latin typeface="Gill Sans SemiBold"/>
                <a:cs typeface="Lucida Grande"/>
              </a:defRPr>
            </a:lvl4pPr>
            <a:lvl5pPr>
              <a:defRPr sz="2000" b="0" i="1">
                <a:latin typeface="Gill Sans SemiBold"/>
                <a:cs typeface="Lucida Grande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196643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14276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ill Sans SemiBold"/>
                <a:cs typeface="Lucida Grande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5767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966" y="768685"/>
            <a:ext cx="8662737" cy="1021556"/>
          </a:xfrm>
          <a:prstGeom prst="rect">
            <a:avLst/>
          </a:prstGeom>
        </p:spPr>
        <p:txBody>
          <a:bodyPr anchor="t"/>
          <a:lstStyle>
            <a:lvl1pPr algn="ctr">
              <a:defRPr sz="3500" b="1" i="0" cap="none">
                <a:solidFill>
                  <a:schemeClr val="bg1"/>
                </a:solidFill>
                <a:latin typeface="Gill Sans Semi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767263"/>
            <a:ext cx="7772400" cy="53791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>
                <a:solidFill>
                  <a:srgbClr val="FDC22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103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97979"/>
            <a:ext cx="8229600" cy="702172"/>
          </a:xfrm>
          <a:prstGeom prst="rect">
            <a:avLst/>
          </a:prstGeom>
        </p:spPr>
        <p:txBody>
          <a:bodyPr/>
          <a:lstStyle>
            <a:lvl1pPr>
              <a:defRPr sz="3200" b="1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 b="1" i="0" cap="none">
                <a:solidFill>
                  <a:srgbClr val="FDC227"/>
                </a:solidFill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1800" b="0" i="0">
                <a:solidFill>
                  <a:srgbClr val="FDC227"/>
                </a:solidFill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745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613"/>
            <a:ext cx="8229600" cy="689722"/>
          </a:xfrm>
          <a:prstGeom prst="rect">
            <a:avLst/>
          </a:prstGeom>
        </p:spPr>
        <p:txBody>
          <a:bodyPr/>
          <a:lstStyle>
            <a:lvl1pPr>
              <a:defRPr sz="3200" b="0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 i="0" cap="none">
                <a:solidFill>
                  <a:srgbClr val="FDC227"/>
                </a:solidFill>
                <a:effectLst/>
                <a:latin typeface="Gill Sans SemiBold"/>
                <a:cs typeface="Lucida Grand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8105"/>
            <a:ext cx="4040188" cy="2963466"/>
          </a:xfrm>
        </p:spPr>
        <p:txBody>
          <a:bodyPr/>
          <a:lstStyle>
            <a:lvl1pPr>
              <a:defRPr sz="1800"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0">
                <a:solidFill>
                  <a:srgbClr val="FDC227"/>
                </a:solidFill>
                <a:effectLst/>
                <a:latin typeface="Gill Sans SemiBold"/>
                <a:cs typeface="Lucida Grande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8105"/>
            <a:ext cx="4041775" cy="2963466"/>
          </a:xfrm>
        </p:spPr>
        <p:txBody>
          <a:bodyPr/>
          <a:lstStyle>
            <a:lvl1pPr>
              <a:defRPr sz="1800">
                <a:latin typeface="Gill Sans SemiBold"/>
                <a:cs typeface="Lucida Grande"/>
              </a:defRPr>
            </a:lvl1pPr>
            <a:lvl2pPr>
              <a:defRPr sz="1600" b="0" i="1">
                <a:latin typeface="Gill Sans SemiBold"/>
                <a:cs typeface="Lucida Grande"/>
              </a:defRPr>
            </a:lvl2pPr>
            <a:lvl3pPr>
              <a:defRPr sz="1600" b="0" i="1">
                <a:latin typeface="Gill Sans SemiBold"/>
                <a:cs typeface="Lucida Grande"/>
              </a:defRPr>
            </a:lvl3pPr>
            <a:lvl4pPr>
              <a:defRPr sz="1600" b="0" i="1">
                <a:latin typeface="Gill Sans SemiBold"/>
                <a:cs typeface="Lucida Grande"/>
              </a:defRPr>
            </a:lvl4pPr>
            <a:lvl5pPr>
              <a:defRPr sz="1600" b="0" i="1">
                <a:latin typeface="Gill Sans SemiBold"/>
                <a:cs typeface="Lucida Grande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880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8368"/>
            <a:ext cx="8229600" cy="689722"/>
          </a:xfrm>
          <a:prstGeom prst="rect">
            <a:avLst/>
          </a:prstGeom>
        </p:spPr>
        <p:txBody>
          <a:bodyPr/>
          <a:lstStyle>
            <a:lvl1pPr>
              <a:defRPr sz="3000" b="1" i="0" cap="none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716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837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500057"/>
            <a:ext cx="3008313" cy="696593"/>
          </a:xfrm>
          <a:prstGeom prst="rect">
            <a:avLst/>
          </a:prstGeom>
        </p:spPr>
        <p:txBody>
          <a:bodyPr anchor="b"/>
          <a:lstStyle>
            <a:lvl1pPr algn="l">
              <a:defRPr sz="1800" b="0" i="0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00058"/>
            <a:ext cx="5111750" cy="4214891"/>
          </a:xfrm>
        </p:spPr>
        <p:txBody>
          <a:bodyPr/>
          <a:lstStyle>
            <a:lvl1pPr>
              <a:defRPr sz="2800" b="0" i="0">
                <a:solidFill>
                  <a:srgbClr val="FDC227"/>
                </a:solidFill>
                <a:latin typeface="Gill Sans SemiBold"/>
                <a:cs typeface="Lucida Grande"/>
              </a:defRPr>
            </a:lvl1pPr>
            <a:lvl2pPr>
              <a:defRPr sz="2800" b="0" i="1">
                <a:latin typeface="Gill Sans SemiBold"/>
                <a:cs typeface="Lucida Grande"/>
              </a:defRPr>
            </a:lvl2pPr>
            <a:lvl3pPr>
              <a:defRPr sz="2400" b="0" i="1">
                <a:latin typeface="Gill Sans SemiBold"/>
                <a:cs typeface="Lucida Grande"/>
              </a:defRPr>
            </a:lvl3pPr>
            <a:lvl4pPr>
              <a:defRPr sz="2000" b="0" i="1">
                <a:latin typeface="Gill Sans SemiBold"/>
                <a:cs typeface="Lucida Grande"/>
              </a:defRPr>
            </a:lvl4pPr>
            <a:lvl5pPr>
              <a:defRPr sz="2000" b="0" i="1">
                <a:latin typeface="Gill Sans SemiBold"/>
                <a:cs typeface="Lucida Grande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196652"/>
            <a:ext cx="3008313" cy="3518297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2074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solidFill>
                  <a:schemeClr val="bg1"/>
                </a:solidFill>
                <a:latin typeface="Gill Sans SemiBold"/>
                <a:cs typeface="Lucida Grand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13"/>
            <a:ext cx="5486400" cy="603647"/>
          </a:xfr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Gill Sans SemiBold"/>
                <a:cs typeface="Lucida Grande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571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.jpg"/><Relationship Id="rId1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.jpg"/><Relationship Id="rId12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.jpg"/><Relationship Id="rId1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Relationship Id="rId9" Type="http://schemas.openxmlformats.org/officeDocument/2006/relationships/slideLayout" Target="../slideLayouts/slideLayout27.xml"/><Relationship Id="rId10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4" name="Picture 3" descr="introhtml_SC_topbar.png"/>
          <p:cNvPicPr>
            <a:picLocks noChangeAspect="1"/>
          </p:cNvPicPr>
          <p:nvPr userDrawn="1"/>
        </p:nvPicPr>
        <p:blipFill rotWithShape="1">
          <a:blip r:embed="rId1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428"/>
          <a:stretch/>
        </p:blipFill>
        <p:spPr>
          <a:xfrm>
            <a:off x="0" y="12096"/>
            <a:ext cx="9144000" cy="3894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 userDrawn="1"/>
        </p:nvSpPr>
        <p:spPr>
          <a:xfrm>
            <a:off x="647092" y="30332"/>
            <a:ext cx="21767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Lucida Grande"/>
                <a:cs typeface="Lucida Grande"/>
              </a:rPr>
              <a:t>Semantic Tags</a:t>
            </a:r>
            <a:endParaRPr lang="en-US" sz="1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Lucida Grande"/>
              <a:cs typeface="Lucida Grande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193037" y="-17228"/>
            <a:ext cx="16207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INTRODUCTION</a:t>
            </a:r>
            <a:r>
              <a:rPr lang="en-US" sz="1100" baseline="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0236" y="-6048"/>
            <a:ext cx="701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 smtClean="0">
                <a:solidFill>
                  <a:srgbClr val="F8C01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elvetica Neue Bold Condensed"/>
                <a:cs typeface="Helvetica Neue Bold Condensed"/>
              </a:rPr>
              <a:t>02.03</a:t>
            </a:r>
            <a:endParaRPr lang="en-US" b="0" i="0" dirty="0">
              <a:solidFill>
                <a:srgbClr val="F8C01B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elvetica Neue Bold Condensed"/>
              <a:cs typeface="Helvetica Neue Bold Condensed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420429" y="112468"/>
            <a:ext cx="12034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aseline="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TO HTML</a:t>
            </a:r>
            <a:endParaRPr lang="en-US" sz="1100" dirty="0" smtClean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26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b="1" i="0" kern="1200">
          <a:solidFill>
            <a:schemeClr val="bg1"/>
          </a:solidFill>
          <a:latin typeface="Gill Sans SemiBold"/>
          <a:ea typeface="+mn-ea"/>
          <a:cs typeface="Lucida Grand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b="1" i="0" kern="1200">
          <a:solidFill>
            <a:schemeClr val="bg1"/>
          </a:solidFill>
          <a:latin typeface="Gill Sans SemiBold"/>
          <a:ea typeface="+mn-ea"/>
          <a:cs typeface="Lucida Grand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b="0" i="1" kern="1200">
          <a:solidFill>
            <a:schemeClr val="bg1"/>
          </a:solidFill>
          <a:latin typeface="Gill Sans SemiBold"/>
          <a:ea typeface="+mn-ea"/>
          <a:cs typeface="Lucida Grand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500" b="0" i="1" kern="1200">
          <a:solidFill>
            <a:schemeClr val="bg1"/>
          </a:solidFill>
          <a:latin typeface="Gill Sans SemiBold"/>
          <a:ea typeface="+mn-ea"/>
          <a:cs typeface="Lucida Grand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1" kern="1200">
          <a:solidFill>
            <a:schemeClr val="bg1"/>
          </a:solidFill>
          <a:latin typeface="Gill Sans SemiBold"/>
          <a:ea typeface="+mn-ea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 descr="introhtml.02.03.070115.png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428"/>
          <a:stretch/>
        </p:blipFill>
        <p:spPr>
          <a:xfrm>
            <a:off x="0" y="0"/>
            <a:ext cx="9144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86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b="1" i="0" kern="1200">
          <a:solidFill>
            <a:schemeClr val="bg1"/>
          </a:solidFill>
          <a:latin typeface="Gill Sans SemiBold"/>
          <a:ea typeface="+mn-ea"/>
          <a:cs typeface="Lucida Grand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b="1" i="0" kern="1200">
          <a:solidFill>
            <a:schemeClr val="bg1"/>
          </a:solidFill>
          <a:latin typeface="Gill Sans SemiBold"/>
          <a:ea typeface="+mn-ea"/>
          <a:cs typeface="Lucida Grand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b="0" i="1" kern="1200">
          <a:solidFill>
            <a:schemeClr val="bg1"/>
          </a:solidFill>
          <a:latin typeface="Gill Sans SemiBold"/>
          <a:ea typeface="+mn-ea"/>
          <a:cs typeface="Lucida Grand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500" b="0" i="1" kern="1200">
          <a:solidFill>
            <a:schemeClr val="bg1"/>
          </a:solidFill>
          <a:latin typeface="Gill Sans SemiBold"/>
          <a:ea typeface="+mn-ea"/>
          <a:cs typeface="Lucida Grand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1" kern="1200">
          <a:solidFill>
            <a:schemeClr val="bg1"/>
          </a:solidFill>
          <a:latin typeface="Gill Sans SemiBold"/>
          <a:ea typeface="+mn-ea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 descr="introhtml.02.03.070115.png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428"/>
          <a:stretch/>
        </p:blipFill>
        <p:spPr>
          <a:xfrm>
            <a:off x="0" y="0"/>
            <a:ext cx="9144000" cy="38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8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b="1" i="0" kern="1200">
          <a:solidFill>
            <a:schemeClr val="bg1"/>
          </a:solidFill>
          <a:latin typeface="Gill Sans SemiBold"/>
          <a:ea typeface="+mn-ea"/>
          <a:cs typeface="Lucida Grand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b="1" i="0" kern="1200">
          <a:solidFill>
            <a:schemeClr val="bg1"/>
          </a:solidFill>
          <a:latin typeface="Gill Sans SemiBold"/>
          <a:ea typeface="+mn-ea"/>
          <a:cs typeface="Lucida Grand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b="0" i="1" kern="1200">
          <a:solidFill>
            <a:schemeClr val="bg1"/>
          </a:solidFill>
          <a:latin typeface="Gill Sans SemiBold"/>
          <a:ea typeface="+mn-ea"/>
          <a:cs typeface="Lucida Grand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500" b="0" i="1" kern="1200">
          <a:solidFill>
            <a:schemeClr val="bg1"/>
          </a:solidFill>
          <a:latin typeface="Gill Sans SemiBold"/>
          <a:ea typeface="+mn-ea"/>
          <a:cs typeface="Lucida Grand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b="0" i="1" kern="1200">
          <a:solidFill>
            <a:schemeClr val="bg1"/>
          </a:solidFill>
          <a:latin typeface="Gill Sans SemiBold"/>
          <a:ea typeface="+mn-ea"/>
          <a:cs typeface="Lucida Grand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Semantic HTML5 Tags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Making the most of the </a:t>
            </a:r>
            <a:r>
              <a:rPr lang="en-US" smtClean="0"/>
              <a:t>new tags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787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2383"/>
            <a:ext cx="9144000" cy="701843"/>
          </a:xfrm>
        </p:spPr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6082" y="1684026"/>
            <a:ext cx="6527800" cy="2702991"/>
          </a:xfrm>
        </p:spPr>
        <p:txBody>
          <a:bodyPr>
            <a:normAutofit/>
          </a:bodyPr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The age of &lt;div&gt; is ending</a:t>
            </a:r>
          </a:p>
          <a:p>
            <a:endParaRPr lang="en-US" dirty="0" smtClean="0"/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Semantic tags help guide users to information in your page</a:t>
            </a:r>
          </a:p>
          <a:p>
            <a:pPr marL="457200" indent="-457200">
              <a:buFont typeface="Arial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18782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Acknowledgements/Contributions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3633"/>
            <a:ext cx="8229600" cy="333935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dirty="0"/>
              <a:t>These slides are Copyright </a:t>
            </a:r>
            <a:r>
              <a:rPr lang="en-US" sz="2000" dirty="0" smtClean="0"/>
              <a:t>2015-  Colleen van Lent as </a:t>
            </a:r>
            <a:r>
              <a:rPr lang="en-US" sz="2000" dirty="0"/>
              <a:t>part of http://</a:t>
            </a:r>
            <a:r>
              <a:rPr lang="en-US" sz="2000" dirty="0" err="1"/>
              <a:t>www.intro-webdesign.com</a:t>
            </a:r>
            <a:r>
              <a:rPr lang="en-US" sz="2000" dirty="0"/>
              <a:t>/ and made available under a Creative Commons </a:t>
            </a:r>
            <a:r>
              <a:rPr lang="en-US" sz="2000" dirty="0" smtClean="0"/>
              <a:t>Attribution-</a:t>
            </a:r>
            <a:r>
              <a:rPr lang="en-US" sz="2000" dirty="0" err="1" smtClean="0"/>
              <a:t>NonCommercial</a:t>
            </a:r>
            <a:r>
              <a:rPr lang="en-US" sz="2000" dirty="0" smtClean="0"/>
              <a:t> </a:t>
            </a:r>
            <a:r>
              <a:rPr lang="en-US" sz="2000" dirty="0"/>
              <a:t>4.0 License.  Please maintain this last slide in all copies of the document to comply with the attribution requirements of the license.  If you make a change, feel free to add your name and organization to the list of contributors on this page as you republish the materials.</a:t>
            </a:r>
          </a:p>
          <a:p>
            <a:pPr>
              <a:defRPr/>
            </a:pPr>
            <a:endParaRPr lang="en-US" sz="2000" dirty="0"/>
          </a:p>
          <a:p>
            <a:pPr>
              <a:defRPr/>
            </a:pPr>
            <a:r>
              <a:rPr lang="en-US" sz="2000" dirty="0"/>
              <a:t>Initial Development: </a:t>
            </a:r>
            <a:r>
              <a:rPr lang="en-US" sz="2000" dirty="0" smtClean="0"/>
              <a:t>Colleen van Lent , </a:t>
            </a:r>
            <a:r>
              <a:rPr lang="en-US" sz="2000" dirty="0"/>
              <a:t>University of Michigan School of Information</a:t>
            </a:r>
          </a:p>
          <a:p>
            <a:pPr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sz="2000" dirty="0">
              <a:solidFill>
                <a:schemeClr val="tx1"/>
              </a:solidFill>
            </a:endParaRPr>
          </a:p>
          <a:p>
            <a:pPr>
              <a:defRPr/>
            </a:pPr>
            <a:endParaRPr lang="en-US" sz="2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en-US" sz="2000" dirty="0"/>
          </a:p>
        </p:txBody>
      </p:sp>
      <p:pic>
        <p:nvPicPr>
          <p:cNvPr id="5" name="Picture 4" descr="by-n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176" y="4401914"/>
            <a:ext cx="1432662" cy="50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84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4649"/>
            <a:ext cx="9144000" cy="701843"/>
          </a:xfrm>
        </p:spPr>
        <p:txBody>
          <a:bodyPr/>
          <a:lstStyle/>
          <a:p>
            <a:r>
              <a:rPr lang="en-US" dirty="0" smtClean="0"/>
              <a:t>How to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168" y="1462506"/>
            <a:ext cx="8193599" cy="3470468"/>
          </a:xfrm>
        </p:spPr>
        <p:txBody>
          <a:bodyPr>
            <a:noAutofit/>
          </a:bodyPr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The most important step in web design is the </a:t>
            </a:r>
            <a:r>
              <a:rPr lang="en-US" b="1" i="1" dirty="0" smtClean="0"/>
              <a:t>design</a:t>
            </a:r>
            <a:r>
              <a:rPr lang="en-US" dirty="0" smtClean="0"/>
              <a:t>. </a:t>
            </a:r>
          </a:p>
          <a:p>
            <a:pPr marL="457200" indent="-457200">
              <a:buFont typeface="Arial"/>
              <a:buChar char="•"/>
            </a:pPr>
            <a:endParaRPr lang="en-US" dirty="0" smtClean="0"/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You need a clear picture of what you want to create, before you can begin coding.  </a:t>
            </a:r>
          </a:p>
        </p:txBody>
      </p:sp>
    </p:spTree>
    <p:extLst>
      <p:ext uri="{BB962C8B-B14F-4D97-AF65-F5344CB8AC3E}">
        <p14:creationId xmlns:p14="http://schemas.microsoft.com/office/powerpoint/2010/main" val="1472663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4650"/>
            <a:ext cx="9144000" cy="701843"/>
          </a:xfrm>
        </p:spPr>
        <p:txBody>
          <a:bodyPr/>
          <a:lstStyle/>
          <a:p>
            <a:r>
              <a:rPr lang="en-US" dirty="0"/>
              <a:t>How to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843646" y="1397568"/>
            <a:ext cx="7502626" cy="3374477"/>
            <a:chOff x="957667" y="1462505"/>
            <a:chExt cx="7502626" cy="3374477"/>
          </a:xfrm>
        </p:grpSpPr>
        <p:sp>
          <p:nvSpPr>
            <p:cNvPr id="5" name="Rectangle 4"/>
            <p:cNvSpPr/>
            <p:nvPr/>
          </p:nvSpPr>
          <p:spPr>
            <a:xfrm>
              <a:off x="984123" y="1462505"/>
              <a:ext cx="7476170" cy="7110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000000"/>
                  </a:solidFill>
                  <a:latin typeface="Times New Roman"/>
                </a:rPr>
                <a:t>&lt;header&gt;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984123" y="4125915"/>
              <a:ext cx="7476170" cy="7110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000000"/>
                  </a:solidFill>
                  <a:latin typeface="Times New Roman"/>
                </a:rPr>
                <a:t>&lt;footer&gt;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957667" y="2287611"/>
              <a:ext cx="4721046" cy="15973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000000"/>
                  </a:solidFill>
                  <a:latin typeface="Times New Roman"/>
                </a:rPr>
                <a:t>&lt;section&gt;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5893340" y="2328642"/>
              <a:ext cx="2566953" cy="15562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000000"/>
                  </a:solidFill>
                  <a:latin typeface="Times New Roman"/>
                </a:rPr>
                <a:t>&lt;aside&gt;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1359720" y="3293839"/>
              <a:ext cx="4022764" cy="4695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000000"/>
                  </a:solidFill>
                  <a:latin typeface="Times New Roman"/>
                </a:rPr>
                <a:t>&lt;article&gt;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9057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36" y="544655"/>
            <a:ext cx="9144000" cy="701843"/>
          </a:xfrm>
        </p:spPr>
        <p:txBody>
          <a:bodyPr/>
          <a:lstStyle/>
          <a:p>
            <a:r>
              <a:rPr lang="en-US" dirty="0" smtClean="0"/>
              <a:t>Using Semantic Tags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53416"/>
            <a:ext cx="8229600" cy="3810743"/>
          </a:xfrm>
        </p:spPr>
        <p:txBody>
          <a:bodyPr>
            <a:normAutofit fontScale="55000" lnSpcReduction="20000"/>
          </a:bodyPr>
          <a:lstStyle/>
          <a:p>
            <a:pPr marL="457200" indent="-457200">
              <a:buFont typeface="Arial"/>
              <a:buChar char="•"/>
            </a:pPr>
            <a:r>
              <a:rPr lang="en-US" sz="4200" dirty="0" smtClean="0"/>
              <a:t>In the beginning (insert dramatic music of your choice…) there was div</a:t>
            </a:r>
          </a:p>
          <a:p>
            <a:endParaRPr lang="en-US" sz="4200" dirty="0" smtClean="0"/>
          </a:p>
          <a:p>
            <a:pPr marL="457200" indent="-457200">
              <a:buFont typeface="Arial"/>
              <a:buChar char="•"/>
            </a:pPr>
            <a:r>
              <a:rPr lang="en-US" sz="4200" dirty="0" smtClean="0"/>
              <a:t>&lt;div&gt; was a way to group related content together </a:t>
            </a:r>
          </a:p>
          <a:p>
            <a:endParaRPr lang="en-US" sz="4200" dirty="0" smtClean="0"/>
          </a:p>
          <a:p>
            <a:pPr marL="457200" indent="-457200">
              <a:buFont typeface="Arial"/>
              <a:buChar char="•"/>
            </a:pPr>
            <a:r>
              <a:rPr lang="en-US" sz="4200" dirty="0" smtClean="0"/>
              <a:t> </a:t>
            </a:r>
            <a:r>
              <a:rPr lang="en-US" sz="4200" dirty="0" err="1" smtClean="0"/>
              <a:t>Divs</a:t>
            </a:r>
            <a:r>
              <a:rPr lang="en-US" sz="4200" dirty="0" smtClean="0"/>
              <a:t> almost always had special classes/ids associated with them</a:t>
            </a:r>
          </a:p>
          <a:p>
            <a:pPr algn="ctr"/>
            <a:r>
              <a:rPr lang="en-US" sz="4200" dirty="0" smtClean="0"/>
              <a:t>&lt;div class = “header”&gt;…&lt;/div&gt;</a:t>
            </a:r>
          </a:p>
          <a:p>
            <a:pPr algn="ctr"/>
            <a:r>
              <a:rPr lang="en-US" sz="4200" dirty="0" smtClean="0"/>
              <a:t>&lt;</a:t>
            </a:r>
            <a:r>
              <a:rPr lang="en-US" sz="4200" dirty="0"/>
              <a:t>div class = </a:t>
            </a:r>
            <a:r>
              <a:rPr lang="en-US" sz="4200" dirty="0" smtClean="0"/>
              <a:t>“section”</a:t>
            </a:r>
            <a:r>
              <a:rPr lang="en-US" sz="4200" dirty="0"/>
              <a:t>&gt;…&lt;/div&gt;</a:t>
            </a:r>
          </a:p>
          <a:p>
            <a:pPr algn="ctr"/>
            <a:r>
              <a:rPr lang="en-US" sz="4200" dirty="0"/>
              <a:t>&lt;div class = </a:t>
            </a:r>
            <a:r>
              <a:rPr lang="en-US" sz="4200" dirty="0" smtClean="0"/>
              <a:t>“footer”</a:t>
            </a:r>
            <a:r>
              <a:rPr lang="en-US" sz="4200" dirty="0"/>
              <a:t>&gt;…&lt;/div&gt;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507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4655"/>
            <a:ext cx="9144000" cy="701843"/>
          </a:xfrm>
        </p:spPr>
        <p:txBody>
          <a:bodyPr/>
          <a:lstStyle/>
          <a:p>
            <a:r>
              <a:rPr lang="en-US" dirty="0" smtClean="0"/>
              <a:t>&lt;header&gt;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3638"/>
            <a:ext cx="8229600" cy="3210985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A group of introductory or navigational aids: title, navigation links, etc.</a:t>
            </a:r>
          </a:p>
          <a:p>
            <a:pPr marL="457200" indent="-457200">
              <a:buFont typeface="Arial"/>
              <a:buChar char="•"/>
            </a:pPr>
            <a:endParaRPr lang="en-US" dirty="0" smtClean="0"/>
          </a:p>
          <a:p>
            <a:pPr marL="457200" indent="-457200">
              <a:buFont typeface="Arial"/>
              <a:buChar char="•"/>
            </a:pPr>
            <a:endParaRPr lang="en-US" dirty="0" smtClean="0"/>
          </a:p>
          <a:p>
            <a:pPr marL="457200" indent="-457200">
              <a:buFont typeface="Arial"/>
              <a:buChar char="•"/>
            </a:pPr>
            <a:endParaRPr lang="en-US" dirty="0"/>
          </a:p>
          <a:p>
            <a:pPr marL="457200" indent="-457200">
              <a:buFont typeface="Arial"/>
              <a:buChar char="•"/>
            </a:pPr>
            <a:endParaRPr lang="en-US" dirty="0"/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Not to be confused with &lt;head&gt; or the different headings.</a:t>
            </a:r>
          </a:p>
          <a:p>
            <a:pPr marL="457200" indent="-457200"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 descr="Screen Shot 2015-06-26 at 11.43.1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09" y="2322500"/>
            <a:ext cx="687070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82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4655"/>
            <a:ext cx="9144000" cy="701843"/>
          </a:xfrm>
        </p:spPr>
        <p:txBody>
          <a:bodyPr/>
          <a:lstStyle/>
          <a:p>
            <a:r>
              <a:rPr lang="en-US" dirty="0" smtClean="0"/>
              <a:t>&lt;</a:t>
            </a:r>
            <a:r>
              <a:rPr lang="en-US" dirty="0" err="1" smtClean="0"/>
              <a:t>nav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3638"/>
            <a:ext cx="8229600" cy="3210985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A section of the page that links to other pages or to parts within the page.</a:t>
            </a:r>
          </a:p>
          <a:p>
            <a:pPr marL="457200" indent="-457200">
              <a:buFont typeface="Arial"/>
              <a:buChar char="•"/>
            </a:pPr>
            <a:endParaRPr lang="en-US" dirty="0"/>
          </a:p>
          <a:p>
            <a:pPr marL="457200" indent="-457200">
              <a:buFont typeface="Arial"/>
              <a:buChar char="•"/>
            </a:pPr>
            <a:endParaRPr lang="en-US" dirty="0" smtClean="0"/>
          </a:p>
          <a:p>
            <a:pPr marL="457200" indent="-457200">
              <a:buFont typeface="Arial"/>
              <a:buChar char="•"/>
            </a:pPr>
            <a:endParaRPr lang="en-US" dirty="0" smtClean="0"/>
          </a:p>
          <a:p>
            <a:pPr marL="457200" indent="-457200">
              <a:buFont typeface="Arial"/>
              <a:buChar char="•"/>
            </a:pPr>
            <a:endParaRPr lang="en-US" dirty="0"/>
          </a:p>
          <a:p>
            <a:pPr marL="457200" indent="-457200">
              <a:buFont typeface="Arial"/>
              <a:buChar char="•"/>
            </a:pPr>
            <a:endParaRPr lang="en-US" dirty="0" smtClean="0"/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Often found in the &lt;header&gt; tag</a:t>
            </a:r>
            <a:endParaRPr lang="en-US" dirty="0"/>
          </a:p>
        </p:txBody>
      </p:sp>
      <p:pic>
        <p:nvPicPr>
          <p:cNvPr id="4" name="Picture 3" descr="Screen Shot 2015-06-26 at 11.43.3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26" y="2244393"/>
            <a:ext cx="7583872" cy="159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761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544655"/>
            <a:ext cx="9098537" cy="701843"/>
          </a:xfrm>
        </p:spPr>
        <p:txBody>
          <a:bodyPr/>
          <a:lstStyle/>
          <a:p>
            <a:r>
              <a:rPr lang="en-US" dirty="0" smtClean="0"/>
              <a:t>&lt;footer&gt;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9629"/>
            <a:ext cx="8229600" cy="3284993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A section that contains info such as copyright data, related documents, and links to social media</a:t>
            </a:r>
          </a:p>
          <a:p>
            <a:pPr marL="457200" indent="-457200">
              <a:buFont typeface="Arial"/>
              <a:buChar char="•"/>
            </a:pPr>
            <a:endParaRPr lang="en-US" dirty="0"/>
          </a:p>
          <a:p>
            <a:pPr marL="457200" indent="-457200">
              <a:buFont typeface="Arial"/>
              <a:buChar char="•"/>
            </a:pPr>
            <a:endParaRPr lang="en-US" dirty="0" smtClean="0"/>
          </a:p>
          <a:p>
            <a:endParaRPr lang="en-US" dirty="0" smtClean="0"/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Typically at the bottom of the page, but not required.</a:t>
            </a:r>
            <a:endParaRPr lang="en-US" dirty="0"/>
          </a:p>
        </p:txBody>
      </p:sp>
      <p:pic>
        <p:nvPicPr>
          <p:cNvPr id="4" name="Picture 3" descr="Screen Shot 2015-06-26 at 11.44.5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89" y="2424030"/>
            <a:ext cx="7840331" cy="9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61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4655"/>
            <a:ext cx="9144000" cy="701843"/>
          </a:xfrm>
        </p:spPr>
        <p:txBody>
          <a:bodyPr/>
          <a:lstStyle/>
          <a:p>
            <a:r>
              <a:rPr lang="en-US" dirty="0" smtClean="0"/>
              <a:t>&lt;figure&gt;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3633"/>
            <a:ext cx="8229600" cy="3210990"/>
          </a:xfrm>
        </p:spPr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More semantics than &lt;</a:t>
            </a:r>
            <a:r>
              <a:rPr lang="en-US" dirty="0" err="1" smtClean="0"/>
              <a:t>img</a:t>
            </a:r>
            <a:r>
              <a:rPr lang="en-US" dirty="0" smtClean="0"/>
              <a:t>&gt;.  Can include:</a:t>
            </a:r>
          </a:p>
          <a:p>
            <a:pPr marL="1200150" lvl="1" indent="-457200">
              <a:buFont typeface="Arial"/>
              <a:buChar char="•"/>
            </a:pPr>
            <a:r>
              <a:rPr lang="en-US" sz="2400" dirty="0" smtClean="0"/>
              <a:t>caption</a:t>
            </a:r>
          </a:p>
          <a:p>
            <a:pPr marL="1200150" lvl="1" indent="-457200">
              <a:buFont typeface="Arial"/>
              <a:buChar char="•"/>
            </a:pPr>
            <a:r>
              <a:rPr lang="en-US" sz="2400" dirty="0" smtClean="0"/>
              <a:t>multiple multi-media resources</a:t>
            </a:r>
            <a:endParaRPr lang="en-US" sz="2400" dirty="0"/>
          </a:p>
        </p:txBody>
      </p:sp>
      <p:pic>
        <p:nvPicPr>
          <p:cNvPr id="4" name="Picture 3" descr="Screen Shot 2015-06-26 at 11.51.1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67" y="2867750"/>
            <a:ext cx="7864756" cy="121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548375"/>
            <a:ext cx="8432800" cy="701843"/>
          </a:xfrm>
        </p:spPr>
        <p:txBody>
          <a:bodyPr/>
          <a:lstStyle/>
          <a:p>
            <a:r>
              <a:rPr lang="en-US" dirty="0" smtClean="0"/>
              <a:t>Other New Tags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000" y="1215458"/>
            <a:ext cx="8432800" cy="3741969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Arial"/>
              <a:buChar char="•"/>
            </a:pPr>
            <a:r>
              <a:rPr lang="en-US" dirty="0" smtClean="0"/>
              <a:t>Structural Elements</a:t>
            </a:r>
          </a:p>
          <a:p>
            <a:pPr marL="1200150" lvl="1" indent="-457200">
              <a:buFont typeface="Arial"/>
              <a:buChar char="•"/>
            </a:pPr>
            <a:r>
              <a:rPr lang="en-US" sz="2600" dirty="0" smtClean="0"/>
              <a:t>article, aside, main, </a:t>
            </a:r>
            <a:r>
              <a:rPr lang="en-US" sz="2600" dirty="0" err="1" smtClean="0"/>
              <a:t>menuitem</a:t>
            </a:r>
            <a:r>
              <a:rPr lang="en-US" sz="2600" dirty="0" smtClean="0"/>
              <a:t>, summary, section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Form Elements</a:t>
            </a:r>
          </a:p>
          <a:p>
            <a:pPr marL="1200150" lvl="1" indent="-457200">
              <a:buFont typeface="Arial"/>
              <a:buChar char="•"/>
            </a:pPr>
            <a:r>
              <a:rPr lang="en-US" sz="2800" dirty="0" err="1" smtClean="0"/>
              <a:t>datalist</a:t>
            </a:r>
            <a:r>
              <a:rPr lang="en-US" sz="2800" dirty="0" smtClean="0"/>
              <a:t>, </a:t>
            </a:r>
            <a:r>
              <a:rPr lang="en-US" sz="2800" dirty="0" err="1" smtClean="0"/>
              <a:t>keygen</a:t>
            </a:r>
            <a:r>
              <a:rPr lang="en-US" sz="2800" dirty="0" smtClean="0"/>
              <a:t>, output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Input Types</a:t>
            </a:r>
          </a:p>
          <a:p>
            <a:pPr marL="1200150" lvl="1" indent="-457200">
              <a:buFont typeface="Arial"/>
              <a:buChar char="•"/>
            </a:pPr>
            <a:r>
              <a:rPr lang="en-US" sz="2800" dirty="0" smtClean="0"/>
              <a:t>color, date, email, list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Graphics Elements</a:t>
            </a:r>
          </a:p>
          <a:p>
            <a:pPr marL="1200150" lvl="1" indent="-457200">
              <a:buFont typeface="Arial"/>
              <a:buChar char="•"/>
            </a:pPr>
            <a:r>
              <a:rPr lang="en-US" sz="2800" dirty="0" smtClean="0"/>
              <a:t>canvas, </a:t>
            </a:r>
            <a:r>
              <a:rPr lang="en-US" sz="2800" dirty="0" err="1" smtClean="0"/>
              <a:t>svg</a:t>
            </a:r>
            <a:endParaRPr lang="en-US" sz="2800" dirty="0" smtClean="0"/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Media Elements</a:t>
            </a:r>
          </a:p>
          <a:p>
            <a:pPr marL="1200150" lvl="1" indent="-457200">
              <a:buFont typeface="Arial"/>
              <a:buChar char="•"/>
            </a:pPr>
            <a:r>
              <a:rPr lang="en-US" sz="2800" dirty="0" smtClean="0"/>
              <a:t>audio, embed, source, track, video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55740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041415 Powerpoint A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041415 Powerpoint A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041415 Powerpoint A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416</Words>
  <Application>Microsoft Macintosh PowerPoint</Application>
  <PresentationFormat>On-screen Show (16:9)</PresentationFormat>
  <Paragraphs>67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041415 Powerpoint A</vt:lpstr>
      <vt:lpstr>1_041415 Powerpoint A</vt:lpstr>
      <vt:lpstr>2_041415 Powerpoint A</vt:lpstr>
      <vt:lpstr>Semantic HTML5 Tags</vt:lpstr>
      <vt:lpstr>How to Design</vt:lpstr>
      <vt:lpstr>How to Design</vt:lpstr>
      <vt:lpstr>Using Semantic Tags</vt:lpstr>
      <vt:lpstr>&lt;header&gt;</vt:lpstr>
      <vt:lpstr>&lt;nav&gt;</vt:lpstr>
      <vt:lpstr>&lt;footer&gt;</vt:lpstr>
      <vt:lpstr>&lt;figure&gt;</vt:lpstr>
      <vt:lpstr>Other New Tags</vt:lpstr>
      <vt:lpstr>Review</vt:lpstr>
      <vt:lpstr>Acknowledgements/Contributions</vt:lpstr>
    </vt:vector>
  </TitlesOfParts>
  <Company>University of Michigan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Semantic HTML5 Tags</dc:title>
  <dc:creator>School of Michigan</dc:creator>
  <cp:lastModifiedBy>DEIL Edit C</cp:lastModifiedBy>
  <cp:revision>14</cp:revision>
  <dcterms:created xsi:type="dcterms:W3CDTF">2015-06-26T15:40:05Z</dcterms:created>
  <dcterms:modified xsi:type="dcterms:W3CDTF">2015-10-01T20:38:42Z</dcterms:modified>
</cp:coreProperties>
</file>