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3"/>
  </p:notesMasterIdLst>
  <p:sldIdLst>
    <p:sldId id="256" r:id="rId6"/>
    <p:sldId id="667" r:id="rId7"/>
    <p:sldId id="668" r:id="rId8"/>
    <p:sldId id="669" r:id="rId9"/>
    <p:sldId id="670" r:id="rId10"/>
    <p:sldId id="638" r:id="rId11"/>
    <p:sldId id="671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6T23:40:31.0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278 3842 9801,'-40'0'608,"20"0"1026,0 0-769,20 20 864,0 0-544,20 20 129,0-1-417,0 21-385,0-1-31,19 1-33,-19-21-32,20 1-127,-20-20-1,0 20-64,0-40 289,-20 20 287,0-20 97,0 0-128,0-20-673,-20 1-96,20-22 96,-40 1-192,20-39 96,-20 0-288,1-20-193,19-20 321,0 20-32,0 18 128,20 22-128,0 19-65,20 21 33,20 19 192,-1 19 96,1 1-128,20 40 160,19 19-32,-19 1-32,19-1 32,-39 1-64,20-41 65,-41 1-162,21-20 290,-20 0 255,-20-20 385,0 0-641,0 0-256,-20-40 160,0 0-192,-19-19 0,-2-20-32,22-1-289,-21-20 129,20 21 224,20 0-160,0 39 96,20 20 160,20 0 64,0 40 32,-1 20 160,21 19-160,-1 21-32,-19-1 0,20 21-31,-21-21-162,21 1-63,-40-21-416,20-19-609,-21-1-993,21 1-1282,-40-20-2561</inkml:trace>
  <inkml:trace contextRef="#ctx0" brushRef="#br0" timeOffset="311.5233">1230 3842 14221,'0'20'192,"0"20"1089,-19 0 353,19-1-225,19 21-160,2-21-448,19 21-448,-1-21-161,20-19 128,-18 0-160,18 0 64,0-20-63,2 0 63,-22-20-128,1-20-96,-1 1 64,-39-1-96,0 1 0,-39-1-96,-1-20-64,-20 41-161,-19-1-127,20 20 95,-21 0-383,20 0-129,21 20-1153,-2-1-1858,22 1-7559</inkml:trace>
  <inkml:trace contextRef="#ctx0" brushRef="#br0" timeOffset="601.5624">1807 3604 17136,'-40'-40'1345,"20"20"-64,0 0-704,20 20-65,-20-19-320,20 19 289,20 19 672,-20 1-544,20 0-193,20 20-128,-20 19 0,20 1-191,-1 0-97,1-20 128,0 19-160,0 1-257,-1-1-415,1-19-577,-21-20-1058,-19-1-1889,0 1-8840</inkml:trace>
  <inkml:trace contextRef="#ctx0" brushRef="#br0" timeOffset="839.8437">1548 3882 20243,'0'0'1473,"20"0"-160,21-20 33,-2 0-930,40 1 96,-19-1-63,19 0-353,-19 20 0,20-20-96,-21 20-288,0 0-289,1 0-256,-20 0-800,19 20-705,-39-20-897,0 0-1442,0 20-6758</inkml:trace>
  <inkml:trace contextRef="#ctx0" brushRef="#br0" timeOffset="985.3514">2343 3823 14221,'40'39'1922,"-21"-19"736,41 0-1120,-20 0-1058,0 0-224,-21-1-256,21 1 0,-20 0-736,0 0-1122,-1-20-2882</inkml:trace>
  <inkml:trace contextRef="#ctx0" brushRef="#br0" timeOffset="1131.8359">2224 3386 17712,'-40'0'-768,"40"0"-2339,0 0-10442</inkml:trace>
  <inkml:trace contextRef="#ctx0" brushRef="#br0" timeOffset="1825.1952">2760 3882 12812,'20'-20'1185,"-1"20"320,1 0-63,0 0-1,1 20-256,-2 0-192,21 20 0,-1-1-224,1-19-449,-20 20 64,20-20 65,-20-20 63,-20 19-352,0-19 161,0 0 447,20-19 129,-20 19-256,0-40-353,-20 0-320,20-19 64,-20-1-64,0 1-576,0-1-353,0 21-96,20 18-193,0 21-1376,0 21-1570,20 18-2594</inkml:trace>
  <inkml:trace contextRef="#ctx0" brushRef="#br0" timeOffset="2267.5781">3654 3882 17136,'-20'-40'1089,"0"40"416,0-19-320,1 19-160,-2 0-480,1 19-129,-19 1-128,19 0-288,20 20-96,0-1 96,0 1 0,0-20 0,20 0 0,-1 0-32,1-20 225,0 0-1,1-20 64,-2 0-64,1 0 96,-20 0-192,20-19 161,-20 19-65,0-20-128,-20 20-64,20 20-64,0 0 64,0 0-384,0 0-225,0 20 289,20 0 288,0 20 128,-1-1-160,21 1-641,20-20-448,-1-20-160,-19 0-513,-1 0-1633,2-20-4133</inkml:trace>
  <inkml:trace contextRef="#ctx0" brushRef="#br0" timeOffset="2484.375">3872 3465 15342,'20'0'4837,"-20"0"-2884,0 0-1792,0 20-33,19 0 512,2-1 193,-1 21-96,19 19-353,1 1-192,-1 0 1,2-20-258,-2 0-223,1-1-545,-20 1-576,-1-20-833,1 0-2499,-20-1-9736</inkml:trace>
  <inkml:trace contextRef="#ctx0" brushRef="#br0" timeOffset="2751.9531">3813 3743 18929,'39'-39'1250,"1"18"-257,0 1 64,-1 0-481,21 20-608,-21 0 192,21 0-64,-20 20 32,19 0-64,1 20 33,0-20-33,-1 20 32,1 0 0,-20-1 64,-1-19-64,-19 20 64,19-20-608,-19-1-481,1-19-609,-1 20-1088,-20-40-1922,0 20-9321</inkml:trace>
  <inkml:trace contextRef="#ctx0" brushRef="#br0" timeOffset="2897.4609">4349 3564 18769,'-60'-20'2114,"40"0"-480,0 20-865,20 0-737,20-19-161,-20 19-1408,0 19-1762,40-19-5702</inkml:trace>
  <inkml:trace contextRef="#ctx0" brushRef="#br0" timeOffset="3368.1639">4964 3783 19026,'-20'-20'1249,"20"0"32,-20 20-416,1 0-577,-1 0-192,-20 0 481,21 20-97,-2 20-352,1-1-32,0 1 0,20 0-32,20-1-32,0 1-32,20-20 33,0 0 31,19-20 160,-19 0 0,0-40 0,0 20-64,-21-19-192,-19-1 64,0 0-32,0 1-128,-39-1-96,19 20-32,-20 0-65,0 0-383,1 20-257,-1 0-833,20 0-1601,1 0-4484</inkml:trace>
  <inkml:trace contextRef="#ctx0" brushRef="#br0" timeOffset="3727.539">5024 3803 12651,'40'59'1570,"-1"-39"1056,-19 0-992,19 0-545,-18 0-128,-1-20-64,0 19-193,-20-19-223,19 0-193,-19 0 513,0-19 32,0-1-513,0 0-160,0-20-96,0 1-32,0-1-96,0 0-32,20-20 96,0 40 32,19 0-64,2 20-32,-2 0 224,1 20-128,-1 21 160,1-2-95,0 21 31,0-21-32,-1 1-160,-19-20-417,20 0-512,-20 0-1633,-20-20-4709</inkml:trace>
  <inkml:trace contextRef="#ctx0" brushRef="#br0" timeOffset="4999.0234">576 4517 15214,'-40'20'-288,"20"-20"896,20 0-512,0 0-32,0 0-96,0 0 64,0 0-32,0 0 32,0 0 289,20 0 223,0 20 1,0-20-161,19 0-64,1 0-95,-1-20-33,2 20-96,18 0-32,-19 0 0,20-20-32,-21 20-32,20 0 64,1 0-64,-20 0 0,19-19 0,20 19 32,-18 0-32,18 0 0,1 0 0,18 0 0,-18 0 0,19 0 32,-19 0 32,19 0 32,1-20-64,-2 20 64,2 0 449,19 0-289,0-20-96,-19 20-96,18-20 0,-18 20-32,0-20 1,18 0-33,2 1 0,-1-1 32,0 20 96,-20-20 64,20 0-64,-19 20-128,-1 0 64,0 0-64,-19 0-64,19 0 128,0 0-32,0 0 0,1 0 0,-21 0 128,21-20 32,-21 20-63,1 0 31,-1 0 416,-20 0-63,21 0-225,-21 0-96,1-20-128,0 20 128,-21 0-127,20 0-1,-18 0 64,-21-19-192,19 19 192,-19 0-96,0 0 192,-1 0-224,1 0 96,-20-21-64,21 21 96,-21 0-160,0 0 64,0 0-32,20 0-224,-20 0-288,0 0-481,0 0-513,19 0-672,-19 21-2114,20-21-8040</inkml:trace>
  <inkml:trace contextRef="#ctx0" brushRef="#br0" timeOffset="5295.8984">6175 3584 19410,'-19'0'-288,"-1"0"159,20 0-1120,0 0-576,0 0-97,20 20 448,-20-20 578,0 19-4357</inkml:trace>
  <inkml:trace contextRef="#ctx0" brushRef="#br0" timeOffset="5456.0546">6334 4001 19410,'0'0'288,"0"0"-640,0 0-417,0 0-864,0 0-289,0 0-1249</inkml:trace>
  <inkml:trace contextRef="#ctx0" brushRef="#br0" timeOffset="6813.4764">6692 3882 15118,'59'60'160,"-39"-21"417,40 41-289,-20-1-32,-1 20-96,1-19 128,0-1 1,-20-39 159,0 0-288,-1-20-64,1-1 65,-20 1-33,0-20 544,0-20 225,-20 1-833,-19-1 64,-1-20-32,0-19 289,0-21-225,1 0-128,-1-19-128,0 0-64,20 0 64,20 39 160,20 1-128,1 19-64,18 0 224,20 21 0,1 19-96,0 0-32,-21 39-32,1 1-97,-1 0-159,-39 19 256,0-19 96,0-1 0,-39 1 64,-1-20-160,1 20-256,-1-21-641,0 1-897,0-20-1249,21 0-7975</inkml:trace>
  <inkml:trace contextRef="#ctx0" brushRef="#br0" timeOffset="7095.703">7328 3862 16303,'19'60'32,"1"-40"961,-20 19 448,0 1-512,20 0-96,0-1-128,19-19-193,21 0-31,0-20-225,-21 0 32,21-20-64,0 0-128,-21 0-32,-19-19-224,-20-1-128,0-19-224,-20 19-161,-19 20 192,-21 0 1,20 0 320,-19 20-160,-1 0-673,20 0-1378,20 0-2786</inkml:trace>
  <inkml:trace contextRef="#ctx0" brushRef="#br0" timeOffset="7328.125">7923 3505 18705,'20'-20'1986,"0"0"-288,-20 20-1634,0 0-256,0 20 256,0 0 640,20 19-223,-20 21-289,19-1-64,22 21-32,-22-20-32,21-1-64,-1-19-576,1 19-353,0-39-993,-20 20-1794,-20-40-8711</inkml:trace>
  <inkml:trace contextRef="#ctx0" brushRef="#br0" timeOffset="7711.9139">7784 3842 19506,'59'0'1441,"-18"-19"-256,18 19 417,20-20-609,1 20-224,-1-20 31,1 20-383,-1 0-257,1 0-32,-21-20 128,0 0 1,-18 20-161,-21-20-64,-1 1-64,-19-22-193,0 21-159,-19 0-257,-1-19 129,-1 19 64,-18 0 223,-1 20-63,20 0 128,-19 20-96,19 0 192,-1 19 64,2 1 128,19 20 160,0-20-128,19 20 96,22-1-127,-2 1 31,1-21-32,19-19-481,-18 20-255,-2-20-385,1-20-480,-1 0-1634,-19 0-2883</inkml:trace>
  <inkml:trace contextRef="#ctx0" brushRef="#br0" timeOffset="7987.3046">8737 3683 17040,'21'21'544,"-2"-2"930,1 21 159,20-20-320,-21 20 129,1-1-417,0-19-225,-20 0-479,20 0-33,0 0-160,-20-20 96,20 0-31,-20 0 127,0 0 96,20 0-31,-20-20-257,20 0-288,-20 0-129,19 0-159,1 0-97,0 20-63,19 0-289,2 0-544,18 20-513,-19 0-577,20 0-2145,-21 0-9129</inkml:trace>
  <inkml:trace contextRef="#ctx0" brushRef="#br0" timeOffset="8204.1015">9512 3465 15630,'0'-20'2979,"0"20"-2370,20 20 512,-20 20 192,39 19 32,-19 20-256,20-18-576,0 18-417,-1 0 32,1-39-352,0 19-353,0-39-608,-1 0-1249,-39 0-2211,20-20-9448</inkml:trace>
  <inkml:trace contextRef="#ctx0" brushRef="#br0" timeOffset="8421.8749">9512 3743 18897,'40'0'1986,"-21"0"-448,41 0-1,0 0-512,-1 20-32,0 0-224,1 0-417,-20 19-192,19 1-128,-18-20-128,-22 0-256,21 0-129,-20-1-383,-1 1-354,-19-20-671,20 0-1507,-20 0-4355</inkml:trace>
  <inkml:trace contextRef="#ctx0" brushRef="#br0" timeOffset="8552.7344">9968 3524 19858,'-59'-39'1314,"59"39"-738,-20-20-480,20 20-672,0 0-1282,20 20-1537,-20-20-8937</inkml:trace>
  <inkml:trace contextRef="#ctx0" brushRef="#br0" timeOffset="9174.8047">10584 3842 15118,'-19'-39'512,"-1"39"1090,20-20-513,-21 0-384,1 20 63,1 0 65,-1 20-385,0 0-319,20 0 63,-20 19-160,20 1 0,20-20 64,0 19-64,-20-39 32,39 20 96,-19-20 0,1 0-64,18-20 65,-19 20-161,0-19-97,0-21 258,-20 20-161,0 0-161,0 0 65,0 20 96,0 0-160,0 0-256,0 20 256,0 20 96,19 0-65,-19-1-479,40 1-769,-19-20-1154,-2 0-1056,21-20-5830</inkml:trace>
  <inkml:trace contextRef="#ctx0" brushRef="#br0" timeOffset="9436.5234">10683 3445 19122,'0'-20'2050,"0"0"-897,0 20-481,20 20 129,1 0-321,-2 20 225,1-1-256,0 41-225,19-1 96,-19 1-448,20-20-288,0-1-65,0-19-256,-1-1-384,1-19-512,-21-20-769,2 0-1378,-21 0-6085</inkml:trace>
  <inkml:trace contextRef="#ctx0" brushRef="#br0" timeOffset="9625">10882 3386 17520,'-20'-20'2370,"20"20"-1761,0 20-449,20 19 545,0 21-225,20 19-192,-1-20-95,21 22-129,0-2-545,-1-20-416,0-19-448,1 20-481,0-41-1793,-1 1-7720</inkml:trace>
  <inkml:trace contextRef="#ctx0" brushRef="#br0" timeOffset="9840.8202">11398 3643 1665,'0'20'17136,"20"0"-15983,20 20 417,0 0-225,19 0-704,-19 19-257,20-19-224,-21 0-128,21-1-288,0-19-192,-1 0-705,0-20-1122,1-20-2465,-20 0-9962</inkml:trace>
  <inkml:trace contextRef="#ctx0" brushRef="#br0" timeOffset="9993.164">12153 3623 17712,'-60'60'513,"21"20"1056,-21 19 225,20 20-321,-19 0-223,-1 0-898,21 1-320,-1-21-1441,20-20-1186,0 1-1761,20-1-8648</inkml:trace>
  <inkml:trace contextRef="#ctx0" brushRef="#br0" timeOffset="11657.2265">12908 3743 17136,'0'-20'384,"-20"20"225,20 0-898,0 40 1058,0 0 32,20 19-225,-20 1-319,39-1-33,1-19-128,-1-20 192,2 0 33,-2-20 159,21 0-96,-21-40-127,1 20-33,0-20-96,-20 1 0,-1-1 64,1 0-32,-20 1-96,0 19-32,0 20 33,0 0-65,0 0-545,0 20 65,0 0 191,20 19-255,0 1-898,20 0-1024,0-21-2467</inkml:trace>
  <inkml:trace contextRef="#ctx0" brushRef="#br0" timeOffset="12223.6328">13920 3663 13516,'-59'-20'3267,"39"0"-1921,0 20-65,0 0-608,1 20-257,19 0 353,0 21-289,19-2-96,1 1-95,39 0-97,-19-1-64,20 1 32,-1 0-384,-19-1 0,0 1 128,-20-20-129,0 0-31,-40-1 32,0 1-64,0 0-225,-20-20-63,1 0 608,-1 0-96,20 0 64,-20-20-128,20 0-1,20 1-159,0-21 0,20 20 384,20-20 288,0 21 353,19-1 96,1 20-225,0-20-63,-1 0-353,1 20-64,-1-20-64,-19 0 225,-1 1-33,-19-21 64,1 20-96,-1 0 65,-20 0 31,0 1-32,-20-2-96,-1 1-256,21 0-64,-20 0-64,1 20 0,-1 0-193,0 0-127,20 20 31,-20 0 353,20 0 256,0 40 129,0-20-1,20 19-96,0-19-96,19 20 64,2-21-384,18-19-769,0 0-416,1 0-1858,0-20-7784</inkml:trace>
  <inkml:trace contextRef="#ctx0" brushRef="#br0" timeOffset="12583.9844">15192 4061 17168,'39'39'1153,"-39"-19"320,20-20-448,-20 0 64,20 0 481,-20 0-97,0-20-1089,-20-19-351,20 19 63,-20-40 160,-19 21-160,-2-21-32,2 1-96,-1-21-32,20 0 0,1 21 96,-1-1-32,20 1-96,0 19-64,20 20-65,-1 0-95,21 1-256,19 19-1218,-18 19-1537,-2 1-4773</inkml:trace>
  <inkml:trace contextRef="#ctx0" brushRef="#br0" timeOffset="12758.789">14715 3743 20787,'-40'20'1153,"40"-40"-1345,40 20 96,-1-20 288,41 1-192,-21-2-64,21 21-865,-20 0-2018,19 0-5092</inkml:trace>
  <inkml:trace contextRef="#ctx0" brushRef="#br0" timeOffset="13046.8749">15390 3783 18385,'-20'40'1025,"20"-21"-737,0 1 417,0 20 192,0 0 224,20-21-160,0 21-257,19-20-319,-19 0-161,0-20-64,19 20 64,-18-20-32,-1-20 1,0 20 63,-20-20-32,19 0-32,-19 20-128,0 0-128,0 0-32,20 0-192,0 0 128,0 0-257,-1 20-383,22 0-482,-2-20-960,1 20-1505,-20-20-3812</inkml:trace>
  <inkml:trace contextRef="#ctx0" brushRef="#br0" timeOffset="13250">15946 3465 20083,'0'-20'2081,"0"20"-1728,0 20-65,20 0 897,0 39-32,-1 1-320,21 19-577,0-19-96,-20 0-192,20-1-544,-21 1-385,1-21-833,0-19-1825,0 0-5510</inkml:trace>
  <inkml:trace contextRef="#ctx0" brushRef="#br0" timeOffset="14133.789">17793 3882 14157,'-40'-59'1313,"20"39"-192,-19 0 128,-2 0 161,2 0-385,-1 20-385,1 0-127,-2 20-97,22 20-256,-1-1-128,0 21 225,20-20-97,0-1-96,20 1 0,19 0 0,2-40 0,18 0 96,-19 0 0,20-20-64,-21-20 33,1 20-33,-1-19 32,-39-1 64,20 0 32,-20 20-128,-20 1-96,20-1 96,0 20-128,-19 0-192,19 0-256,0 20 223,0 19 129,0-19-224,19 20-481,1-1-448,21-19-545,-2 0-992,1-20-1795,-1 0-5572</inkml:trace>
  <inkml:trace contextRef="#ctx0" brushRef="#br0" timeOffset="14351.5625">17952 3267 17296,'-20'0'1922,"20"0"-2307,20 39 1058,-20 1 320,19 19-128,21 41-417,-20-21-288,20 20 65,19-19-258,-19 19-287,20-39-961,-21-1-545,21 1-1473,-1-40-4196</inkml:trace>
  <inkml:trace contextRef="#ctx0" brushRef="#br0" timeOffset="14770.5077">18766 3643 18481,'-40'20'1217,"20"-20"-1025,0 41 193,0 18 768,20-19-128,-19 19-449,38-19-223,1 0-193,0-1-32,20-39-96,0 20 96,-1-40 0,21 0-320,-40 1-160,20-21-65,-20 20 257,-20-20 128,0 21 128,-20 19-64,-1 0-128,2 0 128,19 39 64,-20 21 128,0 19-127,20 0 31,20 1-64,19 20 32,2-1-128,-22-20-32,1 0 128,0 1-64,-20-1 32,0-20 0,-20-19 64,-19 0-224,-2 0 32,2-20 0,-21-20-193,21 0 161,-1-20-1281,20 0-1442,0-20-2978</inkml:trace>
  <inkml:trace contextRef="#ctx0" brushRef="#br0" timeOffset="15089.8437">19362 4080 20050,'0'0'897,"0"-19"-833,0 19-544,0 19 288,0 1 512,0 0 96,19 20-255,1-21-1,20 1-128,0 0-32,0-20 224,-1-20-32,-19 0-32,19-19-128,-19-1-64,-20 1 64,0 19 129,-39-20-33,-1 20-32,1 0-96,-22 20 64,2 0-128,20 0-513,19 0-1921,0 0-5510</inkml:trace>
  <inkml:trace contextRef="#ctx0" brushRef="#br0" timeOffset="15568.3593">20216 4140 14317,'59'59'1602,"-39"-39"127,-20-20-95,20 20-737,-20-20 960,0-20-415,-20 20-930,0-40-352,-20 1 161,21-1 127,-22 1-288,22-21 96,-21 1-191,40-1-97,-20 1 32,20 19-129,0 20-351,20 0-897,0 20-1474,19 0-2402,-18 20-9129</inkml:trace>
  <inkml:trace contextRef="#ctx0" brushRef="#br0" timeOffset="15727.539">20593 3961 9961,'39'60'7655,"-19"-40"-6438,0 19 33,-20-19 191,20 0-1025,-20 0-320,20 0-64,0-1-544,0-19-865,-20 0-1282,20 0-4484</inkml:trace>
  <inkml:trace contextRef="#ctx0" brushRef="#br0" timeOffset="15887.6952">20652 3524 15598,'-39'-39'577,"39"19"-930,0 20-319,0 0-770,0-20-1761,19 20-1697</inkml:trace>
  <inkml:trace contextRef="#ctx0" brushRef="#br0" timeOffset="16045.8984">20772 3386 12139,'19'19'3011,"1"1"-833,0 0-192,0 20-545,-1-1-64,22 41-480,-21-1-576,19 1-193,1-1-288,-1 1-641,2-21-833,-2 1-1313,-19-40-4227</inkml:trace>
  <inkml:trace contextRef="#ctx0" brushRef="#br0" timeOffset="16262.6952">20632 3862 6149,'20'0'12716,"40"-20"-11531,0 20-192,19-19 161,1-1-738,-1 0-352,1 0 32,-21 0-320,-20 0-609,1-20-1025,-20 20-320,0 0-608,-20-19-1987,0-1-4804</inkml:trace>
  <inkml:trace contextRef="#ctx0" brushRef="#br0" timeOffset="16575.1952">21188 3286 12587,'-19'-19'3235,"19"19"-1249,0 0-1633,19 19 800,1 41 64,0-1 32,0 21-224,20 19 0,0 0-673,-1-19-127,1-1-97,0 1 64,0-21-96,-1-19-32,1-20 32,-40 0-32,19-20 96,-19 0 321,0 0 159,-19-20-511,19-20-161,-20 0 32,20 1 32,0-21-97,0 1 1,0 19-32,20 20-64,-20 20-96,39 0 0,-18 20 128,18 20 128,-19-1-32,20 21-641,-21-20-704,21 19-609,0-39-1313,0 0-3684</inkml:trace>
  <inkml:trace contextRef="#ctx0" brushRef="#br0" timeOffset="17074.2187">21983 3783 18641,'40'79'1762,"-1"-39"-129,-19 19 33,0-19-577,0 0-480,-20-20-257,19-1-256,-19 1 32,0-20 0,0 0 160,0 0-63,21-20-385,-21 1 31,0-21 97,0 0-32,20-19-96,-20-1 0,19 21 0,1-1-32,0 20 64,0 0 128,0 40 32,-1 0 384,1 20 32,1 19 65,-2 1-129,1-21-160,0 1-95,0 0-129,-1-21 160,-19-19-96,20 0 256,0 0 32,-20 0-63,20-19-225,0-21-96,-20 0 0,20 1-128,0-1-33,-20 20 97,20 0-96,-20 20 32,19 0 96,1 0 192,0 40-160,0-20 32,-20 19-64,20 1-673,0 0-960,0-20-674,-20-1-1568,20 1-6727</inkml:trace>
  <inkml:trace contextRef="#ctx0" brushRef="#br0" timeOffset="17227.5389">22976 3981 20531,'39'40'544,"-39"-20"-159,20 0 576,1-1-193,-2 1-671,-19 0-194,20-20-639,-20 0-1378,0-20-3556</inkml:trace>
  <inkml:trace contextRef="#ctx0" brushRef="#br0" timeOffset="17356.4453">23035 3663 17456,'21'-40'160,"-2"21"-1153,21-1 417,-1 0 255,1 20-2241,20 0-5990</inkml:trace>
  <inkml:trace contextRef="#ctx0" brushRef="#br0" timeOffset="17538.0859">23611 3584 18033,'-40'59'1185,"20"-19"-32,-19 20 1377,-1-20-576,21 19-545,19-19-31,0 20-449,19-21-385,21 1-160,-1 0-159,2-21-97,18-19-513,0 20-1216,1-20-1602,-20-20-3812</inkml:trace>
  <inkml:trace contextRef="#ctx0" brushRef="#br0" timeOffset="19384.7656">1251 5491 18161,'0'0'352,"0"0"-512,20 19 480,0 1 321,-1 0-257,21 20-64,-20-1-223,19 21-33,-18-40-321,18 19-415,-19-19-770,0 0-2145,0-20-8969</inkml:trace>
  <inkml:trace contextRef="#ctx0" brushRef="#br0" timeOffset="19537.1093">1132 5093 17616,'-40'-39'128,"20"39"-32,0-20-800,20 20-1923,0 0 609,0 0-1505</inkml:trace>
  <inkml:trace contextRef="#ctx0" brushRef="#br0" timeOffset="20267.5781">1906 5232 10217,'-20'40'7015,"0"-21"-7047,1 1 64,-1 0 640,20 20 546,0 0 63,0 0-737,0 0-287,20-1-161,-1 1-64,1-20 64,20 0 32,-21-20-128,22 0 0,-21 0-96,19-40-32,-19-20-64,0 1 31,-20-1 97,-20 0 64,0-19-608,0 19-257,20 1-128,-19-1-96,-1 21 256,-21-21 673,22 1 993,-1-1 0,-20 20 160,21 20-513,-1 0-384,20 40-96,-20-20 416,20 40 33,20 0 127,0 20-63,-1-1-289,21 1 32,-1 39-31,2 0 31,18 20-224,0-19 32,1-21 32,20-19-64,-21-21-64,-19-19 256,19-20-160,-19 0 96,0-20-31,0 0 95,-20-19-32,-1-1-192,-19-19-32,0-1-192,-19-20-97,-1 20-191,-20-19 128,0 40 352,20-1 192,0 40-96,1 0-64,-1 0-224,0 40 191,20-1 386,0 21-65,0 19-96,20 1-32,19-1-128,1-19 33,20-20-130,-1-1-287,21-19-449,-20 0-256,-1-20-416,0-20-705,1 0-3748</inkml:trace>
  <inkml:trace contextRef="#ctx0" brushRef="#br0" timeOffset="20616.2108">3058 5252 16847,'-40'0'1250,"20"0"-770,20 39-224,-20-19 417,20 40 672,0-20-448,0 20-545,20-21-223,20 1-65,0-20 64,-1 0-96,1-20 160,20 0-32,-20-20-224,-21 0-160,1 0 64,0-19 224,-20 19-64,-20-20-160,0 20-257,1-20 97,-21 20 480,19 0-96,2 20 160,-1 20-160,20 0-128,0 0 32,20 20 32,-1-20 32,2 20-384,38-21-897,-19 1-513,19-20-800,1 0-1282,-20-20-6886</inkml:trace>
  <inkml:trace contextRef="#ctx0" brushRef="#br0" timeOffset="20878.9062">3673 5192 13612,'-39'-19'1538,"19"19"-673,0 0-545,20 19 385,-19 1 768,19 0-544,0 0-513,19 19-159,21-19-97,-1 0 96,21 20 32,0-20-224,-1 0-64,0 0 64,-18 20-64,-2-20-32,-39-1 160,0 1-96,0 20-288,-20-20-352,1 0-385,-22-1-1089,22-19-3011</inkml:trace>
  <inkml:trace contextRef="#ctx0" brushRef="#br0" timeOffset="27759.7656">5143 5451 5413,'-60'-20'11274,"41"0"-9896,-1 20-578,20 0-543,0 20-450,0 0 770,20 20 0,19-1-353,-19 21-64,40-21-64,-20-19 96,19-20-64,0 0 161,1-20-1,0-19-32,-41-1-192,1 0-96,-20 1-64,-20-1-32,-19 0-128,-20 20-1,-21 0-223,1 20 352,18 0-96,22 0 63,-1 40-1184,40-20-1698,0 40-1921,40-1-5701</inkml:trace>
  <inkml:trace contextRef="#ctx0" brushRef="#br0" timeOffset="27984.375">5838 5729 11627,'60'-40'3106,"-81"0"-992,2 1-128,-1-21-672,-20 1-386,-19-1-351,-1-20-225,-19-19-320,19 0-64,20 19-32,1-19 96,19 20-320,0 19 640,20 20-512,0 20-96,40 0-353,-1 0-608,21 20-384,0 40-1698,-1-20-4068</inkml:trace>
  <inkml:trace contextRef="#ctx0" brushRef="#br0" timeOffset="28174.8047">5441 5371 16559,'-20'-20'769,"40"0"-577,0-20 609,19 1 256,21-1-641,0 1-320,-1-21-512,1 20-1346,-1 1-1633,20 19-2915</inkml:trace>
  <inkml:trace contextRef="#ctx0" brushRef="#br0" timeOffset="28309.5702">6175 4915 9288,'40'59'6534,"-20"1"-3907,0-21-1410,20 41-192,-1-1-673,-19-20-31,0 21-33,20-20-288,-20-20-96,20-1-833,-21 1-1762,1-20-4932</inkml:trace>
  <inkml:trace contextRef="#ctx0" brushRef="#br0" timeOffset="28671.875">6056 5510 20979,'21'-19'481,"18"-1"159,20 0 738,21 0-417,19 0-97,-19-20-255,-1 20-481,21 0-128,-21 0 96,-20-19-128,1 19-32,-20 0-64,-20 0-32,-20 0 0,0-19-161,-20 19-223,-20 0 95,-20 20 161,1 0 128,0 0 128,-2 20 32,22 0 0,-1 19-64,21 1 32,-1 19 160,20-19-128,20 20 160,19-20 32,1 0-160,20-20 32,19-1-480,0 1-641,-19-20-576,19 0-1442,-19-20-4485</inkml:trace>
  <inkml:trace contextRef="#ctx0" brushRef="#br0" timeOffset="28925.7812">6890 5192 17040,'0'20'512,"20"0"641,0 20 609,20-1-289,0 1-127,-1 0-129,-19-20-609,20-20-351,-21 20 31,22-20 96,-21-20-128,-1 20 129,21-20-193,-20 0-32,-1-20-96,1 20-224,1 20-256,-2-20-129,1 20-96,20 20-512,-20 0-704,19 20-1987,1-20-10217</inkml:trace>
  <inkml:trace contextRef="#ctx0" brushRef="#br0" timeOffset="29931.6405">8519 5153 17488,'19'20'737,"1"-1"-65,1 21 129,18 0-224,-19 19-33,20-19 97,-21 0 96,1 0-481,0-20-96,-20-20-32,0 0 96,0 0 257,0 0 159,0 0-31,0-20-449,-20 0-192,20-20 160,-20 0-288,20 0 0,0 20-289,0-19 33,0 19 32,40 20 63,0 0 97,0 0 192,19 20 32,1 0 0,0 19 32,19-19-32,-19 0 64,19 0-32,1-20 32,-21 0 0,0-20 32,-19 0 97,-20 0-1,0 0 256,0 1-95,-20-21-193,0 20-64,-20 0-96,20-19 0,-20 19-224,0 0 31,0 20 97,0-20-64,20 20-160,-19 20-97,-1 0 33,20 0 224,0 19 224,0 21 96,20-1 128,19-19-191,1 20 31,20-20 64,-1-20 64,1-20 0,19 20 129,-19-40-129,19 20 96,-39-40-63,-1 20-33,1-20-64,-19 0 32,-2 0-64,-19-19-128,0 0-160,-19 19 0,19 0-32,-41 1 0,21 19-96,-19 20 63,19 0-31,-19 20 128,19-1 224,-1 21-64,21 0 96,0 19 65,21 1-193,-1-1 32,-1-19-64,41 20-96,-21-40-673,21 20-576,0-21-1314,-21-19-3010,21 0-7464</inkml:trace>
  <inkml:trace contextRef="#ctx0" brushRef="#br0" timeOffset="30308.5937">10406 5232 288,'0'-20'19634,"-20"0"-19217,20 20 31,0 0-320,-20 20 353,20 20 704,0-1-96,-21 1-609,21 20-255,21-20-129,-1 0 32,0-20-64,19-1 160,1-19-32,-21 0 0,22-19 97,-21-21-225,-1 0-128,1 0 64,-20-20-257,0-19 33,-20 20-64,-19-21-321,18 1-31,21 0 319,-20 39-31,20 0 1409,0 40-288,0 0-865,0 40 192,0 19 224,20 1-160,1 19-320,18 1-224,1-1-1154,-1 0-1088,22-39-2691,-22 0-8905</inkml:trace>
  <inkml:trace contextRef="#ctx0" brushRef="#br0" timeOffset="33473.6327">11855 5331 14509,'40'60'801,"-21"-20"32,1 0-193,0-20 1,1-1 256,-21 1 32,19-20-225,-19 0-159,20 0 31,-20-20 1,0 1-257,0-21-256,0 0 64,0-20-63,-20 20 31,20-19-64,0 19 0,0 20-96,0 1-129,20 19-95,0 19 0,0 1 256,19 20-64,21-1 128,-20 1 0,-1 0 0,1-20 96,-1 0-128,-18-20 256,-1 0-64,-20 0 65,0 0 287,0 0 97,0-20-289,0 0-64,0-20 65,0 20-257,0 0-64,0 1-192,20-1-32,-1 0-97,21 20-447,19 0-386,1 20-1120,0 0-1505,19-1-8168</inkml:trace>
  <inkml:trace contextRef="#ctx0" brushRef="#br0" timeOffset="33814.453">13086 5212 18193,'-60'-20'1857,"21"20"-896,19 0-128,0 20-160,1 0 320,-1 20-192,0 19-353,20-19-224,40 0-160,-21-20 32,21 0 0,-1 0 33,21-20-33,-20-20 64,0 0-32,-21 0-288,1 0 192,-20 0 64,0 0-128,0-20-96,0 20-64,-20 1-33,20 19 1,0 0-224,0 0-321,20 19 673,1 1-224,-2 0-353,21 20-640,-1-20-769,1-20-353,0 0-607,0-20-2948</inkml:trace>
  <inkml:trace contextRef="#ctx0" brushRef="#br0" timeOffset="33998.0469">13384 4954 12651,'-20'-39'5189,"20"19"-2050,0 40-2370,0 0-96,20 19 512,0 1 0,20 19-673,-1 1-512,21-1 97,0 1-322,-1-21-511,0 1-482,2-20-960,-22 0-1921,-19-20-9482</inkml:trace>
  <inkml:trace contextRef="#ctx0" brushRef="#br0" timeOffset="34183.5936">13305 5252 13805,'0'-40'6598,"19"20"-6022,21 1 866,20-1-321,-1 0-865,-19 20-192,20-20-96,-1 0-833,1 20-480,-21-20-737,2 1-416,-22-1-1506,-19 0-7463</inkml:trace>
  <inkml:trace contextRef="#ctx0" brushRef="#br0" timeOffset="34603.5155">13702 4835 14125,'-20'-20'3619,"0"20"-2113,20 20-1090,0 20 737,20 20 160,0-1 33,-1 1-802,22-1-223,-21 1-129,19-1 0,1 0-128,-1-39 64,-19 20-128,1-20-32,-2-20-32,1 20-64,-20-20 160,0-20 224,0 0-192,0 0-128,20 0-64,-20-19-128,39 19 0,-19 0 191,20 20 65,0 0 0,0-20 161,19 20-65,-20 0-96,-18 0 256,19-20-64,-21 20 0,1-19 129,-20-21-321,0 20 0,0 0 0,-20 0-128,1 20 192,-1 0-513,-21 0 257,2 20 256,19 20 192,0 0 1,20 19-65,20-19-32,20-21-32,0 21 0,19-20-256,20 0-865,-18-20-1409,18-20-4325,-20 0-8199</inkml:trace>
  <inkml:trace contextRef="#ctx0" brushRef="#br0" timeOffset="35306.6405">15013 5232 15919,'0'99'1409,"0"-59"0,0 0-31,20 0-321,-20-20-385,19 0 1,-19-20-97,20 0 1,-20-20-65,20 0 97,-20 0-257,0-20-256,0 0 33,0-20-65,0 21-32,-20-1-96,40 1-1,-20 19 1,20 0-192,0 40 32,-1 0 64,22 19 32,-22 1 128,21-1-32,-20 1 96,19-20 0,-19 0-32,0-20 32,0 0 160,-20 0 64,20-20 1,-20 0-1,0 0-128,20-19-64,-20 19-96,20 0 0,-20-20-192,19 40-288,1-19-513,0 19-161,19 19-639,2 1-1122,-2 0-2690</inkml:trace>
  <inkml:trace contextRef="#ctx0" brushRef="#br0" timeOffset="35625">15886 5192 17552,'-99'0'2082,"60"20"-448,-2 0-193,2 0-576,19 19-32,0 1-353,20 0-288,0-20-160,40 0 128,-1 0-224,2-20 257,-2 0-97,1 0-128,-1-20-32,2 0-1,-22 0 1,1-20 0,0 20 32,-20 0-64,0 1-32,0-1 32,0 20 0,-20 0-545,20 20 257,0 19 160,20 1 192,-20 0-801,39 0-1345,1-20-769,0 0-1121,20-40-7399</inkml:trace>
  <inkml:trace contextRef="#ctx0" brushRef="#br0" timeOffset="35807.6172">16243 4855 19090,'21'20'896,"-21"20"-223,40-1 352,-21 21-320,1-1-417,20 1-64,-1 19-224,1-39-320,0 19-1186,0-39-1440,-1 0-3845</inkml:trace>
  <inkml:trace contextRef="#ctx0" brushRef="#br0" timeOffset="36010.7422">16145 5113 2754,'39'0'17937,"20"0"-16239,2 0 320,18 20-449,0 0-928,1 0-289,-1 19-288,-19-19-288,-1 20-545,-19-21-352,0 21-544,-20-40-1186,-1 20-3043</inkml:trace>
  <inkml:trace contextRef="#ctx0" brushRef="#br0" timeOffset="36161.1327">16661 4935 20467,'-40'-40'2979,"20"20"-1698,20 20-1121,20 0-288,20 0-256,0 0-1442,19 20-2754,1 0-12076</inkml:trace>
  <inkml:trace contextRef="#ctx0" brushRef="#br0" timeOffset="36436.5233">17415 5093 13676,'-19'-20'9578,"19"1"-9258,0 19 192,-20 0 770,20 0-290,-20 0-223,0 19 0,-20 1-289,20 40-287,0-21 95,1 1-192,19 19-128,0-19-64,19 0-289,21 0-127,-20-20-321,40 0-320,-21 0-480,21-20-674,-20 20-1184,19-40-2018</inkml:trace>
  <inkml:trace contextRef="#ctx0" brushRef="#br0" timeOffset="36791.9922">17852 5232 19570,'0'-20'2178,"-20"0"-897,20 20-416,-20 0 64,1 20 160,-1 0-192,20 0-224,-20 19-385,0 1-96,20-20-96,0 20-96,20-20 64,-20 0-96,20 0 96,0-20-64,-1 0-64,1 0-224,-20-20 192,20 0-161,-20 0 1,0-20-128,0 20 0,0 0 287,0 0 97,-20 20-32,20 0-32,0 20 160,0 0 193,20 0-97,-20 20-192,21-20 0,18 0-192,-19 0-385,19-20-576,1 0-705,0-20-1088,0 0-3108,-40-20-7974</inkml:trace>
  <inkml:trace contextRef="#ctx0" brushRef="#br0" timeOffset="36964.8436">18071 4915 20018,'0'-20'3684,"20"20"-2755,0 20 576,-1 19 97,1 1-417,20 20-865,0-1-224,-20 1 32,19-1-224,-19 0-544,0-19-385,0 0-1025,-20 0-1474,19-20-5060</inkml:trace>
  <inkml:trace contextRef="#ctx0" brushRef="#br0" timeOffset="37754.8828">19838 5093 12780,'-60'20'1345,"41"-20"-352,-21 20 480,20 20 225,1-1-385,19 1-672,-20-1-129,20 1-320,20 0-64,-1-20 289,1-20 191,20 0 1,-1-20-161,1 0-223,0-20-1,0-19-32,-21 19 64,1 1-128,-20-1-96,-20 20 0,20-20 97,-19 40-33,-1-19-32,0 38-128,20-19-193,-20 40 257,20 0 225,0 19-65,20-19-64,0 19-160,0-19 32,39 0-481,-19 0-480,0-20-544,19-20-897,-39 0-1474,0 0-6918</inkml:trace>
  <inkml:trace contextRef="#ctx0" brushRef="#br0" timeOffset="38074.2186">20136 5054 17104,'39'39'1025,"-39"1"256,41 0 256,-22-1-95,1 1-353,0-1-224,20 1-545,-21-20-32,1 0-32,1 0 33,-2-20 191,-19 0-128,0 0 257,20-20-129,-20 0-223,0 0-161,0-20-32,0 21-96,20-21-256,-20 0-353,20 21 0,0-1 161,19 20-97,-19 0-63,20 39-65,0-19-512,-1 40-417,1-21-928,0 1-1442,0-20-7463</inkml:trace>
  <inkml:trace contextRef="#ctx0" brushRef="#br0" timeOffset="38406.25">21029 5232 13708,'-59'-20'1986,"20"20"-640,19 0 31,-1 20-160,1 0 32,20 19-384,0 1-256,20 0-353,1 0-160,-1-20 32,19 0 0,-19 0-96,19-20-128,-19 0-160,21 0 320,-22-20-224,1-20 160,-20 20 32,0-20 96,0 0-128,0 1 32,-20 19 32,20 0 64,0 0 128,0 20-256,0 20-224,0-20 160,0 40 96,20-21-32,0 21-480,0-20-705,19 20-673,-19-20-993,20-20-3395</inkml:trace>
  <inkml:trace contextRef="#ctx0" brushRef="#br0" timeOffset="38638.6718">21268 4795 22517,'-20'20'1505,"20"0"-1633,20 0 961,0 20-96,20 19-545,-1 21 352,1-21-672,20 21 192,-21-1-224,21-20-224,-21 1-129,21 0-576,-20-20-1345,-20-20-1986,19-20-8521</inkml:trace>
  <inkml:trace contextRef="#ctx0" brushRef="#br0" timeOffset="38827.1483">21824 5054 18673,'0'19'1762,"0"1"-1090,40 20 866,-20 0-33,19-1-768,1 21-609,0-21-96,-1 21-640,21-40-513,-21 20-225,21-40-736,-20 0-1986,0 0-9544</inkml:trace>
  <inkml:trace contextRef="#ctx0" brushRef="#br0" timeOffset="38988.2811">22360 5232 18513,'-40'40'352,"20"-1"673,-19 41 929,-1 0-288,20 19-193,-19-20-1088,39 1-385,-21-21-417,42 0-704,-21-19-192,20-20-769,-1 0-1345,21-20-9129</inkml:trace>
  <inkml:trace contextRef="#ctx0" brushRef="#br0" timeOffset="39355.4686">23015 5054 21812,'-20'-20'705,"-19"20"-641,-1 0 480,-20 20 866,1-1-33,-20 21-320,19 20-544,40-21-513,0 21 0,20-21 0,0 1 0,40 20 96,0-20-289,19-20-63,1 0-64,0-1 96,-1 1 192,-39 0 0,0-20-32,-20 0-33,0 20 354,-20 0 31,0-20-64,-19 20-160,-2-20-64,2 19-160,19-19-833,-20 0-160,40 0-480,-19 0-1667,-1 0-4899</inkml:trace>
  <inkml:trace contextRef="#ctx0" brushRef="#br0" timeOffset="39522.4608">23115 5391 21428,'39'40'1665,"-39"-20"-383,20 20-866,0-21-320,0 1 0,0 0-96,-20 0-512,20-20-1314,-20 0-2114,0-20-3138</inkml:trace>
  <inkml:trace contextRef="#ctx0" brushRef="#br0" timeOffset="39644.5311">23254 5232 16719,'0'-20'2178,"0"0"-2530,0 20-673,0-19 737,40 19-1410,-21 0-3074</inkml:trace>
  <inkml:trace contextRef="#ctx0" brushRef="#br0" timeOffset="39906.25">23571 5153 9513,'40'20'11627,"-40"-20"-10891,0 19-800,0-19 1249,-19 20 513,-2 0-1122,1 0-447,20 19 31,-19 1-224,19 0 128,19 0-160,1 0 224,1 0-160,18-1 0,-19-19 64,0 20 0,0-20 256,-20 19 32,0-19 1,0 0 63,-20 0-96,0-20-672,-20 20-449,21-20-1185,-22 0-3299,2 0-11178</inkml:trace>
  <inkml:trace contextRef="#ctx0" brushRef="#br0" timeOffset="41500.9765">1727 6503 18705,'-20'-80'897,"1"60"-416,19 20-770,0 0 417,0 0 1378,19 40-449,1 0-577,0 20-127,20 19-257,0 1-32,-1-1-192,-19 0-417,20-19-1088,0-21-1795,0 1-4003</inkml:trace>
  <inkml:trace contextRef="#ctx0" brushRef="#br0" timeOffset="41853.5155">1489 6880 18033,'-119'20'2434,"79"-20"-1153,20-20-1281,20 20 769,20-39 288,0 19 224,39-20-640,21 20-385,19-19-224,1 19 288,19-20-384,0 20 160,0 20-128,-19 20-32,-21 20 32,-20-1 32,1 21 32,-1-1-32,-19-19 64,20 0-64,-40-21-32,19-19 192,-19 0-64,0 0 257,0-19-193,-20-21-288,0-19-321,0 19-63,-20 0-161,-39-19 65,19 39 63,-20 0-95,1 20-674,-1 0-928,-19 0-2626,39 20-9258</inkml:trace>
  <inkml:trace contextRef="#ctx0" brushRef="#br0" timeOffset="42521.4844">3475 6841 18897,'0'19'129,"20"-19"-33,-1 0 448,21 0 577,0 0-416,-20 0 256,0-19-96,0-1-449,-1-20-96,1 0-160,0 1-480,-20-21 0,0 21 0,-20-1-97,0 20 33,-19 0-33,19 20 129,-19 0 128,-2 20 32,21 40 256,-19-1 64,39 1 321,0 39 63,0-20-127,39 0-161,1-19-96,20 0-96,-1-20-96,21-20-1057,-1-20-480,-19 0-930,19 0-3298</inkml:trace>
  <inkml:trace contextRef="#ctx0" brushRef="#br0" timeOffset="42790.0389">3911 6761 17232,'41'40'1313,"-22"0"160,21-1-223,0 1-386,20 19-63,-41-19 128,21-20-352,0 20-129,-21-40-352,21 20 192,-20-20-191,-20 0 255,20 0 64,-20-20 1,0 0-129,0-20-160,0 20-64,0-39-480,0 19-545,0-19-801,0-1-704,20 1-961,0 19-2691</inkml:trace>
  <inkml:trace contextRef="#ctx0" brushRef="#br0" timeOffset="43166.0155">4805 6761 16559,'-59'0'1890,"19"0"-737,20 20 128,-19 0-480,18 20 0,-18-1 256,39 1-321,-20-1-639,40-19-129,-1 0 128,1 0 0,1-20 96,-1 0-32,19-20 0,-19 0-96,19 0 0,-39 1-64,20-1-32,-20 0 257,0 0-129,0 20-96,0 0 64,0 0-224,0 20-161,0 0 193,20 39 64,1-19-577,18 0-1825,1-20-3460,-1 0-8839</inkml:trace>
  <inkml:trace contextRef="#ctx0" brushRef="#br0" timeOffset="43724.6093">4984 6285 18161,'0'-40'1089,"0"40"-64,0 0-609,0 40-192,0-1 993,0 40-288,20 21-288,20 0-257,-1-1-256,1 0 129,-1-20-129,22 0-96,-22-39-513,1 20-608,-1-40-448,2 0-1122,-2-20-2690</inkml:trace>
  <inkml:trace contextRef="#ctx0" brushRef="#br0" timeOffset="44085.9375">5639 6702 16527,'-19'20'4356,"19"-1"-3811,0 1-417,0 20 609,0 19 63,19-19 1,1 0-513,0-21 1,20 1-161,20 0 64,-21-20-160,-19-20-32,19 20-96,-18-20-192,18-19 63,-19 19-191,-20-20 0,20 1 223,-20-1 1,0 20 96,0 20 96,0 0 0,0 0-288,0 20 192,0 20 64,0 19 96,20-19-481,0-20-2209,19-1-2819,1 1-8168</inkml:trace>
  <inkml:trace contextRef="#ctx0" brushRef="#br0" timeOffset="44462.8905">6592 6741 17008,'-39'-19'1601,"19"19"-864,0 19 448,0 1-128,1 0 256,-1 20-160,0-1-736,20 1-353,20-20 0,0 0 160,19-20-224,-19 0 64,19 0-64,-19-20-64,21 0-64,-22 0-96,-19-19 31,20 19 97,-20 0-32,0 20 160,0-20-64,-20 20-32,20 0-128,0 20-32,-19 20 224,38-1-64,-19 1-160,40-1-1794,-1-19-1281,1-20-1154,20 0-7430</inkml:trace>
  <inkml:trace contextRef="#ctx0" brushRef="#br0" timeOffset="44694.3358">6851 6324 20883,'20'0'1922,"-20"20"-1506,19 20 706,21 19-194,-20 21 33,0 0-320,0-1-385,20 0-224,-1-19-64,1-1-480,0-39-193,-20 20-832,0-40-1186,-1 0-2626,-19 0-9161</inkml:trace>
  <inkml:trace contextRef="#ctx0" brushRef="#br0" timeOffset="45063.4765">6792 6682 20147,'0'20'1569,"19"-20"-1537,21 0 1345,39 20-320,1-20 225,19 0 159,0 0-448,-20 0-545,21 0-255,-41-20-1,21 20-32,-40-20-32,-1 0-32,1 20 96,-20-20-224,-20 0-160,0 1-64,-20-1-225,0 0 33,-19 0 96,-21 20-97,20 0 161,-19 20 64,-1 20 64,21-1 256,18 21 160,21-21-192,0 21 96,40-40 0,20 19 64,-1-19 33,21 0-33,-21 0-224,21 0-160,-21-20-865,-19 0-833,0 0-2850,0 0-8841</inkml:trace>
  <inkml:trace contextRef="#ctx0" brushRef="#br0" timeOffset="46469.7264">8400 6979 13292,'0'0'929,"0"0"-160,0 0 768,0 0 737,0 0-640,0 0-577,0 0-481,0 0-31,0 0 160,0 0-1,0 0-383,0 0-65,0 0 32,0 0 0,0 0-95,0 0-97,0 0 96,0 0-32,0 0 64,0-20 64,0 20 1,0-19-65,0 19 0,0-20-128,0 20 160,-21 0 65,21 0-97,0 0-128,-19 0-32,19 0-192,0 20 128,0-20 64,0 0-32,0 0 32,19 0 32,-19 0-64,0 0 64,0 0-32,21 0-64,-21 0 97,0 0-610,0 0-672,-21 0-929,21-20-3908,-19 0-9737</inkml:trace>
  <inkml:trace contextRef="#ctx0" brushRef="#br0" timeOffset="81155.2734">397 8588 7623,'-60'-20'1057,"40"0"1121,0 0-481,-19 1 193,19 19-609,20-20-95,-20 0-65,20 20-321,0 0-511,0 0-129,0 0 352,20 0 257,0 40-96,19-1-257,1 21-416,0 19 192,0 1-224,-1-20 96,21 19-64,-40-20-32,20-19 96,-21 0-32,1-20-32,0 19 160,-20-39-31,20 20 223,-20-20 192,0 0-63,0 0-353,-20 0-128,0-40-128,0 21 128,-19-41-128,19-19-64,-20-1-129,0 1 129,1-21 128,-1 1 0,20 20-128,20 19 160,-20 1-225,20 19 129,20 20-160,0 0 64,0 1 64,20 19-32,-21 19 95,21 41 1,0-20-192,0 39-160,-1-20 95,-19 21 257,0-21-96,-20 1-32,0 0 192,-20-20 96,0-1-96,-19 1 64,19-20 64,-20 0-96,40-1 288,-20-19-224,0 0 0,20 0 0,0-19 161,0-1-1,0 20-224,20-20 448,0 0-416,0 20-32,20 0 0,-21 20 64,21 0-64,-20 0 96,19-1-160,-18-19 193,18 20-97,1-20 160,-20 0-160,19 0 96,2 0 0,-2 0 96,-19-20 32,19 20-63,-19-19-33,0-1-32,0 0 32,0 0-64,-20 0 128,0 0-63,0-19-33,0 19-32,-20 0 96,0-20-128,-20 20-64,21 20-32,-21-20 0,20 20-224,1 20 224,-2 0 192,1 20 128,1 0-128,19 19 193,19 21-610,1-21 353,20-19-576,0 19-609,19-39-865,1 0-1826,19-20-6757</inkml:trace>
  <inkml:trace contextRef="#ctx0" brushRef="#br0" timeOffset="81445.3124">1787 8747 18289,'0'0'993,"-20"0"-225,0-20 546,-20 20-289,21 0-128,-21 20-289,1 0-191,18 0-321,-19 20-32,21-1 64,-1 1-256,0-20 96,20 19-129,0 1-319,40-20-321,-1 0-736,2 0-1122,38-20-1505,-20-20-9256</inkml:trace>
  <inkml:trace contextRef="#ctx0" brushRef="#br0" timeOffset="81755.8594">2006 8787 17072,'-20'20'1697,"0"0"-1152,-1-1 544,2 1 416,19 20-512,-20 0-544,20-21-353,0 21 0,20-20 32,-1 0-64,2-20 96,19 0 32,-1 0-288,-19-40 0,0 20 96,-1 0 0,1 20 0,-20-19-64,0 19 64,0 0-96,0 0-160,0 0-257,0 19 449,21 21-160,-2-20-481,1 0-928,0 0-1090,0-20-1281,19 19-8263</inkml:trace>
  <inkml:trace contextRef="#ctx0" brushRef="#br0" timeOffset="82002.9297">2224 8409 16399,'20'40'801,"-1"0"544,-19-1 0,20 21 193,0-1-1,0 21-832,20-20-481,-1-1-224,1-19-192,0 0-128,0-20-161,-20-1-576,19 1-993,-19-20-1153,0-20-2338</inkml:trace>
  <inkml:trace contextRef="#ctx0" brushRef="#br0" timeOffset="82191.4061">2522 8429 18257,'20'60'640,"-20"-21"353,39 21-576,-19-1 255,20 21 289,0-20-576,-1-1-225,1 1-288,-1-1-641,1-19-448,0 0-1057,0-20-3075</inkml:trace>
  <inkml:trace contextRef="#ctx0" brushRef="#br0" timeOffset="82618.164">715 9561 21140,'-80'40'1441,"60"-20"-1825,0-20 127,40 19 449,20-19 65,20 0 63,19 20-128,40-20-96,20 0-64,39-20 225,61 1-225,39-1-64,40-20 128,-20 0-128,-60 21 64,-40-1-225,-78 0 1,-41 20 0,1 0 0,-41 0-160,-19 20 31,0-20-63,-20 20-705,0-20-2242,-20 0-4421</inkml:trace>
  <inkml:trace contextRef="#ctx0" brushRef="#br0" timeOffset="82864.2577">3336 8846 26457,'0'-19'800,"0"19"-1280,0 0-97,0-20 225,19 20-161,-19 0-1697,0 20-3203</inkml:trace>
  <inkml:trace contextRef="#ctx0" brushRef="#br0" timeOffset="82980.4686">3514 9223 18289,'0'20'-1025,"0"-20"-7944</inkml:trace>
  <inkml:trace contextRef="#ctx0" brushRef="#br0" timeOffset="84071.289">4210 8846 15150,'-60'-99'769,"21"59"736,-2 20-704,2 0 448,-1 40-224,20 0-224,-19 20-321,18 20-128,21-1-159,0 21-97,21-21 0,18-19-96,1-20 64,0-20 128,-21 0-160,22-20 192,-2-20-128,-19-19-224,0 19-32,-20-20 96,0 21 0,0-1-32,0 20 32,0 0 0,0 40-321,20 0 225,-1 40 256,21 39-32,20 0 65,-1 20 63,1 20-64,0-20-64,-21-19 192,1-1 32,-21-20 1,1 0-193,-20-19 160,0 0-224,-20 0 256,1-21-224,-21 21 0,1-40-224,-21-1-96,0 1-417,21-20-768,-21-20-1570,0-19-2402,1-21-7878</inkml:trace>
  <inkml:trace contextRef="#ctx0" brushRef="#br0" timeOffset="84368.164">4805 9363 15118,'0'0'2050,"-40"-20"-929,21-20 480,-1 0-384,-20-20-192,1 1-512,-2-20-257,2-1-256,19 1-64,0 19 32,1 1 0,19 19-64,39 20-673,-19 0-448,19 20-1057,22 0-929,-2 40-2595</inkml:trace>
  <inkml:trace contextRef="#ctx0" brushRef="#br0" timeOffset="84686.5234">5341 8866 16047,'-79'0'1793,"40"0"-383,-1 0-97,0 40 288,0 0-319,20-1-450,1 1-575,19 0-257,19-1 64,1-19-64,0 0 32,19-20-32,2-20 32,-2 0-192,1 0 64,-1-19-33,-19 19 65,-20 0-32,0 0-320,0 0 512,0 20-288,0 0-128,21 20 63,-21 20-127,20-20-481,-1 39-1409,1-39-2370,20 0-9258</inkml:trace>
  <inkml:trace contextRef="#ctx0" brushRef="#br0" timeOffset="85317.3827">5620 8846 14830,'0'40'1921,"0"0"-255,0-1-33,19 21 161,1-20-737,20 19-448,-20-39-417,20 19-96,-1-39 0,-19 0-32,20 0 64,-21-19 0,2-21-160,-21 0-64,0 1 64,0-21-96,-21 1 0,-18-21 32,-1 1-352,1-1-161,-21-19-384,0 0 673,21 19 352,-1 21 96,20 39 384,20 20-191,0 20 63,0 20 289,20 19 31,0 20 97,20 1-224,19 19-161,1 1-160,19-21-96,1 0-128,-1-19 0,0-20-32,1-1 32,-1-19 1,-19-20-33,-1 0 96,-19 0 32,-20 0-160,0-40 32,0 21-64,-20-21-32,-20-20-129,0 1 33,0-20-96,-20 19 32,1 20 192,19 20 160,-20 20-32,20 20 64,0 20 128,0 39 0,20 1 33,0-1-65,40-19-128,20-1-32,-1-39-64,21 0-160,-1-1-385,0-19-576,-18 0-1826,-22 0-3363,1-19-8968</inkml:trace>
  <inkml:trace contextRef="#ctx0" brushRef="#br0" timeOffset="85816.4061">7109 8926 19602,'0'-40'1538,"-20"40"-962,20-20-352,20 20 0,-20 0-159,19 0-65,22 0 96,-2 0-289,21 0-1088,0 20-769,-1-20-704,0 0-2531</inkml:trace>
  <inkml:trace contextRef="#ctx0" brushRef="#br0" timeOffset="86099.6094">7864 8707 8071,'-100'20'7399,"61"0"-5509,-21 0-737,20 0 449,1 0 31,19 19-576,20-19-512,20 0-225,19-20-64,21 20 0,19 0 1,0 0-1,21-1-288,-41 1 64,1 20-64,0-20 0,-41 19-224,-19 1 224,0-20-257,-39 19-479,19 1-514,-19-20-351,-2 0-641,22-20-2403</inkml:trace>
  <inkml:trace contextRef="#ctx0" brushRef="#br0" timeOffset="98548.8281">8678 8906 2498,'19'-20'2690,"-19"20"-255,0 0-449,20-20 384,-20 20-544,0-20-609,20 20-417,-20-19-95,0 19 128,0-20 0,21 0-33,-21 20-191,-21-20-128,21 20-129,-20-20 0,0 20-96,1 20 129,-21-20-161,20 20 64,-19 20-96,18-1-31,1 1 255,1 0-128,19 19 97,0-19-97,0-1-128,19-19 64,1 20-64,21-20-31,18-20-1,-20 19 0,22-19-128,18-19-673,-20 19-768,1-20-1346,-20 20-2466,-21-20-9191</inkml:trace>
  <inkml:trace contextRef="#ctx0" brushRef="#br0" timeOffset="99163.0859">9094 8509 3843,'0'-20'11083,"0"0"-9033,-19 20-545,19-20 0,0 20-672,19 20-96,-19 0 96,21 39-193,-1 1-255,0-1 95,-1 21-160,1 19-63,20-19 95,-21-21-32,22 1 1,-22-21-129,21 1-32,-20-20-32,0 0 0,-1-20-32,1 0 161,0 0-65,-20 0 0,20-40 0,-20 20-96,20-19-32,-20-21-32,0 20-96,20 1 128,0-1-64,-20 20-160,20 20 64,-1 20 32,-19 0 0,40 0 64,-20 19 0,0 1 0,20-20-288,-1 20-289,-19-21-192,20 1-416,-21 0-608,2-20-962,-1 20-1057,-1-20-5220</inkml:trace>
  <inkml:trace contextRef="#ctx0" brushRef="#br0" timeOffset="99468.75">10009 8926 16335,'-41'20'1794,"21"-20"-321,1 39 449,19 1-128,-20-20-641,40 19-417,-1 1-511,21-20-33,20 0-96,-1-20 0,1 0 32,-20-20-128,19 0-32,-19 0-128,-20 0-32,-20 1 0,0-21-193,-40 20-191,1 0-1,-1 0 161,-20 20 95,1 0 65,19 0-192,1 20-705,18-20-1057,1 20-1314,20-20-3715</inkml:trace>
  <inkml:trace contextRef="#ctx0" brushRef="#br0" timeOffset="99742.1875">10465 8985 11370,'20'0'6759,"-40"20"-5670,0-20 160,0 20 801,1 0-481,-1 0-544,20-1-512,0 1-289,20 0-128,19 0 0,1-20-32,20 0 64,-21 0-96,1-20-64,-1 0-128,1 20-96,-19-20 0,-21 1-129,0 19-319,-21-20-65,-19 0 32,21 20-352,-21-20-416,1 0-545,-2 20 32,21 0-929,-19 0-7687</inkml:trace>
  <inkml:trace contextRef="#ctx0" brushRef="#br0" timeOffset="100068.3594">10683 8548 14157,'0'-59'737,"20"19"832,-20 20-832,0 20 1185,0-20 256,0 20-224,0 20-930,21 0 98,-21 20-258,0 39-31,19-20-32,1 21-64,20 0-321,-21-1-224,41 1-32,-20-21-256,0 1-224,-1-21-321,1-19-544,-21 0-929,22 0-2210,-22-20-8328</inkml:trace>
  <inkml:trace contextRef="#ctx0" brushRef="#br0" timeOffset="102160.1561">11895 9065 13420,'0'39'32,"0"-19"417,0 0 383,0 0 161,0-20 64,19 0-128,-19 0 64,0 0-448,0-20-257,0-20-32,0 1-64,-19-1 1,19 0-97,0 1 64,0-1-96,-20 0 0,20 1-64,20 19-64,-20 20 128,19 0-288,1 0 288,0 39 96,20-19 0,20 20-32,-21 0-32,21-1 32,-20-19-128,-1 0 97,-19-20-1,0 20 32,0-20 32,-20 0 64,19-20 96,-19 20-95,-19-20-97,19 0 0,-20-19 0,20 19-128,0-20-32,0 20-32,0 0 64,20 1-160,-1 19-64,2 0 127,19 19-95,-21 1 288,41 0-352,-21 20-545,21-20-736,-20 19-1250,19-39-1665,-19 20-7111</inkml:trace>
  <inkml:trace contextRef="#ctx0" brushRef="#br0" timeOffset="102479.4921">12729 8827 12523,'0'0'1410,"0"19"-417,0 1 352,0 0 385,20 20-481,0-20-481,-1-1-223,1 1-129,0 0-320,20-20 65,-20 0 95,0 0-32,0 0-160,-20-20 0,19 0-128,1 1-96,-20-1 128,0 0-256,20 0 63,-20 0 33,0 20 0,20 0-32,-20 20 160,19 0 32,22 20 0,-22-21-609,21 1-832,0 0-641,-1 0-737,1-20-3235</inkml:trace>
  <inkml:trace contextRef="#ctx0" brushRef="#br0" timeOffset="102747.0703">13324 8390 17520,'0'0'1025,"0"19"-480,0 1 159,0 40 385,0-1-160,20 1-192,-20 19-385,40-19-224,-20 0-96,20-1-128,-1-19-288,1 0-417,0-21-961,0 1-1120,-20-20-962,-1 20-7238</inkml:trace>
  <inkml:trace contextRef="#ctx0" brushRef="#br0" timeOffset="103086.9139">13801 8429 16207,'20'0'2242,"-20"0"-865,0 20-224,0 0 353,0 20-289,20-1-512,0 21-257,19-1-192,-19 1-64,20 20-127,0-21 31,19-19-192,-19 19-545,-20-19-512,20-20-1121,-40 0-1314,0 0-4772</inkml:trace>
  <inkml:trace contextRef="#ctx0" brushRef="#br0" timeOffset="103312.5">13841 8846 18129,'59'-39'1761,"-18"19"65,18 0-1025,0 0 128,21 20-321,-21 20-191,1 0-449,0 20 224,-1-1-224,-19 1-64,-1 0-129,2-21-159,-22 21-256,1-20-450,0-20-895,-20 20-1571,0-20-6918</inkml:trace>
  <inkml:trace contextRef="#ctx0" brushRef="#br0" timeOffset="103457.0311">14298 8568 5349,'-21'-40'11402,"21"21"-10889,21-1-513,-1 20-32,0 0-96,-1 0-673,1 20-1089,20-1-2370</inkml:trace>
  <inkml:trace contextRef="#ctx0" brushRef="#br0" timeOffset="103796.875">14893 9243 13100,'99'140'1537,"-58"-101"545,-22 21-96,1-40 0,0 19-448,-20-39-481,0 20-385,0-20 257,-20-20-448,0 0-289,1-19-160,-1-21-64,-20 1 128,0-1-160,0-40-225,21 1 97,-21-20-448,40 0-97,0 20 289,0 19 287,20 40 129,19 20 160,1 20 1,0 40-33,-21 0-32,22 20-96,-22 0 160,-19 19-352,0-20-257,0 1-544,0-20-384,-19-21 192,-22 1-801,2 0-2306,-1-20-7592</inkml:trace>
  <inkml:trace contextRef="#ctx0" brushRef="#br0" timeOffset="104268.5547">15192 8390 14862,'0'-40'1281,"0"20"737,0 20-1153,0 20 288,0 20 384,0-1-256,19 21-576,1-1-353,0 20-95,19 1-65,1 0-64,-20-21 0,20 1-128,0-20-416,-21-1-353,21-19-897,-20 0-1953,-20-20-3620</inkml:trace>
  <inkml:trace contextRef="#ctx0" brushRef="#br0" timeOffset="104429.6875">15608 8827 17328,'40'39'2594,"-20"-19"-928,-1 20-1218,1-20-320,1-1-63,-1 1-354,-1 0-768,1-20-2498,0 0-5830</inkml:trace>
  <inkml:trace contextRef="#ctx0" brushRef="#br0" timeOffset="104579.1015">15549 8528 17488,'-21'-39'448,"21"39"-1024,21-20-545,-1 40-32,19-20-1442,-19 20-8583</inkml:trace>
  <inkml:trace contextRef="#ctx0" brushRef="#br0" timeOffset="104833.0077">16363 8707 15855,'-59'-20'4099,"39"20"-2946,-21 0-480,-18 20 640,20 20 353,-21 0-513,0 0-320,21 19-545,39-19-320,0-1 64,0 21-288,39-40-353,1 19-704,0-19-865,19-20-1666,1 0-1537</inkml:trace>
  <inkml:trace contextRef="#ctx0" brushRef="#br0" timeOffset="105115.2344">16581 8807 14221,'-39'-20'3203,"-1"20"-1505,0 20-257,0 19 321,1-19-385,19 20-544,20 0-481,0-21-192,20 21-128,19-20 64,-18 0-32,18-20-32,1 0 65,-1 0-97,-19 0-129,20-20-319,-20 0-129,0 20 33,0-20 31,-20 0 353,0 20-416,0 0 127,0 0-31,20 0-33,-20 20-319,0-20-802,0 20-1249,19-20-6085</inkml:trace>
  <inkml:trace contextRef="#ctx0" brushRef="#br0" timeOffset="105318.3594">16800 8509 17936,'0'0'2339,"20"19"-674,0 21-223,-1 19-225,1 1-545,20 20-575,-20-20-65,20-21-289,19 1-543,-19 0-674,-21-21-1056,1 1-2659,-20-20-9705</inkml:trace>
  <inkml:trace contextRef="#ctx0" brushRef="#br0" timeOffset="105535.1561">16681 8747 19026,'139'-40'2882,"-60"40"-1633,21 0 129,-21 0-193,1 40-288,-21-20-417,-20 20-416,1-1-128,0 1 64,-20 0-416,0-1-97,0 1-384,-20-20-960,0-20-1571,0 20-2369</inkml:trace>
  <inkml:trace contextRef="#ctx0" brushRef="#br0" timeOffset="105668.9452">17237 8588 16079,'-40'-20'4228,"20"0"-2819,20 0-1345,0 20-737,0 0-1537,0 0-3011</inkml:trace>
  <inkml:trace contextRef="#ctx0" brushRef="#br0" timeOffset="106802.7344">17932 8747 3395,'0'-20'3747,"0"20"-1601,0-20-384,0 20-128,-20 0-385,20 0-160,0 0-321,-20 0-223,20 0-1,-19 0 97,19 0 256,-21 0-160,1 0-97,20 0 1,-20 0-65,20 20-63,-19 20 95,19 0 129,0-1-128,19 1-97,1 20-191,21-21-97,-2 1-32,1-20-128,39 0 32,-19-20-224,-21 0 512,21 0-416,-41-20-64,2-20-224,-21 20-225,0-19-31,-21-1-193,-18 0-128,-1 1-32,1-1 577,-1 0 352,0 20 0,20 0 160,0 0 193,1 20-129,19 20-32,19 0 0,1 0 192,20 0-95,20 0 63,-21 0 32,21-20-255,0 0 63,-21 0-96,1 0 32,-20-20 0,-1 20 0,-19-20-32,20 0-32,-20-20-128,0 20 192,21 0-160,-21 0-96,19 20 32,1 20-32,0 0 256,20 20 128,-1 0 65,1 20-193,0-21-32,19 1-448,-19 0-994,0-1-1408,0-19-2595,-21-20-8104</inkml:trace>
  <inkml:trace contextRef="#ctx0" brushRef="#br0" timeOffset="107967.7734">19739 8787 13068,'-20'-40'801,"0"40"-193,1 0 705,-22 0 257,2 20-513,19 20-288,-20-1-257,21 1 65,-1 0-65,20-1-224,0-19-31,20-20-97,19 0 128,1 0-160,-1-20 0,2 1-32,-22-1-384,1 0 544,0 0-288,0 0 32,-20 20-64,0 0-96,0 0-32,0 0 192,19 20-32,1 0-32,0 0-192,0 0-1186,20-20-992,0 0-833,-21 0-7047</inkml:trace>
  <inkml:trace contextRef="#ctx0" brushRef="#br0" timeOffset="108200.1953">19957 8271 16687,'-20'-60'2659,"20"60"-1026,0 0-1056,0 20 192,0 20 352,0 39-385,0-20-319,20 21-161,0 19-160,20-20 64,0-19-384,-1 20-288,21-21-674,-20-19-575,-1 19-962,1-39-2049,0 0-8745</inkml:trace>
  <inkml:trace contextRef="#ctx0" brushRef="#br0" timeOffset="108597.6561">20573 8627 14990,'0'0'4900,"-20"20"-3266,0 0-1186,20 20 801,-20 0-127,20 20-642,20-21-192,0 1-224,0-20 0,20 0-32,-21-20-128,21 0-64,-20-20-128,-20-20-64,20 20-33,0 1 129,-20-1 128,0 0 0,0 20 0,0 0-129,0 40 161,0-1 224,0 21-32,20 19-31,0 0-1,19 1 0,-19 19 0,0-19 0,-1-1-32,-19-19 96,0-1-64,-19 1-160,-1-1-192,-20-19-1,1-20-31,-1-1-417,0-19-256,-19 0-448,19 0-192,0-39-417,0 19-3011</inkml:trace>
  <inkml:trace contextRef="#ctx0" brushRef="#br0" timeOffset="108925.7811">21228 8787 20467,'0'20'897,"-20"0"-897,0-1 32,20 21 769,0 20 63,20-21-447,0-19-1,40 20-192,-20-20-128,-1-20 97,1 0-65,0-20 32,-20-20-64,-20 0-96,0 1-160,0-1-32,-20 0 64,-1-19 95,-18 19-95,-1 20 0,-19 0 96,19 0-96,20 20-448,0 20-994,0 0-1921,20 20-3524</inkml:trace>
  <inkml:trace contextRef="#ctx0" brushRef="#br0" timeOffset="109236.3281">21705 9104 19794,'-20'-20'993,"20"-19"-224,0-1 640,0 0-128,20 1-416,0-21-384,-20 1-385,19 19-32,1 0-288,-20 0-161,20 40-544,0 0 1,0 0 63,0 20 0,0 20 384,19 0 289,-19 19 384,20-19 481,-20 20-32,20-21-417,-21 21-224,1-40 32,0 19-545,0-19-736,0-20-1986,-20 0-5829</inkml:trace>
  <inkml:trace contextRef="#ctx0" brushRef="#br0" timeOffset="109460.9374">22082 8310 15598,'0'-39'5670,"20"39"-3588,0 0-1634,-1 19 737,2 21-32,-1 20-384,-1 19-192,1 20-481,0-20 0,20 21-513,-21-20-319,1-21 63,20 1-320,-20-21-608,-20-19-1314,20 0-1762,-40-20-8487</inkml:trace>
  <inkml:trace contextRef="#ctx0" brushRef="#br0" timeOffset="109959.9608">22023 8707 19122,'19'0'1793,"21"-20"-1440,0 0 511,39 20 578,-39-20-834,19 20-447,-18 0-129,18-20-32,-39 20-353,19-19-223,-39 19-257,20-20-192,-20 0 192,0-20 257,-20 21-289,20-21-32,-20 0 609,20 1 320,-19 19 640,19 0 513,-20 20-128,20 0-288,20 40 416,-20-1 129,19 21-129,1 19-481,-20 20-255,20 1-321,20-21 128,-20 1-96,20-21-96,-1 1-64,-19-40 0,-20-1-64,20 1-256,-20-20 320,0-20-96,-20-19 96,20-1 0,0 0 32,0-19-32,20-1 32,0 1 0,0-1 96,20 40-64,-21 20 128,1 0 33,0 40-97,19 0-160,-39 19 32,20-19-449,21 20-704,-41-1-769,19-19-1601,1-20-4773</inkml:trace>
  <inkml:trace contextRef="#ctx0" brushRef="#br0" timeOffset="110423.8281">23214 8727 22229,'20'100'2146,"-20"-61"-1474,20 1-512,0-20 481,-20 19 32,0-19-449,20-20 0,-20 0-160,0 0-32,19 0 0,-19-20-480,0 1 127,0-21 65,0-20-32,0 21-353,20-21 161,0 40 256,0-20 160,-1 40 288,-19 0 256,21 0 65,-1 0 159,-20 20-127,20 20-225,-1-20-288,1 20 64,-20-20-31,20-1 31,0-19 160,-1 0-192,1 0 96,1 0-128,-2 0-96,1 0-96,0 0 96,20 0-64,-21 20 32,1 0-160,0 20-705,0-1-993,0-19-2210,0 20-8808</inkml:trace>
  <inkml:trace contextRef="#ctx0" brushRef="#br0" timeOffset="113877.9297">933 10355 10313,'-39'-40'1057,"18"20"673,21 1-385,-20 19 673,20-20-448,0 20-834,0 0 674,0 20-289,20 19-481,1 1-63,-2 20-129,21 0-224,-20-21 33,19 21-129,-19-20 32,20-21-64,-20 1-32,20 0 192,-21-20-128,1 0 97,0 0-129,-20-20-192,20 0-129,-20-19 161,0-1-64,0 0 32,-20 1-64,20-1 128,-20 20 32,20 0-192,-20 20 0,20 0 160,0 0 160,20 0-32,0 20-128,0 20 0,-1-20-289,22 0-832,18-1-512,-19 1-898,-1-20-1376,21 0-8617</inkml:trace>
  <inkml:trace contextRef="#ctx0" brushRef="#br0" timeOffset="114494.1405">1727 10276 17232,'0'-20'1217,"0"20"-384,-20-20 0,20 20 608,-19-20-288,-1 20-448,20 0-225,-20 20-256,20-20 33,0 20-33,0 0-96,40 19-96,-21 1 96,21-20-64,20 20-64,-20 0-256,-1 0 0,1-1-97,-21-19 129,2 20-288,-21-20-33,0-1 33,0 1 287,0-20 1,-21 20-64,2-20 32,-1 20-385,-20-20-224,21-20-64,-21 20 193,20-20 543,20 0 193,0 1 0,0-1-32,20 0 289,0 20 127,0 0 97,-1 0-97,21 0-96,-20 0 97,20 0 63,19-20-96,1 0 1,-21 0-193,1-19 128,-20 19-96,0 0-32,0 0 65,-20 0-33,0 0 64,-20 0-160,20 20-32,-20-20-32,0 0 64,1 20-96,-2 0-32,1 0-32,1 0-288,-1 40 224,20-20-129,-20 20 546,20 0-257,-20 19-32,40-19-160,0 0-417,19-1-1024,2-19-385,-22-20-353,41 0-2081,-21-20-6246</inkml:trace>
  <inkml:trace contextRef="#ctx0" brushRef="#br0" timeOffset="114741.2108">2522 10355 14093,'0'-20'2626,"0"0"-1825,-20 20 320,20 0-480,0 20-33,-20-20 225,20 20-513,20 20-191,0-20-33,19 0-96,-19 20 192,40-20-96,-20-1-128,-1-19 96,-19 20-32,0 0-32,0-20-64,-20 20 384,0 0-128,-20 0-256,0-1-480,0 1-641,1 0-1250,-22-20-2593</inkml:trace>
  <inkml:trace contextRef="#ctx0" brushRef="#br0" timeOffset="115566.4061">3713 10077 16463,'-40'-79'449,"21"59"95,-21 0 129,20 20 224,1 20-609,-2 0-64,1 40 288,0-1 161,20 20 96,0 1-161,0 19-287,20-19-129,21-1-192,-2-19 96,1-1-32,-1-39 0,21-20 128,0 0 161,-1-20-193,1-19 0,-1-21-160,-19 1-96,-1-21 32,-39 0-192,20 1-417,-20 0-192,-20-21 0,1 1 641,-21 40-64,20-1 128,-39 20 128,19 20-32,-20 0 96,21 20 0,-21 0 160,20 20 128,1 20-128,-1 0 193,20 20 31,20-1-448,20-19 64,0-1-64,39 1-32,1-20-545,0-20-576,38 20-1089,-18-20-3299</inkml:trace>
  <inkml:trace contextRef="#ctx0" brushRef="#br0" timeOffset="116093.75">5024 9958 13612,'-20'-59'1570,"0"39"127,0 0-607,0 0-258,-19 20 321,-1 20-64,-20 0-288,1 40-64,-1-1-129,21 20 1,-21 21 96,40-1-161,0-20-223,20-19-193,20 0-160,0-1 128,40-19-128,-21 0-385,21-21-319,20-19-482,-21 0-1376,20-19-2595,-19-1-9128</inkml:trace>
  <inkml:trace contextRef="#ctx0" brushRef="#br0" timeOffset="116434.5703">4944 10177 16431,'20'59'1698,"20"-19"-129,-20-1-31,20 21-417,-1-20-64,1 0-193,-21 0-191,22-1-353,-21-19-95,-1-20-65,1 20-32,0-20 0,-20 0-32,0 0 224,0-20-223,0 0-97,-20-19-33,20 19 1,0-20-32,0 0-32,20 20 32,0 0 0,-1 20 64,22 0-160,-21 20 96,19 0 0,-19 0-192,19 20-577,-19-20-705,0 0-704,0 19-1409,0-39-2435</inkml:trace>
  <inkml:trace contextRef="#ctx0" brushRef="#br0" timeOffset="116810.5468">5600 9939 6277,'20'-40'12749,"-1"20"-11500,21 0-545,-20 20 642,20 0-353,-20 0-769,0 20-192,-1 20 64,-19-1-32,0 1 0,0 0 0,0-1-32,0 1 32,0-20-32,-19 0-32,19 0 385,0-20-97,19 0 224,1-20-223,0 20-65,19-20-224,-18 0 64,18-20-96,1 21-128,0 19-545,-1-20-1313,-18 0-1505,-2 20-2691</inkml:trace>
  <inkml:trace contextRef="#ctx0" brushRef="#br0" timeOffset="117007.8124">6175 9779 17616,'120'40'1890,"-41"0"352,1 20 64,-21-1-288,0 21-1089,-39-1-641,1 0-95,-1-19-161,-20-1 32,0 1-417,0-20-415,-20 0-802,-1-1-2145,1-19-6920</inkml:trace>
  <inkml:trace contextRef="#ctx0" brushRef="#br0" timeOffset="118714.8436">7407 10295 13420,'-40'-59'833,"40"59"1153,-20-20-321,20 20-159,0 20-641,0 0 96,20 19-33,-20 1-447,20 0-225,20 0-64,-21-20 1,21 0-97,0-20 128,20 0 64,-21-40-160,1 20-160,-20-20-384,0 0 31,0 1-159,-20-1 31,-20 0-159,0 1-609,-20-1-257,20 20 769,-19 20 449,-1 0-96,0 20-97,0 20 129,20-20-289,-19 19-1601,19 1-2595</inkml:trace>
  <inkml:trace contextRef="#ctx0" brushRef="#br0" timeOffset="119525.3905">8062 10355 15566,'60'159'128,"-1"-79"-64,-19-1 33,0 0 191,-1-19 577,1-21-289,-20 1-224,20-20-159,-40-20-97,20 20 128,-20-40 737,-20 20-321,20-40-511,-40 1 63,20-21 160,-20 1 0,1-21-191,-1 1-257,-20-20 160,40 19 0,-19 0-160,19 21 64,0 19-33,20 1 65,20-1-64,20 20-160,-1 20 512,1 0-384,20 20 32,-1 20-224,-19-1-481,0 1-288,0 0 128,-40-1 225,19 1 127,-19-20-192,-19 0 65,-21-20-1,19 20 0,-18-20 417,-1 0 160,21 0 128,-1 0 0,20-20 0,0 0 128,0 20 96,20 0 385,19-20 352,1 20 160,0 0-96,0-20-352,19 20-289,0-20-96,-18-19 97,-2 19-97,-19-20 0,0 1-96,-1-1-32,-19 20-160,-19 0 65,-1 0-65,-20 1 0,21 19 0,-22 19-65,2 1-31,19 20 64,0 0 0,20-1-32,0 1 32,20-1-640,19 1-1699,2 0-1953,18-20-7655</inkml:trace>
  <inkml:trace contextRef="#ctx0" brushRef="#br0" timeOffset="119692.3827">8956 10315 18865,'-40'-59'1153,"0"19"-608,40 1 384,-20-1-257,20 0 129,0 1-577,40 19-288,-20 0-448,20 20-1026,19 0-1216,1 0-3140</inkml:trace>
  <inkml:trace contextRef="#ctx0" brushRef="#br0" timeOffset="120096.6797">9492 10077 18833,'-60'-19'577,"40"19"-257,-19 19 929,19 1 193,-20 0-161,21 20-640,19 19-321,0-19-96,19 19-128,1-39-96,40 20 0,-21-20-96,1-20-288,0 0-33,0 0 193,-21-20 32,1 0-192,0 0 31,-20-20 289,0 21 96,0-21 0,0 20 32,-20-19 160,20 39 33,0-20 31,0 40-320,0-1 128,0 1-64,20 20-128,20-20-352,0 19-834,-1-19-1664,1-20-1058,-1 20-6438</inkml:trace>
  <inkml:trace contextRef="#ctx0" brushRef="#br0" timeOffset="120286.1327">9830 9978 14221,'-21'-39'4356,"21"39"-2722,0 0-257,21 39-128,-1 1-384,-1 19-224,21 1-577,-1-20-64,22-1-417,-2 1-576,0-20-512,-19-1-1826,-20-19-2979</inkml:trace>
  <inkml:trace contextRef="#ctx0" brushRef="#br0" timeOffset="120532.2264">9790 10117 19026,'99'-40'1953,"-40"1"-511,21 39 95,-1-20-800,1 20-97,-1 20 1,-19 19-449,0-19-128,-21 20-32,1 0-32,-20-1 0,19 1-64,-18-20-288,-1-1-289,-1 1-352,-19-20-1185,20 0-3203,-20-20-10057</inkml:trace>
  <inkml:trace contextRef="#ctx0" brushRef="#br0" timeOffset="120662.1094">10247 9839 18897,'-40'0'1378,"20"-20"-1282,20 20-801,20 0-1825,0 20-1826</inkml:trace>
  <inkml:trace contextRef="#ctx0" brushRef="#br0" timeOffset="121481.4452">11101 10137 12395,'0'-40'609,"-20"20"224,-1 1 1024,2 19 1,-1 0-384,0 0-321,0 0-449,20 19-223,-19 21-97,19 0 289,19-1 224,-19 21-353,20-21-224,20 1-95,-21 0-129,22-20 64,-2-20-128,1 0 64,-1 0-128,-19-20-128,20 0-128,-40-20 63,0 1 193,-19-21 0,-2 21 64,1-41 0,1 21-128,19 19 224,-20 0-128,20 21 64,20-1-64,-1 40 32,1-1 129,20 21-65,0 20 32,0-1 0,-1-19-128,-19 19 64,20-39 32,-20 0-64,0 0 0,-20-1 0,19-19-64,-19 0 224,0 0-192,0-19-64,0-1 160,0 0-96,20 0 96,0-19-192,0 19 0,0 0 96,20 20 0,-1 20-32,1 0-32,-20 19 192,19 1-448,2-1-929,-2-19-961,1 0-1954,-1 0-5477</inkml:trace>
  <inkml:trace contextRef="#ctx0" brushRef="#br0" timeOffset="121791.9921">12213 9939 16623,'-20'-20'1954,"0"20"-1538,-20 39 577,0-19 32,-19 20 161,19 0-162,0 19-383,40-39-481,0 20-128,21-21 0,18 1 0,40 0-32,1-20-64,-1 20-96,1-20-64,-1 20 64,-20-20 64,-18 19 96,-21 1-128,-20-20 192,0 20 32,-20 0-96,-21-20-257,22 20-1376,-21 0-2243,1-20-3106</inkml:trace>
  <inkml:trace contextRef="#ctx0" brushRef="#br0" timeOffset="128169.9219">13444 9919 3523,'-40'-100'8968,"20"60"-6501,0 20-385,20 0-641,0 20-192,0 0-512,20 20 64,0 20 128,20 20-321,-1 20-320,1 19 1,0-20-97,0 0-64,-1 1-64,1-41-288,-1 1-417,-19 0-640,1-20-1121,-21 0-1794,-21 0-8937</inkml:trace>
  <inkml:trace contextRef="#ctx0" brushRef="#br0" timeOffset="128525.3905">13285 10117 15951,'0'-59'1985,"20"19"-1120,-20 20-160,19 0 192,1 20-385,20-20-320,0 20-224,0 0 64,-1 20 1,21 20-33,0 0 32,-1-1 0,0 21-32,-18-21 352,18 1-64,0 0-96,-18-21-96,18 1 33,-20-20 127,21 0-160,0-20 0,-21 1 96,-19-1-224,-20-20-224,0 1-289,-20-1-191,-39 20 95,-1-20-160,1 21 289,-1-1-1,0 20-159,21 0-385,-1 0-1281,1 0-6951</inkml:trace>
  <inkml:trace contextRef="#ctx0" brushRef="#br0" timeOffset="129342.7734">14834 10137 13196,'20'0'641,"-20"20"31,20 0 1218,-1 19 128,1 21-673,0-21-640,20 1-32,-21-20-161,2-20-32,-1 20 193,-20-40 0,19 20-257,-19-40-224,20 20-96,-20-19-96,0-21 32,0 21-64,0-1 32,0-20-288,0 41-192,0-21 63,0 40 97,20 0 64,-20 40 192,20-1 64,19 1 0,-19 0 32,20-1 96,0-19 64,-1-20-128,-19 0-32,0 0 32,0 0 64,0-20-128,0 0 64,-20 1-32,0-21-32,20 20 96,-20 0-128,0 0 32,0 20-64,20 0-32,-20 0 0,19 40 96,21 0-32,-20-1-769,40 1-1601,-21 0-1538,21-1-5509</inkml:trace>
  <inkml:trace contextRef="#ctx0" brushRef="#br0" timeOffset="129647.4608">15787 10157 15278,'0'0'2562,"0"20"-1985,20-20 896,-20 19-448,20 1-256,-1 0-289,21-20-95,-19 20-225,18-20-64,-19 0 0,19-20-128,-19 0 64,0 20-128,0-20 96,-20 1-32,20-1 160,-20 20-256,0 0 0,0 0-64,20 39 128,-20-19 128,20 0-160,0 0-545,19 0-800,-19-1-930,0 1-95,20-20-2050</inkml:trace>
  <inkml:trace contextRef="#ctx0" brushRef="#br0" timeOffset="129901.3671">16243 9700 18513,'21'-20'1666,"-21"20"-834,20 20-31,0 19 608,-1 1-223,1 40-322,0 0-479,0-1-161,-1 0-32,1-19-224,20-1-320,0-19-193,0-1-576,-1-19-480,1-20-994,-20 0-1024,0 0-2819</inkml:trace>
  <inkml:trace contextRef="#ctx0" brushRef="#br0" timeOffset="130111.3281">16701 9700 17680,'0'20'2499,"19"-1"-1410,1 1 64,0 20 160,0 20-224,0 20 0,20-21-609,-1 20-319,21-19-33,-20-1-160,19-19-481,0 0-352,2-21-896,-42 1-1346,1-20-2338,-20 0-9449</inkml:trace>
  <inkml:trace contextRef="#ctx0" brushRef="#br0" timeOffset="130306.6405">16899 10038 18641,'20'0'2851,"19"0"-2179,-18 0-223,38 0 256,-19 20 31,19-20-544,1 0-224,-1 0-320,-19 0-224,20 0-417,-20 0-833,-21 0-1313,1 0-2498</inkml:trace>
  <inkml:trace contextRef="#ctx0" brushRef="#br0" timeOffset="130575.1953">17673 10097 22485,'0'20'1377,"0"0"-1441,21 0 160,-21 19-64,20-19 0,-1 0-96,1 0-544,0 0-930,0-20-1985,-20 0-2339</inkml:trace>
  <inkml:trace contextRef="#ctx0" brushRef="#br0" timeOffset="130727.539">17634 9859 18993,'-60'-20'1314,"60"0"-1154,-19 20-384,19 0-1026,19 0-1792,-19 0-7689</inkml:trace>
  <inkml:trace contextRef="#ctx0" brushRef="#br0" timeOffset="131328.125">16661 10216 6149,'-20'-20'2947,"20"1"-641,0 19 385,-20 0-577,20-20-64,0 20-321,0 0-736,0 0-544,0 0-257,20 0 32,0 0 161,0-20-225,19 20-96,1 0-160,0-20-609,0 20-993,-1 0-1088,1 0-2115</inkml:trace>
  <inkml:trace contextRef="#ctx0" brushRef="#br0" timeOffset="132206.0546">18289 10415 13612,'-20'99'1121,"20"-59"-416,0 20 256,0-1-128,20-19-32,-20-1-33,0-19-127,20-20 0,-20 0 31,0 0 385,0-20-672,-20-19-225,0-1-96,1-39 0,-22 19 32,2-19-160,-20-21 128,19 21-128,0-20 64,40 19-96,-20 21 96,40 19-96,0 0 224,0 40 64,20 0-128,19 20-64,-20 0 0,2 20-64,-2 19-256,1-19-97,-1 19-319,-19-19-353,-20-20 512,0 0 417,-20-1 128,1-19-96,-1 0-321,-20 0-576,1 0-576,-2 0-225,2-19-1409,-1-1-7047</inkml:trace>
  <inkml:trace contextRef="#ctx0" brushRef="#br0" timeOffset="132416.9922">18349 9720 17456,'60'0'1730,"-41"0"-898,1 39-63,0 1 320,0 20-192,0 0-192,-1 19-193,1-19-448,0-1 32,20 1-352,0-41-705,-21 21-832,1-20-1859,0-20-2626</inkml:trace>
  <inkml:trace contextRef="#ctx0" brushRef="#br0" timeOffset="132567.3827">18686 10058 18129,'40'19'1217,"0"1"-769,19 0-288,-19 0-352,19-20-769,1 20-1217,19-20-2274</inkml:trace>
  <inkml:trace contextRef="#ctx0" brushRef="#br0" timeOffset="132726.5625">19342 9998 15374,'-20'79'2466,"-20"1"-1537,20-1 288,-20 0 353,1 21-257,19-20-993,-19-21-512,39 1-961,-21-1-897,21-19-1377,0-20-2403</inkml:trace>
  <inkml:trace contextRef="#ctx0" brushRef="#br0" timeOffset="133782.2264">20434 9899 14637,'-40'-80'2242,"40"40"-320,0 20 192,0 0-384,0 20-481,0 0-768,20 20-225,0 0 32,0 40 32,0 0 1,19-1-225,-19 21-32,20-1-128,-20-19-513,19-1-704,1-19-1313,-20-21-2435,-20 1-8968</inkml:trace>
  <inkml:trace contextRef="#ctx0" brushRef="#br0" timeOffset="133984.375">20156 10058 18321,'0'-40'2851,"40"20"-1826,-20 0 768,39 0-512,-19 1-736,-1-1-417,21 20-288,0 0 224,-1 0-416,1 0-545,-1 0-865,1 0-1249,0 20-1281,-21-20-7399</inkml:trace>
  <inkml:trace contextRef="#ctx0" brushRef="#br0" timeOffset="134303.7109">20990 9958 15630,'0'40'2787,"0"-20"-1121,0 20 191,0-21-319,0 21-193,20-20-512,19 20-417,2-21-192,-2-19-95,20 20-33,-19-20-160,20 0-225,-20-20 161,-1 1 32,-19-1 32,0-20 64,-20 20 0,0 0 96,-20 20-96,20-19 96,0 19 0,0 19-32,0 1 64,0 20 1,20-20-33,20 19 0,-20-19-128,19-20-192,1 0-129,-1 0-544,-19 0-544,21-20-289,-22 1-672,1-1-1025,0 0-2947</inkml:trace>
  <inkml:trace contextRef="#ctx0" brushRef="#br0" timeOffset="134527.3436">21864 10077 16976,'20'40'3491,"-1"-20"-2370,1 0 320,0 0 129,0-1-513,40-19-513,-21 0-319,21 0-33,0-19-64,-21-21-96,1 20-96,-20-20-32,-20 21 0,-20-1-97,0-20-191,-20 20-385,1 20-640,-21-20-705,0 20-1153,1 0-3716</inkml:trace>
  <inkml:trace contextRef="#ctx0" brushRef="#br0" timeOffset="135637.6953">853 11607 17616,'0'0'224,"0"19"-224,0 1 96,0 0 193,20 20-1,1-1 289,-2 1-97,1-20-160,-20 0 97,0-20 223,0 0-127,0 0-321,0-20-224,0 0 64,0 0 0,-20-19 32,1-1-96,19 0-64,0 1 64,-21 19-128,21 0 0,21 0-97,-21 20 418,39 0-65,-19 40-128,19-20 64,1 19-32,20 1-801,-20 0-961,19-21-1409,1 21-4420</inkml:trace>
  <inkml:trace contextRef="#ctx0" brushRef="#br0" timeOffset="135796.875">1509 11726 17296,'20'0'1121,"-1"0"-641,-19-20 129,20 20-225,21 0-320,-22-20-64,41 20-1249,-1 0-1922,1-20-5285</inkml:trace>
  <inkml:trace contextRef="#ctx0" brushRef="#br0" timeOffset="136223.6328">2184 11527 14733,'-39'0'1154,"-2"20"-770,22 0 321,-1 0 832,0 19-288,0-19-256,20 20-384,20 0-449,0-21-64,0 1 32,19-20 64,1 0-128,0 0 96,-20-20-31,19-19-225,-19 19-97,0-40-159,0 21-32,-20-1-353,-20 0 449,-20-20-449,1 1-448,-1-1 192,1 1 993,-2 19 256,2 20 865,19 20 224,20 0-384,0 0-512,0 20-129,0 20 289,20 19 31,19 1-191,2-1-353,-2 1-64,21 0-64,19-20-256,-19-1-449,-21-19-256,21 0-929,-20 0-1473,-20 0-4581</inkml:trace>
  <inkml:trace contextRef="#ctx0" brushRef="#br0" timeOffset="136398.4375">2641 11607 16783,'40'19'1314,"-40"1"-770,20 0 321,19 0-385,-19 0-544,0-20-256,-1 20-1057,1-20-1890,-20-20-10346</inkml:trace>
  <inkml:trace contextRef="#ctx0" brushRef="#br0" timeOffset="136536.1328">2522 11269 15534,'-40'0'160,"40"0"-2882,20 0-7752</inkml:trace>
  <inkml:trace contextRef="#ctx0" brushRef="#br0" timeOffset="137056.6406">3316 11527 21716,'-59'-40'609,"39"20"-481,0 20 192,-20 0 385,20 20-33,-20 0-223,21 20-257,-1 20-96,20-21-64,0 1-192,20-20 96,-1 0 32,1-20-32,0 0-96,19 0 96,-18-20-161,-1-20-127,0 20 256,-20-19-64,19 19 96,-19 20 64,0 0 0,0 0-417,0 20 449,20 19 161,20 21-129,-21-1-128,22 21 160,-2-21-64,-19 0 256,-20 1 192,20-20-31,-20 20-161,-20-20-96,0-1 65,1 1-65,-1-20-32,-1 0-160,-18-1-256,19-19-353,-20-19-768,21 19-801,-21-40-2595,19 20-8616</inkml:trace>
  <inkml:trace contextRef="#ctx0" brushRef="#br0" timeOffset="137259.7656">3614 11666 21844,'40'0'160,"-40"20"-352,19-20 224,1 20 256,0 19-159,-20-19-161,20 0-481,0 0-960,-20-20-1730,0 0-3588</inkml:trace>
  <inkml:trace contextRef="#ctx0" brushRef="#br0" timeOffset="137406.25">3575 11368 18545,'-21'-40'224,"21"40"-1473,0-20 64,0 20 416,21-19-1345,-2 19-5157</inkml:trace>
  <inkml:trace contextRef="#ctx0" brushRef="#br0" timeOffset="137592.7734">3773 11189 17840,'20'20'2018,"0"0"-256,-1 0-289,21 39-191,-20 1-354,-1 19-415,22 1-289,-22-20-128,21-21-32,0 1-256,-21 0-64,1-1-641,20-19-704,-40 0-802,20-20-1729,-20 20-8167</inkml:trace>
  <inkml:trace contextRef="#ctx0" brushRef="#br0" timeOffset="137782.2264">3832 11607 19954,'20'0'2339,"0"-20"-1859,19 0 321,2 20 64,-2-20-289,1 20-384,-1 0-416,2 0-1313,-22 0-3492,1 0-10762</inkml:trace>
  <inkml:trace contextRef="#ctx0" brushRef="#br0" timeOffset="138579.1014">4984 11527 16079,'20'0'1345,"-20"0"-1217,20 40 353,0 0 608,0-1-449,-1 21-159,1-40-33,0-1 65,0 1-161,-20-20 64,0 0-31,19-20 95,-19 1-320,0-1-288,-19-20 0,19 0-32,-20 1 32,0-1-32,20-20-65,-20 20 65,20 20 0,20 20 64,0 0 0,0 20 192,20 20-96,0 0 0,19 20 96,0-21-96,1 1-32,0 0-416,-21-20-1154,1-1-896,0-19-2147,-20 0-7846</inkml:trace>
  <inkml:trace contextRef="#ctx0" brushRef="#br0" timeOffset="138925.7811">5600 11467 14125,'20'40'1153,"-1"0"256,1-20 417,0 20 0,0-1-481,20 1-576,-20-20-321,19 0-256,1-1-64,-20-19 97,-1 0-97,2-19 0,-21-1-160,20 0-320,-20 0 191,0-20 97,-20 21-32,-1-21-96,21 20 0,-19 20 96,19-20 64,0 20-192,0 20-129,0 0 385,19 0 96,22 19-64,-22-19 65,21 0-386,0 0-768,20-20-1153,-21 20-704,-19-40-2596</inkml:trace>
  <inkml:trace contextRef="#ctx0" brushRef="#br0" timeOffset="139332.0311">6175 11467 17328,'40'60'2050,"-20"-20"-897,0 19 288,0-19-224,0-20-320,0 0-512,19 0-161,-19-20-32,-20 0-96,20 0 128,-20 0-160,20-20-128,-20 0-64,0 0-32,0 0 224,-20-19-288,20 19-224,0-20 223,0 40 33,0-20-32,0 20-32,20 20 512,0 20 256,0-20-223,0 19-1,19 1-160,-19-20-64,19 0 96,-19-20 0,21 0 1,-22 0-33,1-20 0,0 20-128,-20 0 32,20-20-160,-1 20-545,21 0-1281,-19 20-2978,-2-20-6888</inkml:trace>
  <inkml:trace contextRef="#ctx0" brushRef="#br0" timeOffset="140258.7889">6910 11269 14061,'-20'-40'4164,"20"20"-1858,0 20-1826,0 0 193,20 40 544,0 0-288,0 19-352,20 0-289,0 1-160,-21-20-32,21-20 0,-20 0 96,20-20-64,-20 0 129,19 0-97,-19-20 32,0 20-96,0-20-96,-1 20 32,22 20 0,-22 20 32,21-20-96,0 19 64,-1 21 0,-19-20-96,0-21-32,0 21 128,-20-20-256,0 0 0,-20 0-65,0-20-351,-20 19 448,1 1-33,-1-20-63,-20 0 0,21 20-353,-1-20-191,1-20 223,-1 20 353,19-20-65,21 1-255,0-1 576,0 0 224,41 20-32,-2-20 257,21 0 255,19 0-95,1 1 32,-1-1-97,1-20-352,19 20 0,-20 20-31,-19-20 95,0 1 160,-21 19-192,1 0-127,-40-20 191,20 20-96,-20-20 64,0 0-224,-20 20 160,0-20-352,0 0 0,0 0-192,-19 20 224,-1 0-321,20 0 161,-20 0-32,20 20 192,1 0 63,19 0-95,0 0 128,0 20 128,19-21 0,1 21-224,20-20 160,-1 0-544,21 0-545,-20-20-1057,0 0-1025,-1 0-4708</inkml:trace>
  <inkml:trace contextRef="#ctx0" brushRef="#br0" timeOffset="140447.2656">8161 11805 19474,'0'-20'2594,"-20"0"-2145,20 0 1216,0-19-287,0-21-417,0 21-289,0-21-416,20 20-159,0-20-65,0 20-128,0 21-481,0 19-704,0-20-961,19 40-2114,-19-20-3812</inkml:trace>
  <inkml:trace contextRef="#ctx0" brushRef="#br0" timeOffset="140998.0469">8777 11388 9513,'0'-20'4996,"0"20"-3683,-19 0 609,-2 0-192,1 0 0,0 20-321,-19-1-544,-1 1-65,21 0-127,-1 20-449,20-20-160,20 0-64,-1 0 0,21 0 96,19 20-256,1-21 64,0 1-96,-1 0-96,1 0 0,-20 20-321,-1-21 801,-19 1-256,0 0 224,-40 0 96,0 0-127,-19 0 159,19-1-32,-20-19 0,-20 0-192,21 0-128,-1-19 64,20-1-192,1 20-609,-2-20-672,21 20-1314,0 0-1825,0-20-7912</inkml:trace>
  <inkml:trace contextRef="#ctx0" brushRef="#br0" timeOffset="141344.7264">9294 11785 25688,'19'20'1313,"-38"-20"-1313,19 0 96,0 0 256,0 0-416,19 0 161,-19 0-514,0 0-928,20 0-2723,-20-20-6662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6T23:43:27.47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1906 3267 4260</inkml:trace>
  <inkml:trace contextRef="#ctx0" brushRef="#br0" timeOffset="15759.7656">278 3227 13132,'-20'-40'384,"0"20"930,0 1-354,20-2-127,-20 1-480,20 20-97,0 0 577,0 0 352,20 20-256,-20 20 32,20 0-289,0 0 1,19 39-289,-19 0-64,20 1-255,0-1 31,0 0-96,-21-18 96,1-2-96,0-19 128,0-20 0,0-1-32,0 1 32,-20-20 417,0 0 448,0 0-769,0-20-128,-20 1-128,0-21 0,0-20-96,-20 0-129,1-19-95,-21-20-32,0 0 160,21-1 31,-1 21 129,20-1 0,20 40-96,20 1 0,20-1 0,19 40-32,1 20 352,0 19-96,-1 1-352,1 40-193,-21-20 289,1-1 160,0 1 32,-40-1-96,19-19 0,-38 0-64,19-1 63,-40-19 258,20 20-257,-19-40 192,19 19 0,0-19-32,0 0-64,20 0-64,0-19 32,0 19-64,20 0 192,0 0-64,19 19 0,1 1 32,0 0 0,20 0-32,-21 1 64,21-21 96,-21 0-128,21 0 64,-20-21 65,-1-19 31,1 20 96,0-19-192,0 19 0,-21-20-32,-19 21 0,20-1-160,-20 0 64,-20 20 0,1-20-64,-1 20-192,0 0 160,-20 0 64,20 0-160,-20 0 96,21 20 96,-21 20 128,40-21 160,-20 21-224,1 19 32,19-19-128,19 1-128,1-2-673,20-19-352,-1 0-1121,21-20-1666,0 0-6918</inkml:trace>
  <inkml:trace contextRef="#ctx0" brushRef="#br0" timeOffset="16006.8359">1648 3405 17680,'-39'0'1313,"-2"0"161,-18 0-385,19 0-416,1 20 672,-21 0 192,20 20-1024,20-1-97,1 1-128,-1 0-127,40-1-129,-1 1 160,21 0-577,19-20-95,21 0-353,-1 0-288,1-20-705,-1 0-832,-19-20-737,-20 0-2179</inkml:trace>
  <inkml:trace contextRef="#ctx0" brushRef="#br0" timeOffset="16231.4454">1886 3485 17616,'0'0'1602,"0"0"-1634,-20 20 993,20-1 544,0 1 97,20 20-513,-20-1-481,20 1 1,19-20 31,2 1-63,38-21-257,-20 0-32,-19-21 1,0 1-97,-20 0-256,0 0-256,-20-19-481,0 19-865,-20 0-1281,0 20-1281,-20-20-2434</inkml:trace>
  <inkml:trace contextRef="#ctx0" brushRef="#br0" timeOffset="16492.1875">2522 3763 18801,'0'-20'1506,"0"0"95,-20-20-223,0 0-65,0 1-192,20-1-384,-20 0-353,0 1-224,20 19-192,-20 0 32,40 20-512,0 0-1058,0 0-608,0 0-481,20 20-1344,19-20-4774</inkml:trace>
  <inkml:trace contextRef="#ctx0" brushRef="#br0" timeOffset="16752.9297">2860 3405 3203,'0'0'15054,"0"0"-14189,-21 20 384,1-20 224,-19 20-608,19 0 448,0 0-512,20 0-641,0-1-256,0 1 256,20 0 161,0 0-33,19 0-192,2-1-64,-2 1-32,-19 0 64,-20 0-32,20 1 224,-20 18 33,-20-19 95,0 0-192,-19 0-96,18 0-480,-19-20-129,21 19-448,-1-19-800,0 0-1506,0 0-3332</inkml:trace>
  <inkml:trace contextRef="#ctx0" brushRef="#br0" timeOffset="16926.7579">3078 3643 21524,'59'20'993,"-59"-20"-513,20 20-127,0-20-193,-20 21-288,19-2-225,2-19-832,-21 20-1249,20-20-2050,-20-20-10441</inkml:trace>
  <inkml:trace contextRef="#ctx0" brushRef="#br0" timeOffset="17049.8047">3038 3306 20467,'-40'-39'-160,"20"19"-2819,0 20-10922</inkml:trace>
  <inkml:trace contextRef="#ctx0" brushRef="#br0" timeOffset="17912.1093">3396 3524 14189,'20'-39'1121,"-20"39"256,19 0 577,1 20-545,0-1-287,19 41-354,-19-21-287,21 21-225,-2-39 224,1 18-31,-21-19 63,21-20 65,-20 20-193,-20-20-95,20 0-1,-20-20 96,0 20 193,0-20-289,0 0-384,-20-20 32,0 20-289,0-20-447,0 21-514,20 19-383,0-20-545,20 20-577,0 0 1698,0 20 673,20-1 127,19-19 193,-19 20 160,20 0 321,-21-20 768,21 0 672,-1-20-351,-19 0-321,0-19-160,19 19-97,-39 0-191,0-19-128,0 19-161,-20 0-192,-20 0-32,0 0-32,0 20-128,1 0-96,-21 0-32,20 20 64,-19 20 64,18-1 96,1 1 128,20 0-31,0-1-1,41-19 32,-2 21-96,1-22-32,19 1-96,1-20-576,-1 20-866,1-20-2305,0 0-5990</inkml:trace>
  <inkml:trace contextRef="#ctx0" brushRef="#br0" timeOffset="18621.0938">5580 3584 16047,'-20'-60'1249,"20"21"-224,-20-1 704,0 20-607,0 0-354,0 20-31,-19 0-353,-1 40-384,1 0 128,-2-1 161,22 21-161,19-1-160,0-19-96,19-19 224,1-2-64,21-19 192,18 0-32,-20-19-224,1-2-160,0 1-96,0-20 256,-20 21 32,-1-1 128,-19 0-96,0 0 160,0 20-128,0 0 64,0 0-64,0 20-320,0 0 64,0 0 288,0 19-128,20 1-192,0 0-833,20-20-1057,0 0-1121,-20 0-1730,19-20-6726</inkml:trace>
  <inkml:trace contextRef="#ctx0" brushRef="#br0" timeOffset="18998.0469">6136 4179 13548,'59'60'2499,"-39"-39"127,0-2-832,0-19-321,0 0-63,-20 0-289,0 0 0,-20 0-96,0-19-897,0-2 64,-20-19-192,1-19 128,-1-1-96,0-19-128,1-20 0,-1 0-224,20-21-161,0 1-191,20 20 287,0 39 33,40 1 32,0 39 31,-1 20 65,1 20 64,0 0 32,-1 19 128,1 21 0,-20-1 96,0 1-64,-20-1 64,0 2 0,0-22-96,-20 1-32,0-20-544,20-20-321,-20 20-1025,20-20-1762,-20-20-6501</inkml:trace>
  <inkml:trace contextRef="#ctx0" brushRef="#br0" timeOffset="19346.6796">6572 4179 8936,'61'100'5701,"-42"-80"-2818,-19-20-417,20 0-928,-20 0 416,-20 0 128,20-20-1762,-19 1-224,-1-42-32,-21 22 160,2-41-63,19 1-97,-19-20-257,-1 0 225,20-21-576,0 1-161,20 20 289,0 39 192,20 21 192,20 19-32,-1 20 32,-19 0-97,20 40 161,-1 19 32,-18 1-160,-1 19 257,-1-20-129,1-19-96,-20 0-97,0 0-287,-20-20-673,20 0-737,-19-20-1537,-1 0-6631</inkml:trace>
  <inkml:trace contextRef="#ctx0" brushRef="#br0" timeOffset="19801.7579">6771 3803 16687,'40'20'1442,"-20"-20"704,0 0-192,-20 0 160,0-20-417,0 0-832,-20-20-385,20 1-191,0-2-65,-20-18-192,20 19-96,0-19-192,20 19-289,0 0-384,0 20-384,19 1-449,1 19-320,0 0-480,19 19-225,-19-19 769,-1 20 1346,2-20 704,-21 20 897,-1 0 1313,-19 20 673,0-21-833,-19 21-481,19 0-224,0-1-544,0 1-545,0-19 1,39-2 95,-19 1 129,19-20-129,2 0-32,-2-20-64,1 1-63,-20-22-225,-1 21-96,-19-19-129,0-1-127,-39 20-128,-1-19-97,-40 19-96,21 0-223,0 20-514,18-20-928,2 20-2979,19 0-8488</inkml:trace>
  <inkml:trace contextRef="#ctx0" brushRef="#br0" timeOffset="20380.8593">7983 3465 17840,'-40'-20'2018,"20"20"-160,0-20-417,1 40-672,-1 0-673,-20 20 64,20-1 289,20 1-385,0-1-64,20 1 160,-1-20-32,22 1-32,-2-21 160,1 0-63,-20-21-129,19 1-64,-18 0-192,-2-19 127,-19 19 130,0-20-97,-19 20 96,19 1-128,-21-1 288,21 20-64,0 0-224,0 0-256,0 20 287,21 19 130,-2-19-65,21 0-64,-1 19-769,21-19-609,0-20-511,-21 0-1250,21 0-2178</inkml:trace>
  <inkml:trace contextRef="#ctx0" brushRef="#br0" timeOffset="20627.9297">8519 3445 21748,'-20'0'1602,"20"0"-577,0 0-705,0 20-32,0 0 481,20 19-289,-20 1-287,39 19-97,2-19 0,-2-20-32,20 1 128,2-21-288,-2 0-256,-20 0-545,1-21-641,-40 1-544,0 0-1569,0-19-2211</inkml:trace>
  <inkml:trace contextRef="#ctx0" brushRef="#br0" timeOffset="20933.5938">8697 3087 22132,'0'20'1250,"20"0"-546,0 20 898,20 20-193,-20-1-448,20 1-513,-1 19-223,1-19-33,0-21-64,0 21 32,-1-40-160,-19-1 64,0 1-224,-1-20 0,2 0 128,-21 0-64,20-20 96,0-19-160,-1 19-97,21-20 97,-20 1-128,-1 19-32,22 20 63,-2 0 129,-19 40 64,20-1 160,-1 1-160,1-1-929,0-19-1441,19 0-3139,-19 0-9930</inkml:trace>
  <inkml:trace contextRef="#ctx0" brushRef="#br0" timeOffset="22403.3204">417 4260 16527,'0'19'320,"0"-19"-640,0 0 384,20 0-32,-1 0-32,21 0 0,0 0 64,19 20 96,-19-20-31,19 0 447,21 20-192,-20-20-223,19 0-97,0 0 0,1 0 96,-1 0-64,21 0 32,-1-20-64,1 20 192,18-20 225,2 20-193,19-19 161,0 19-33,-1 0-96,2 0-96,-1 0-95,-20 0-97,0 0 64,-20 0-64,20 0-64,-19 0 128,19 0-96,0 0 64,0-21-64,1 21 32,-2 0 32,-18-20 192,-1 20 0,20 0-159,-19 0-1,18 0-32,-18 0-64,19-20 32,0 20 0,0 0-32,1-20 0,-2 20 64,2-19-64,-1 19-32,-20 0 96,21-20-32,-22 20 128,22 0 32,-21-20-96,20 20-32,-19 0-64,18 0-32,-18 0 32,19-20 32,-20 20-32,21 0 0,-21 0 0,20 0 32,-19-20 0,18 20 32,-18 0 1,19 0-65,-20 0 0,1 0 0,18 0 0,-18 0 0,19 0 0,0-19 32,-19 19 0,18 0-96,-18 0 160,0 0-96,-2 0 64,2 0 64,-1 0-224,1 0 192,-2 0-64,-18 0 32,19-20-128,-19 20 160,19 0-64,1 0-32,-21 0 32,20-20 128,-20 20 0,1 0 225,-20-20 223,-1 20-159,1 0-257,-1 0-96,-19 0-64,-20-20-128,20 20-417,-20 0-544,-1 0-768,-19 0-674,20 0-1024,-20-20-5798</inkml:trace>
  <inkml:trace contextRef="#ctx0" brushRef="#br0" timeOffset="23830.0781">119 4875 14958,'-79'-40'160,"39"0"577,40 0 127,0 20 738,0 1 160,0-1-353,0 20-929,0 0-320,0 20 673,0 19-96,0 21-161,20 0-191,39 39-353,-19-19-32,20-21 96,-1 1-64,0-1 32,1-39 32,0 0 0,-21-1-192,1-19-224,0-19 0,-20-1 95,0 0 97,-20 0 160,0 0 128,0 1-224,0-1 0,0 20-288,-20 0 32,20 0 512,20 20-64,-20 19-32,39-19 320,1-20-31,-1 0-1,21-20 33,0-19-161,-21-1 96,2-20-224,-22 21-32,-19-21-256,-19 1 320,-2-1-1313,-18 20-544,-1 0-257,0 0-673,-20 40-1825,41 0-8520</inkml:trace>
  <inkml:trace contextRef="#ctx0" brushRef="#br0" timeOffset="24106.4454">1251 5291 19314,'-21'0'2498,"2"-19"-1537,-1-21 769,0 0-225,20 1-736,-20-21-257,20 1-480,0 19-256,20 0 512,-20 1-512,0 19-609,20 0-1152,0 20-898,-1 20-1537,22 0-3780</inkml:trace>
  <inkml:trace contextRef="#ctx0" brushRef="#br0" timeOffset="24230.4688">1568 5054 10057,'60'59'5862,"-40"-19"-3973,0-20-864,0-1-128,-1 1-737,1-20 0,0 20-95,0-20-674,0 0-2178,0-20-7270</inkml:trace>
  <inkml:trace contextRef="#ctx0" brushRef="#br0" timeOffset="24432.6171">1707 4617 20851,'20'19'1089,"0"1"-352,-20 0 384,40 20-64,-20 19-320,20 1-321,-1 20-384,1-21-160,-21 1-320,2-21 31,19 1-864,-40 0-961,19-20-2082,-19-20-8104</inkml:trace>
  <inkml:trace contextRef="#ctx0" brushRef="#br0" timeOffset="24757.8124">1807 5014 19314,'0'0'1922,"20"20"-1314,0-20 1730,-1 0-384,1 0-384,39 20-353,2-20-352,-2 0-577,0-20 0,-19 20-64,0-20 65,-20 0-1,0 0-320,-1-19-416,-19 19 704,0 0-705,-19 0-191,19 0 191,-20 20-63,0 0-65,-20 40 161,21-20 480,-2 19 96,21 1-416,0 0 448,0-1-160,21-19 160,18 0-32,21 0 1,-1-20-97,1 0-481,-1 0-928,1 20-1666,-40-20-4036</inkml:trace>
  <inkml:trace contextRef="#ctx0" brushRef="#br0" timeOffset="25560.5469">3832 4855 14061,'20'-20'1890,"-20"20"-321,0 0 705,-20 0-256,20 0-1025,0 20-577,-19 0-31,19 20 255,-20-1-383,20 21 223,-20-20-512,20-1 64,0 1-192,0-20-288,0 19-481,0-19-641,0 0-1184,0-20-1731,-20 0-9480</inkml:trace>
  <inkml:trace contextRef="#ctx0" brushRef="#br0" timeOffset="25764.6484">3575 4935 21011,'19'0'2178,"1"0"-1505,20 19 96,-1-19 32,1 40-33,0-20-672,0 20 33,19-1 31,1-19-32,-1 20-224,-19-40-257,-1 20-511,2-1-834,-22-19-1921,1 0-5734</inkml:trace>
  <inkml:trace contextRef="#ctx0" brushRef="#br0" timeOffset="26431.6406">4706 4855 17872,'0'-20'2467,"0"20"-1122,0 0-128,0 0-640,0 0-673,20 0 608,0 0-384,-1 0 32,42 0-64,-22 0 1,20 0-258,-19 0-799,20 20-1122,-20-20-2403,-21 20-6085</inkml:trace>
  <inkml:trace contextRef="#ctx0" brushRef="#br0" timeOffset="26598.6328">4805 5133 21588,'21'0'705,"-2"-20"159,21 0 578,-1 20-1154,1-20-192,20 1-128,-20 19-544,-1 0-1378,1 0-2178,0 0-9353</inkml:trace>
  <inkml:trace contextRef="#ctx0" brushRef="#br0" timeOffset="27084.961">5937 4636 18129,'-19'-19'2370,"19"19"-480,0 0-1538,0 19 257,19 21 255,1 19 161,20 21-544,-20 20-257,-1-21-320,22-19 416,-22-1-480,21 1 160,-20-21-96,19 1-224,-19-1-289,0-19-896,0 0-769,0-20-1314,-20 0-1857</inkml:trace>
  <inkml:trace contextRef="#ctx0" brushRef="#br0" timeOffset="27402.3438">6275 4954 10185,'20'40'7303,"0"-20"-6086,19 39 193,-19-19-161,20 20 192,-20-21-448,20 1-513,19-20-95,-20-1-161,22-19-32,-22 0 129,20-19-161,-19-21-160,0 20-321,-20-19 161,-20-1-160,-20-20-289,-20 1-63,0-1-257,-19 21-673,-21-1 738,41 0 159,-21 40-128,21 0-192,-1 0-673,20 20-1537,0 20-5701</inkml:trace>
  <inkml:trace contextRef="#ctx0" brushRef="#br0" timeOffset="27858.3984">6712 4517 18417,'19'20'1377,"1"-20"-1345,0 20 1217,1 20-95,-2-20-418,1 19-95,20-19-1,-21 0-415,1-20-1,-20 20-160,20-20 256,-20 0-128,0-20-128,0 0-160,20 0-64,-20 0 32,-20-19-32,20-1 128,0 0-128,0 21-161,0-1 161,0 0-32,20 20 0,-20 20-64,20 0 224,20-1-32,-1 21-193,-19 0-671,20-1-834,0 1-1377,0-20-3011</inkml:trace>
  <inkml:trace contextRef="#ctx0" brushRef="#br0" timeOffset="28055.6641">7387 4478 18417,'0'39'609,"-20"1"608,0 0-769,20-20-192,0 19-192,0 1-192,0-20-512,20-20-1506,0 19-1057,-20-19-6278</inkml:trace>
  <inkml:trace contextRef="#ctx0" brushRef="#br0" timeOffset="28321.2891">7566 4636 16719,'39'0'2723,"1"0"-1730,-40 0-513,20 20-320,0 0 33,-20 0 63,-20 0-64,20 19-64,-20 1-160,20-20 96,-20 0 128,20 0-96,0 0 257,0-20 159,0 0 353,20 20 32,0-20-417,0-20-319,20 20-161,-1 0-513,1-20-928,-1 20-2179,-18 0-6213</inkml:trace>
  <inkml:trace contextRef="#ctx0" brushRef="#br0" timeOffset="29118.1641">8479 4954 6342,'20'0'2850,"-20"-39"-287,0 39-257,0-20 64,-20 0-384,20 20-449,-20-20-127,1 20-610,-1 20-511,20 0-129,-20 20 96,-1-1-96,21 21 225,0-21-513,0 1 31,21-20 194,-1 0 31,19 0 160,-19-20 32,20 0-160,-1-20 33,-18 0-225,-1-20-161,-1 20 129,-19 1 32,0-21 0,0 20 0,-19 0 32,19 20 288,0-20-63,0 20-225,0 20-225,0 0 354,19 0-65,1 20-64,20-21-385,-1 21-704,2-40-480,18 20-866,-20-20-1921,-19 0-8712</inkml:trace>
  <inkml:trace contextRef="#ctx0" brushRef="#br0" timeOffset="29385.7422">9333 4895 21972,'40'0'1794,"-20"0"-2082,19 0 416,-19-20-32,20 20-128,-20 0 384,20 0-96,-1 20-256,1-20 0,0 0 0,-1 20-480,1-20-513,-20 0-608,0 0-898,-1 0-1569,-19-20-10121</inkml:trace>
  <inkml:trace contextRef="#ctx0" brushRef="#br0" timeOffset="29557.6171">9552 4696 16783,'-40'39'3107,"40"-39"-2018,0 40 641,0-20-449,0 20-640,20 0-545,-20 20 32,39-41-672,-19 21-1154,0-20-1121,20 0-2658</inkml:trace>
  <inkml:trace contextRef="#ctx0" brushRef="#br0" timeOffset="30254.8829">10207 4339 16944,'0'-40'2338,"0"40"-160,0 0-865,0 0-608,0 20-193,0 20 513,20-1 32,-20 41-192,20-1-353,-1-19-287,1 19-1,0-40-64,0 1-64,20-20 96,-20 0-64,-20 0 97,20-20-1,-1 0-32,-19 0-96,40 20-128,-20-20 64,19 20-192,2 20-32,-22-1-128,21 1 159,-20 0-223,-1-20 224,-19-1 0,0 1 96,-19 0 32,19 0 64,-40-20-160,20 0-161,1 0 225,-22-20-160,2 0 64,-1 0-128,1 1-97,-1-21 33,0 20-97,0 0-800,20 0-448,20 1-2275,20-21-6598</inkml:trace>
  <inkml:trace contextRef="#ctx0" brushRef="#br0" timeOffset="31076.1718">13642 4696 17104,'-19'0'1505,"19"0"-416,0 0-608,19 20 1280,1 19-447,20 21-257,-21 0-449,22-20-320,-2-1-384,-19 1 353,20 0-450,-1-20 129,-19-1-512,20-19-577,0 0-737,-1 0-1633,-19-19-2051</inkml:trace>
  <inkml:trace contextRef="#ctx0" brushRef="#br0" timeOffset="31286.1328">14258 4716 16912,'-20'59'1505,"0"1"-512,0 0 352,1 19-320,-21 1 481,0-1-417,20-20-321,-20 21-511,21-21-129,-21 1 0,20-20-32,1 20-64,-2-41-737,1 21-160,0-20-480,20 0-1057,-19 0-2114,19-1-8232</inkml:trace>
  <inkml:trace contextRef="#ctx0" brushRef="#br0" timeOffset="31589.8438">14655 4676 17296,'-20'0'1505,"20"0"-1248,0 0 127,20 0 673,0 0 288,20 0-224,-1 0-512,1 0-353,20 0-256,-1 0-352,-19 0-513,-1 0-1089,-18 20-1665,-1 0-7176</inkml:trace>
  <inkml:trace contextRef="#ctx0" brushRef="#br0" timeOffset="31728.5156">14774 4994 12491,'40'20'7175,"-20"-20"-6438,20-20 96,-1 20-1314,21 0-2818,-20-20-2050</inkml:trace>
  <inkml:trace contextRef="#ctx0" brushRef="#br0" timeOffset="32438.4766">15628 4319 15438,'-20'-20'2146,"20"0"-576,0 20 191,20 0-640,-20 20-416,20 20 352,19 19-160,-19 21-289,21-1-351,-22 20-65,1-20 0,20 1-160,-21 0 64,-19-21 64,20-19-128,0 0-544,1-1-257,-21-19-832,19 0-577,-19-20-2018,20 0-8264</inkml:trace>
  <inkml:trace contextRef="#ctx0" brushRef="#br0" timeOffset="32749.0234">16065 4617 17520,'20'59'1313,"0"0"-192,-20 1 193,0 0 223,20 20-320,0-21-416,19-19-545,1-1-160,20-19 0,-1-20 65,0 0 63,1 0-224,0-39 0,-21-1-96,1 0-96,-20-19-129,-20-1-544,-20 0 833,-20 0-416,-19 1 0,0 0 223,-1 39 97,-19 0-96,18 20 32,2 0-545,20 0-1089,-1 0-1697,20 20-4100</inkml:trace>
  <inkml:trace contextRef="#ctx0" brushRef="#br0" timeOffset="33235.3516">16502 4279 11146,'20'60'7111,"-20"-40"-5478,0 19-191,20 1-577,-1-20-417,-19 0 193,20-20-97,0 0-224,-20 0 193,20 0-97,0-20-31,0-20-289,-20 20-32,20-19-128,-20-1 64,20-19 32,-20 18-96,0 1-32,19 21-65,-19-1 33,0 0-160,20 20 128,-20 20 64,20 0 224,0 19-64,0 1-160,20 0 128,-21 0-545,21 0-896,0-20-833,0-1-1794,-20-19-7527</inkml:trace>
  <inkml:trace contextRef="#ctx0" brushRef="#br0" timeOffset="33422.8516">17137 4160 14830,'0'19'4003,"0"21"-3042,0-20 641,-20 20-321,20 0-640,0 0-417,0-1-288,0 1-64,20-20-801,1 0-705,-2-20-1985,1 0-8457</inkml:trace>
  <inkml:trace contextRef="#ctx0" brushRef="#br0" timeOffset="33698.2422">17356 4379 16335,'40'-20'3555,"-1"20"-1825,-19-20 160,19 20-865,-39 20-897,0 0 0,0-1-128,0 21 0,-19-20 0,-1 20 128,0-21-64,0 1 32,20 0 289,-19 0-1,19 0-192,0-20 64,19 20 225,1-20-129,20 0-96,0 0-256,19 0-416,-19 0-705,-1 0-1698,-19 19-4195,1-19-8905</inkml:trace>
  <inkml:trace contextRef="#ctx0" brushRef="#br0" timeOffset="35118.164">18309 4915 18577,'0'-80'1762,"0"60"-1218,-20-20 930,20 20 351,-20 0-672,20 20-480,-19 0-417,-1 20-448,-1 20 224,2 20 0,-1 0 321,0-1-193,40 1-384,0-21 288,-1 1-32,22 0 96,18-40-32,20 20-128,1-20-833,-1-20-993,1 0-1025,-21 0-1280,1 0-7240</inkml:trace>
  <inkml:trace contextRef="#ctx0" brushRef="#br0" timeOffset="35328.1249">18806 4915 9416,'39'0'12300,"-19"-20"-10410,0 0-577,19 20-192,2-20-961,-2 20-96,1-20-96,-1 20-544,2 0-898,-2-20-576,1 20-768,-21-20-674,-19 0-4931</inkml:trace>
  <inkml:trace contextRef="#ctx0" brushRef="#br0" timeOffset="35487.3047">19044 4617 14733,'-40'19'4132,"40"-19"-3747,-20 40 1152,20-20 417,0 19-609,0 1-768,20 0-353,0 0-256,19 0-577,1 0-672,0-21-993,0 1-2947,-20-20-9705</inkml:trace>
  <inkml:trace contextRef="#ctx0" brushRef="#br0" timeOffset="35943.3594">19759 4735 17904,'-40'20'3364,"20"-20"-2788,1 20 481,-1 20 673,-1 0-705,1 0-353,40 0-287,-20-21-193,41 21-224,-22-20 96,21 0 96,-1-20-160,1 0-224,0-20-32,0-20 160,-20 1 32,-1-21-353,1 0 994,-20-20-737,-20-19-257,1 20 33,-1-20 224,-20 20-33,20 19 258,-20 20 319,20 21-224,20-2 224,-19 21 97,19 21-257,0 18 160,0 21 225,0-1-97,19 40-287,21-19-97,0-1-32,20 0-160,-1-19-641,-19 0-288,20-20-672,-41-1-1186,1-19-3107,0-20-10441</inkml:trace>
  <inkml:trace contextRef="#ctx0" brushRef="#br0" timeOffset="38130.8594">1271 5927 18897,'-20'-20'-576,"-1"0"960,2 20-192,-21-20 513,1 20-32,-1 20-161,-20 0-224,20 0-223,1 20-130,-1 0-31,21 19 128,-2-19-96,21 20-96,0-1 64,0-19-96,21 19 192,-2-19-64,1 19 64,0-39 0,-20 20 288,20-20-192,-20 0 64,19 0 129,-19 0-97,0 0-96,0 0-64,0-1-32,0-19-128,0 20-64,0-20-1,0 20 290,20-20-97,0 20 64,0-20 64,20 0-449,0 0-415,-1 0-545,1-20-801,20 20-833,-21 0-5605</inkml:trace>
  <inkml:trace contextRef="#ctx0" brushRef="#br0" timeOffset="38527.3438">1430 6344 18097,'0'20'1409,"0"-20"-1281,0 20 1057,0-1 321,20 1-642,-1 0-511,1 20-97,0-20-128,19 20 128,-19-40 33,21 20 95,-2-20 0,-19-20-255,0 20 127,-1-20-128,1-20 96,-20 20-192,0 0 0,0 20-96,0-20-160,0 20-289,0 0 289,0 20 224,20 0 64,0-20 32,0 20 32,40 0-63,-21-20-33,1-20-225,0 0-95,0 0-353,-21-20-416,1 1-544,-20-1-417,0 1-1665,0 19-5542</inkml:trace>
  <inkml:trace contextRef="#ctx0" brushRef="#br0" timeOffset="39020.5078">1827 5907 8135,'-20'-20'9097,"20"20"-8360,0 0 95,20 0 642,19 20-289,-19 0 64,20 20-288,-21 20-449,22 19-95,18 0-321,-19-19 64,-1-1-32,1-19-96,-20-20 128,0-20-64,-20 20 1,0-20 191,0 0 0,0 0-96,0 0-128,-20 0-32,20 0-96,0-20-352,0 0-97,0 20 97,0-20 128,20 20-129,0 0 97,19 0 320,1 0 192,20 20-96,-1 0-128,-19-20 128,20 20 65,-21-20-97,21-20 96,-40 0 96,20 0-64,-20 0 32,-1-19 1,-19 19-97,0-20 0,-19 20-128,-1-19-128,-1 19 32,2 20-129,-1-20 161,0 20-64,0 20-256,20 0-65,0 0 129,0 19 224,0 1 0,40 0-801,-20-1-897,20 1-1409,-1-1 96,1-19-4516</inkml:trace>
  <inkml:trace contextRef="#ctx0" brushRef="#br0" timeOffset="39389.6485">2860 6463 14830,'0'-20'3203,"0"20"-1858,0-40 352,0 21-351,19-21-385,-19 0-449,20 1-224,-20 19-224,20 0-96,0 0-32,-1 20-224,1 0-96,0 0 160,20 20 63,0 0 65,-1-20 64,1 20 64,-1-20 32,2 0 0,-2-20 225,-19 20-33,20-20-64,-21 0-32,1 0 32,-20 20 33,0-19-257,-20-1-97,1 20 1,-1-20-64,-20 20 32,21 20 32,-21 0 32,19-1 96,21 21 0,0 0 128,0-20 32,21-1 64,19 1-32,19 0-63,-20 0-97,2-20-385,18 20-736,-19-20-1697,-1 0-7144</inkml:trace>
  <inkml:trace contextRef="#ctx0" brushRef="#br0" timeOffset="40150.3906">4527 6265 16944,'-39'-40'1953,"19"0"-735,-20 21-161,20-1-65,-20 20-159,21-20 32,-21 40-449,0 0-416,20 19 0,0 21 193,20-1 127,0 1-160,20-1-64,0-19 32,20-20-32,19 0 97,-19-20-1,0 0 64,0-20-224,-1 0-224,-19 0-32,0-20 31,-20 20 193,0-19-64,0-1-32,-20 20-96,0 1 128,1-1 128,19 0-32,-20 20 0,20 0-96,0 20-192,20 0 224,-1-1 64,1 1-64,20 0 64,-1 0-481,2 0-640,-2-20-1153,1 19-2018,-1-19-6502</inkml:trace>
  <inkml:trace contextRef="#ctx0" brushRef="#br0" timeOffset="40338.8672">4944 6523 17872,'40'40'1154,"-20"0"95,0-21-481,0 1-671,0 0-65,-1 0-321,1-20-640,0 0-1313,0-20-1569,-20 20-9962</inkml:trace>
  <inkml:trace contextRef="#ctx0" brushRef="#br0" timeOffset="40773.4375">5044 5867 18929,'20'-20'2595,"-20"1"-1154,0 19-320,0 19-576,-20 1 159,20 40 97,0-20-224,0 40-289,0-21-192,20-19 0,19 19 0,-19-39 32,19 20 1,2-40-33,-2 20 64,1-20-32,19 0-32,-18 0-160,-2 19 32,1-19-96,-1 20 160,1 0-128,-20 0-64,-20 0 128,20-1-97,-40-19 65,20 20-256,-20-20-128,-20 0-129,1 0-256,-1 0-96,1 0 289,-22 0 127,22-20-255,-1 1-802,21 19-1313,-1-20-576,20 20-7719</inkml:trace>
  <inkml:trace contextRef="#ctx0" brushRef="#br0" timeOffset="40984.375">5719 6403 14253,'60'40'6470,"-41"-20"-5445,1 0-160,0 20-192,0-20-385,-1 0-96,-19 0-160,21 0-32,-1-1-769,-20 1-1793,19-20-2787</inkml:trace>
  <inkml:trace contextRef="#ctx0" brushRef="#br0" timeOffset="41251.9532">6215 6185 20435,'-40'-39'1473,"21"19"-672,-1 20 480,20 0-480,-40 0-449,21 20 417,-2 19-256,1 21-161,20-1-64,0-19-224,20 19 0,1-19 96,18-20-128,1 0 97,-1 0-161,21-20-481,-20 0-384,-20 0-1089,19-20-2882,-19 0-9546</inkml:trace>
  <inkml:trace contextRef="#ctx0" brushRef="#br0" timeOffset="41701.1718">6831 6403 23093,'0'0'1282,"0"0"-1443,20 20 418,-20 20 127,20 0-96,-20 0-63,19 20-193,1-21-64,0-19-609,0 20-512,0-20-1025,0-20-1954,20 0-9737</inkml:trace>
  <inkml:trace contextRef="#ctx0" brushRef="#br0" timeOffset="42099.6093">7149 6285 19506,'-40'39'512,"40"-19"-351,0 20 639,0-1 33,0 1 64,19 0-160,2-20-385,19 0-64,-21-20 1,21 0 223,-1-20-224,-19 0 1,1-20-33,-2 0-128,-19 1-192,-19-21 32,-2 1-192,1-1-65,-19-19-63,-1 0-257,21-1 33,-21 0 416,19 21 192,21 39 769,0 0-1,0 20-223,0 0-737,21 40 544,-1-1 193,19 41-65,1 0-288,19-21-224,-19 21-192,20-21-384,-21 1-674,1-21-447,0 1-2083,-20-1-7975</inkml:trace>
  <inkml:trace contextRef="#ctx0" brushRef="#br0" timeOffset="43634.7656">8697 6185 13004,'-39'-39'1633,"19"-1"321,0 20-64,1 20-449,-1-20-416,-21 40-416,22 0-577,-1 20 256,20 19 97,0 1 223,0-1-191,20-19-129,-1-1 32,22 1-32,-2-40 129,21 0-97,-21 0-64,2-20-96,-2-19-127,-19 19-130,0-20 33,-20 1 32,0 19-160,-20-20 0,0 20-64,-19-19 224,18 39-32,1-20 32,0 20 0,20 20 32,0-1 96,0 1 160,0 20-160,40-20-32,0 19 64,0-19-192,-1 0-609,21-20-384,-20 20-608,0-20-769,-1 0-1538,-19 0-9000</inkml:trace>
  <inkml:trace contextRef="#ctx0" brushRef="#br0" timeOffset="43901.3672">9194 6423 14733,'20'0'1698,"0"0"897,-20 0-578,19 0-255,-19-20 32,-19 1-865,19-1-481,-20-20-192,0 1 225,0 19-129,1-20-128,-1-19-64,20 39-160,-20-20-64,20 0-96,0 21-32,20 19-320,0 0-481,19 0-481,1 19-416,-1 1-864,1 20-1314,20-20-7111</inkml:trace>
  <inkml:trace contextRef="#ctx0" brushRef="#br0" timeOffset="44176.7578">9591 6225 11659,'60'0'4548,"-40"0"-1697,0 0-673,-20-20-609,19 20-192,1 0 33,0-20-706,-20 1-287,20-1-257,0 0 32,-20-20-32,0 20-96,0-19-128,-20 19-64,0 0-128,-20 20-321,1 0 321,-1 0-64,0 40 96,20-20 95,-19 39 194,39-19 159,0 19 0,0-19-96,20 19-64,-1-19 64,21 0-64,20-1-224,19-19-320,-20 0-834,21-20-1664,19 0-4101</inkml:trace>
  <inkml:trace contextRef="#ctx0" brushRef="#br0" timeOffset="44677.7343">10584 5867 19538,'0'-20'1730,"0"20"-1730,0 20 416,20 0 705,0 0 0,0 20-256,-1-20-385,1 0-287,21 0-65,-41 0 128,19-20-64,-19 0 225,0 0 223,0-20-448,-19 0-320,19 0 32,-21 0 32,21-20 0,-20 20 64,20-20-128,0 1 64,20-1 32,1 1-160,-2 19 192,1 20 96,20 0 64,19 0 0,-19 20-160,20 19 32,-21 1 0,20-20-320,-18 19-481,18 1-864,-39 0-1410,0-20-1858,-20 20-8424</inkml:trace>
  <inkml:trace contextRef="#ctx0" brushRef="#br0" timeOffset="44857.4218">10683 6205 18929,'20'0'3300,"20"-20"-2596,20 1 1154,-1-1-993,1 20-257,-1-20-351,1 20-418,-20 0-703,-20 0-1122,-20 20-2050,0 0-7719</inkml:trace>
  <inkml:trace contextRef="#ctx0" brushRef="#br0" timeOffset="45118.164">10902 6304 16751,'60'0'1826,"-21"-19"-417,1 19 545,0 0-576,-1 0 255,-19 19-928,0 1-417,-20 0-32,-20 39-31,0-19-193,1 20-225,-22-20 65,22-20-32,19 20 64,0-40-32,19 19 320,2-19 224,18-19 129,21 19-353,-1-20-192,1 0 0,0 0-224,-21 20-769,-19 0-1217,20 0-3043,-20 0-9705</inkml:trace>
  <inkml:trace contextRef="#ctx0" brushRef="#br0" timeOffset="45567.3829">12054 6285 20339,'-20'0'1858,"20"-20"-1026,0 20 129,0-20-160,20 20-449,-1-20 1,1 20-129,20-20-320,20 20 96,-1 0-513,0-20-736,2 20-1441,18 0-1763,-19 0-8615</inkml:trace>
  <inkml:trace contextRef="#ctx0" brushRef="#br0" timeOffset="45979.4922">12808 6205 15438,'-99'20'1441,"59"0"-608,0 20 577,21-21-225,-1 21 64,0 0-416,20-1-257,20 1-255,19-20-33,1 0 192,20-20-320,-1 0 97,-19-20-65,20-20-96,-20 0-64,-21 1-128,-19-1 96,0-19-192,-19-1 0,-1 1-65,-20-1 97,0 1-32,20 19 0,-19-20 192,19 40 448,0 0 385,20 0 0,-20 20-257,40 20-448,-20 0 385,20 20 352,19 0-129,-19 20-351,20 19-193,20-20-96,-21 1-192,21-1-384,0-19-481,-1-20-609,-19 19-1024,-1-39-2307,-18 20-5765</inkml:trace>
  <inkml:trace contextRef="#ctx0" brushRef="#br0" timeOffset="46118.164">13265 6384 19186,'40'19'448,"-40"1"865,19-20-416,1 20-769,0-20-128,0 20-961,0-20-1473,0 0-2851</inkml:trace>
  <inkml:trace contextRef="#ctx0" brushRef="#br0" timeOffset="46248.0469">13146 6007 17904,'-40'-20'1986,"20"20"-1922,20-20-2306,20 20-4420</inkml:trace>
  <inkml:trace contextRef="#ctx0" brushRef="#br0" timeOffset="46899.4141">13880 6245 15887,'-39'-40'2402,"19"40"-801,0 0-704,1 20-224,-22 0 160,21 20-33,1-1-415,19 1-289,19-1-128,1-19 96,1-20-192,18 0-353,1 0-223,-1-20-353,-19-19 64,0 19 448,1-20 129,-2 21 352,-19-1 160,0 20 448,-19 0-31,19 20-1,-21 19 417,21 21-64,21 19-288,-2-19-225,1 20-64,20-21-32,-1 1-160,-19-1 33,20-19-1,-40-1-96,0-19 64,0 0 160,-20 0-64,-20 0-160,1-1 64,-21-19-64,0 0 0,1-19-224,19 19-352,-20-20-898,21 0-1088,19 0-1410,0-19-6149</inkml:trace>
  <inkml:trace contextRef="#ctx0" brushRef="#br0" timeOffset="47117.1875">14277 6344 20691,'41'40'993,"-41"-21"-1025,20 21 609,-1 0-257,-19-20-128,0 0-192,20 0 32,0 0-641,-20-20-704,20 0-1698,-20 0-2850</inkml:trace>
  <inkml:trace contextRef="#ctx0" brushRef="#br0" timeOffset="47261.7188">14318 6146 18225,'-20'-20'833,"20"0"-1570,0 20-416,0 0-1153,20-20-1410,0 0-5733</inkml:trace>
  <inkml:trace contextRef="#ctx0" brushRef="#br0" timeOffset="47436.5234">14536 5927 17072,'20'40'3203,"0"-20"-1474,-1 40-479,1-1-193,0 20-353,0-19-351,20 19-257,-20-39 0,19 19-545,1-39-576,-20 0-832,0-20-2179,-20 0-6214</inkml:trace>
  <inkml:trace contextRef="#ctx0" brushRef="#br0" timeOffset="47602.539">14536 6304 21172,'-20'0'2017,"60"-19"-1312,-1 19 897,41-20-673,-20 0-705,19 0-224,0 20-128,1 0-1025,-20 0-769,-21 0-1506,-39 0-7494</inkml:trace>
  <inkml:trace contextRef="#ctx0" brushRef="#br0" timeOffset="48790.039">15489 6344 15630,'39'59'1410,"-18"-19"-353,-1 0-32,0 0-161,-1 0 322,1-20-290,0 0-127,-20-20-128,20 0-33,-20 0 257,0 0-160,0-20-289,19-20-448,-19 0 160,0 0-64,20 0-32,-20 1-64,21-1-96,-21 20 32,20-19-160,-1 19 64,1 20-65,0 0 33,19 20 64,-19 19 128,21-19 0,-2 20-545,1-1-576,19-19-1217,-19 20-1890,20-40-6886</inkml:trace>
  <inkml:trace contextRef="#ctx0" brushRef="#br0" timeOffset="49159.1796">16204 6205 15822,'0'40'1122,"20"0"671,-20-1 161,19 1-416,2-1-417,19 1-385,-1-20-415,-19 0-193,19 0 320,-19-20-192,1-20 97,-2 20-33,1-40-64,-20 20-96,20 0-160,-20-19 0,0-1-128,0 20-64,0-19-128,0 19 224,0 0 64,0 20-257,0 0-447,0 20 576,20 0 384,0 19-64,19 1-128,1-20-192,20 19-577,-1-19-864,-19 0-1378,20-20-1730,-41 0-9096</inkml:trace>
  <inkml:trace contextRef="#ctx0" brushRef="#br0" timeOffset="49630.8594">16879 6245 15342,'20'20'1730,"0"0"416,0-1-417,-1 21-159,-19-20-193,21-20-576,-1 20-385,-20-1-256,19-19 1,-19 20-1,20-20 64,-20 0 64,0-20 129,20 20-225,-20-19-128,0-1 0,0 0-64,20 0-32,-20-19-160,0 19 0,19 20-33,-19 0-31,20 0-32,-20 20 320,20-1 64,1 1-96,-2 20 96,1-40 0,0 20-32,-20-20 32,20 0 160,-1 0-31,1 0-33,0-20-64,0 0-64,0 0-32,0 20-32,-20-20-32,20 20-64,0 20 32,19-20-32,-19 20 32,0 20-545,-1-21-544,22 1-1377,-21 0-3204,-1 0-8615</inkml:trace>
  <inkml:trace contextRef="#ctx0" brushRef="#br0" timeOffset="50296.875">17733 5808 24311,'20'0'768,"-20"20"-992,0 19 833,20 1 352,-20 20-33,20 0-351,-1-1-353,1 1-32,0-21-96,1 1 1,-2 0-65,1-40 32,-20 20 32,20-20 0,0 19 160,19-19-128,-19 0-128,20 0 0,-20 20-256,20 0 224,-21 0 0,1 19 32,-20 1-64,0 0 0,0-20-64,0 0-65,0 0-63,-20 0-64,20-20-64,-19 0 63,-21 0 97,20 0 128,0-20 32,0 20 32,20-20 0,0 0-160,0 0 31,20 0 1,0 0 128,0 20 96,20 0 161,-1 0 95,20-20 32,-18 20 193,18 0-257,-19-20-96,-1 1 96,-18-21-256,18 20-64,-39-19 0,20-1-128,-20 0 64,-20 1 0,20 19-96,-20 0 256,-20 20-256,20 20 96,-19 0-64,19-1 224,0 41 32,0-20-128,20-1-64,20 21-225,0-21-383,20 1-257,-1-20-1730,1 0-3170,-20-20-7560</inkml:trace>
  <inkml:trace contextRef="#ctx0" brushRef="#br0" timeOffset="50463.8672">18547 6543 20563,'20'-20'2242,"0"-20"-1057,0 20 865,0-20-576,0 1-706,-1-1-447,1 20-321,0-19 0,0 19-481,0 0-352,0 0-448,-20 0-1025,20 20-1826,0 0-5477</inkml:trace>
  <inkml:trace contextRef="#ctx0" brushRef="#br0" timeOffset="50710.9375">19044 6185 15310,'0'20'3491,"0"-20"-2882,-20 0 992,-20 20 353,1 0-544,18 0-289,2 0-865,-1 19-192,40-19-64,-1 0 224,22 19 417,-2-19-289,20 20-64,-19-20-127,0 20 31,-20-20-32,0 20 0,-40-20 0,20-1 160,-39 21-127,-2-40-546,2 20-383,-21-20-802,41 0-1665,-22 0-5605</inkml:trace>
  <inkml:trace contextRef="#ctx0" brushRef="#br0" timeOffset="52159.1796">18647 6344 10409,'0'-20'2082,"0"20"-800,0 0-65,0 0 256,0 0-64,-20 0-672,20 0-513,0 20 65,0 0 191,0 19-96,0-19-191,0 20-193,0 0 96,0 0-256,20-20-609,-20 20-1633,19-40-3588</inkml:trace>
  <inkml:trace contextRef="#ctx0" brushRef="#br0" timeOffset="52962.8906">19362 5927 17040,'19'0'1986,"1"-20"-513,20 20 737,0-20-416,19 20-513,1-20-448,0 20-353,19 0-95,-20 20-385,1 0 64,0-20-32,-21 40 32,-19-20 0,0 20 128,0 0 160,0-1-160,-20 21-31,0-1 31,20 21-32,0-21-128,-1 20 64,1 1-64,20-20-32,-21-1-64,22 1 96,-2-1-352,-19-19 63,0-20 161,-20 0 0,0 0-192,-20-1 0,0-19 224,-19 0-96,-2-19-289,2 19-544,-20-20-640,19 0-1602,0 0-4100</inkml:trace>
  <inkml:trace contextRef="#ctx0" brushRef="#br0" timeOffset="74034.1797">814 7615 10602,'-20'-20'1665,"0"20"-288,0 0 1,20-20 31,-19 20-96,-1-20-192,-1 20-288,2 0-256,-1 0-129,-20 0-64,1 20-63,19 0-65,-20 0 0,0 0-288,20 20 128,20-20-96,-19 19-64,38-19 192,1 20-64,0-20 65,20 0-1,0-1 0,19 1-160,0 0 64,-18 0 0,18 0-64,-19 0 32,-1-1 64,-18 1 64,-21 0 352,0 0 33,0 0-321,-21-1-64,1 21 128,-19-20-288,-1 0 0,1 0-256,-2 20-545,2-20-1120,-1 0-1859,1 0-3139</inkml:trace>
  <inkml:trace contextRef="#ctx0" brushRef="#br0" timeOffset="74409.1797">1251 8052 10409,'-21'0'9417,"2"0"-8872,19 0 159,-20 0 225,0 0-256,0 0 384,20 19-256,-19 1-481,19 0 0,0 20 33,0 0-129,39-20 160,1-20-31,20 20-225,19-40 160,1 0-192,-1 0 0,0-20 0,-39 20-96,0-20-128,-20 1-160,-40 19-161,0 0-255,-19 0-289,-22 20-545,-18 0-1024,-1 20-1922,21 0-9642</inkml:trace>
  <inkml:trace contextRef="#ctx0" brushRef="#br0" timeOffset="74808.5937">437 8608 21172,'-20'19'1185,"40"-19"-833,19-19 769,21 19-192,19-20-417,21 20-191,-1-20-193,20 20 0,0-20-64,0 20-32,1-20-32,-22 20-64,2 0 32,-1 0 0,-19-19-32,-41 19-417,21 0-672,-40 0-672,0 0-1859,0 0-1665</inkml:trace>
  <inkml:trace contextRef="#ctx0" brushRef="#br0" timeOffset="75069.3359">1986 7873 24471,'0'-20'864,"-20"1"-799,-1 19 415,21-20-480,-19 20 32,-1 0-288,20 0-1506,0 20-1057,20-20-3106</inkml:trace>
  <inkml:trace contextRef="#ctx0" brushRef="#br0" timeOffset="75192.3828">2065 8251 19378,'0'59'2178,"-20"-59"-2947,20 0-2658,0 20-353</inkml:trace>
  <inkml:trace contextRef="#ctx0" brushRef="#br1" timeOffset="78131.8359">1469 9383 5605,'20'-20'4164,"0"0"-3043,0 0 1345,-20 20 257,0-20-129,-20 20-736,20-20-353,0 20-832,-20 0-289,20 0-223,-20 20 287,1 20 225,-22 0-193,2 19-224,-1 20-192,20 1 32,-19-21 97,19 20-129,-1-19-32,2-20-128,-1 20-257,20-40-672,-20 19-640,20-19-1026,0-20-1249,0 0-3907</inkml:trace>
  <inkml:trace contextRef="#ctx0" brushRef="#br1" timeOffset="78391.6016">1032 9541 18737,'-40'-20'2146,"40"1"-192,-19 19-897,19 0 32,0 0-448,0 0-577,0 0 288,0 19 161,39 1-289,-19 0-64,20 20 0,20-1 0,-1 1-32,1 0 129,-1-1-482,-19-19 514,19 0-385,-18-20-609,-2 20-512,1-20-705,-1 0-1858,-19 20-2722</inkml:trace>
  <inkml:trace contextRef="#ctx0" brushRef="#br1" timeOffset="78909.1797">1986 9700 13708,'0'0'2851,"0"0"-1441,-20 0 800,20 0-96,0-20-577,0 20-448,-21 0-256,21 0-257,0 0-191,0 0-97,-19 0 96,19 0-191,0 0-257,0 20 128,0-20 32,0 20 32,0-1 32,0 1 32,0 0-128,19-20-64,2 0 288,-1 0-191,0 0 127,-20-20-64,19 0 64,-19 1-192,-19-1-192,19 20-352,0-20-321,-20 20-160,20 0-961,-20 0-897,20 0-1569,0 20-5926</inkml:trace>
  <inkml:trace contextRef="#ctx0" brushRef="#br1" timeOffset="79268.5547">2224 9462 14541,'0'-20'7720,"0"20"-6695,0 0-1025,0 20 768,20 20 353,-1-1-64,21 21-416,0-1-257,19 1-224,1-21-31,0 21-33,-1-20-64,-19 20 0,-1-21-224,2 1-193,-22-20-287,1 20-482,0-1-607,19-19-1442,-19 0-1954,-20 0-9161</inkml:trace>
  <inkml:trace contextRef="#ctx0" brushRef="#br1" timeOffset="79537.1094">3038 9561 21300,'0'-20'1217,"0"20"-1281,-20 40 608,0 0 1058,0 39-257,-19 20-480,-1 1-545,1 19-160,-2 0 0,21 0 65,-19-20-417,19-19 384,0-1-481,1-19 33,-1-1-256,20 1-545,0-20-705,0-1-1729,-21-19-3075</inkml:trace>
  <inkml:trace contextRef="#ctx0" brushRef="#br1" timeOffset="80470.7031">3654 9442 14541,'-20'0'4132,"20"0"-2338,0-20-449,0 20 193,0 0-417,0 0-353,20 0-63,-1 20-160,41-20-129,0 0-160,-1 0-96,21 0 33,-21 0-225,20-20 128,-19 20 0,0 0-321,-1 0-607,-19 0-546,-20 0-672,0 0-1153,-20 20-1697</inkml:trace>
  <inkml:trace contextRef="#ctx0" brushRef="#br1" timeOffset="80666.9921">3932 9779 14958,'0'40'7431,"20"-40"-6246,19 0 512,21-20 65,19 20-737,-19 0-577,19 0-223,-19 0-161,-1 0-160,1 20-513,-40 0-384,0 0-608,0 0-1442,-20 0-3235</inkml:trace>
  <inkml:trace contextRef="#ctx0" brushRef="#br1" timeOffset="81433.5937">5401 9005 13356,'0'-40'4068,"-19"40"-1986,19 0-1441,0 40 672,0 20-96,0 19-96,19 20-320,-19 21-353,40-21-352,-20 20 96,19-20-352,-19 0 545,20-39-289,-20 0-96,0-20-96,0-1-193,19-19-543,-19-20-514,0 0-928,0-20-1441,0 0-2980</inkml:trace>
  <inkml:trace contextRef="#ctx0" brushRef="#br1" timeOffset="81759.7657">5838 9223 17872,'0'20'1858,"0"20"-1570,0 0 65,0 20 1120,0 19 33,0 0-449,20 20-289,20-19-543,-1-21 63,21-19-288,-1-20 64,1-20 32,-1-20-64,1 0-64,0-20-160,-21-19 0,1-1-1,-20 1-159,-20-1 224,-40 1 32,1-1 32,-21 21-128,-20 19 160,21 0-97,-21 0-31,21 20-384,0 0-609,18 0-1250,22 20-2049,-1-20-10122</inkml:trace>
  <inkml:trace contextRef="#ctx0" brushRef="#br1" timeOffset="82375">6474 9005 5381,'0'-20'7142,"0"20"-4803,0 0-738,0 20 962,0 0-417,19 0-609,-19 19-448,20-19-480,-20 20-1,20-40 97,0 20-129,-20-20-191,0 0-1,0-20 0,0 0-223,19-20-129,-19 1 0,0-1-32,0 0 0,0-19-96,0-1-129,20 21 65,1 19 64,-1 0-32,-1 20 96,21 20-128,-1 20 192,1-1-32,0 1-288,20 0 576,-41-1-416,21 1-705,0-20-416,-20 0-769,-20-20-2755,20 0-7943</inkml:trace>
  <inkml:trace contextRef="#ctx0" brushRef="#br1" timeOffset="83802.7344">7625 9581 13260,'0'-40'1634,"-20"20"-417,20-19 512,-19 19-511,-1 0-226,0 0 65,0 20-320,0-20-320,0 20-97,0 0-96,0 20-128,-19 0-96,19 20 128,-20 19-32,40 1 65,-19-1-33,19 1 0,19-21 64,21 1 64,-20-40 0,19 20 97,1-20-33,0-20-128,0 0-96,-1-20 65,-19 21-129,0-21 128,-20 0-128,0 1-32,0 19-32,0-20 32,0 1-32,-20 39 64,20-20-32,-20 20-96,20 20 96,0-1 0,20 21 64,0 0-128,0-1 96,40-19-128,-21 20-705,21-20-512,-20-20-962,19 19-1760,-19-19-3973</inkml:trace>
  <inkml:trace contextRef="#ctx0" brushRef="#br1" timeOffset="84070.3124">8181 9482 15726,'0'-40'1858,"-20"40"-705,0 0 801,1 0-865,-1 20 128,0 20 225,-19 19-417,18 1-353,21-1-127,0 0-161,21 1-64,-2-20-223,41-20-33,-1 0 32,1 0 0,19-20-96,1-20-417,-21 20-864,-19-20-769,19 20-1633,-38-20-6054</inkml:trace>
  <inkml:trace contextRef="#ctx0" brushRef="#br1" timeOffset="84852.5391">9135 9521 12587,'-20'0'3107,"20"0"-576,0-19 159,0 19-640,0-20-288,20 20-545,19 0-288,1 0-320,-1 0-129,2 0-256,18 0 0,-19 0-128,19 0-96,-19 0 33,0 0-226,19-20-159,-19 20-545,-20 0-704,0 0-545,0 0-705,-20-20-1313,0 20-5477</inkml:trace>
  <inkml:trace contextRef="#ctx0" brushRef="#br1" timeOffset="85034.1797">9452 9283 16367,'0'0'3619,"-20"0"-1857,20 20-256,0 20 31,0 0-736,0-1-353,0 1-288,20 0-64,-20-21-224,20 21-480,0-20-770,0 0-1152,0 0-2883,0-20-10570</inkml:trace>
  <inkml:trace contextRef="#ctx0" brushRef="#br1" timeOffset="85571.2891">10107 9065 13901,'0'-20'4772,"0"0"-2594,20 20-1281,0 20 160,0 39-32,0 1-32,0 19-224,0 1-225,19 19-448,-19 0 0,0-19 97,0-1-129,-1 0-32,2-19-160,-1-20-161,0 0-319,-1 0-609,-19-21-1026,20-19-863,0 0-2500</inkml:trace>
  <inkml:trace contextRef="#ctx0" brushRef="#br1" timeOffset="85895.5078">10565 9263 10505,'-20'-20'7592,"20"40"-6343,-21 0-320,21 20 416,-20 20 128,20-1-31,0 20-545,20 1-289,1-1-416,18-20-32,21-19-31,-1-20-33,1-20-96,-1 0 32,21-20 0,-20 0-449,-21-19 545,1 19-224,-21-40 0,-19 21-64,-19-21-128,-21 21 96,-19-21 32,-1 20-33,0 21 1,-19-1 64,19 20-128,21 0-577,19 0-1121,0 20-2082,20-1-5316</inkml:trace>
  <inkml:trace contextRef="#ctx0" brushRef="#br1" timeOffset="86496.0937">11101 8588 928,'0'0'17361,"0"0"-16336,19 20 128,-19-1 416,0 21-191,20 0-257,-20 0-288,20 0-353,-20-20-256,20 0 96,0-1-95,-20-19 63,0 0-32,19-19-128,-19-1-64,0 0 0,0-20-64,0 20 0,0-20-96,0 0 64,0 1-128,-19-1-64,19 0 32,0 21 192,0 19-96,19 0-129,1 19 290,1 21 31,-2 0-32,21-1-64,0 1 0,19 0 0,-19 0-289,19 0-447,-19-20-513,0-1-1218,-20 1-1216,0 0-1090,-20 0-8423</inkml:trace>
  <inkml:trace contextRef="#ctx0" brushRef="#br1" timeOffset="86714.8437">11279 9084 16559,'-19'0'4164,"19"-19"-2146,0 19 32,19-20-481,1 0-704,20 0-416,-20 20-161,19-20-288,-19 20-32,0 0-288,0 20-673,-20-20-705,20 20-704,-20 0-865,0 0-1602,0-1-9224</inkml:trace>
  <inkml:trace contextRef="#ctx0" brushRef="#br1" timeOffset="86998.0468">11398 9164 1953,'20'0'14991,"0"0"-12525,20 0 224,-20-20-704,19 20-833,-19 0-832,0 20-257,0-1-32,-20 1 0,0 20 64,-20 0-192,-20-20 64,20 20 96,-19 0-96,19-21 96,0 1-32,20-20 32,0 0 32,20 0 224,20 0 33,-1-20-97,1 1-256,20 19 0,-1-20-96,1 20-545,-20-20-1152,-1 20-1475,-19 0-2785,-20 0-8968</inkml:trace>
  <inkml:trace contextRef="#ctx0" brushRef="#br1" timeOffset="87605.4687">12570 8866 11082,'-39'-20'2370,"39"1"-544,-20 38-385,-1 1 97,1 20 480,1 39-225,-1 1-575,0 38-193,0 2-193,1-21-319,19 1-321,19-1 0,1-20-192,39-39-384,2-1-449,-2 1-288,20-40-1506,1 0-3843</inkml:trace>
  <inkml:trace contextRef="#ctx0" brushRef="#br1" timeOffset="88545.8984">13245 9422 5092,'0'-20'3620,"0"20"-3044,0-19 994,0 19-513,0-20-64,-19 20 32,19 0-128,0-20-129,-21 20 385,21 0 32,-20-20 33,1 20-289,19 0-385,-20-20-96,0 20-95,-20 0-97,21 20 192,-22 0 1,2 20-129,19-21 0,-19 21 193,19 0-97,20 19-95,0-19-97,20-20 0,19 19 0,1-19-32,20-20-63,-21-20-33,21 1-64,-21-1 128,1 0-160,-20-20-160,0 20 256,-20-19-128,0-1 192,-20 20-128,0-19 64,1 19-128,-2 20 160,-18 0-96,19 0-32,20 20 64,-20 19-32,20-19-64,20 20 96,0-1-288,19-19-384,1 0-674,0 0-607,-1 0-1186,1-20-1826,0 0-7847</inkml:trace>
  <inkml:trace contextRef="#ctx0" brushRef="#br1" timeOffset="88958.9844">13503 9383 15150,'0'0'2210,"-20"0"-865,20 0 0,0 39 481,0 1-448,-19 0-257,19-1-801,19 1 256,1 0-447,0-21-33,20 1 64,-20-20 0,20 0-128,-21-20 96,21 1 0,-20-21-96,-20 0 64,19 1-64,-19-21-64,-19 1 0,-1-21-224,-20-20-320,21 1 31,-21 0-544,0 20 737,20-1 288,-20 61 448,21-1 160,-1 0 321,0 40-160,20 0-32,0 19 31,0 21 129,20-1-320,19 21-161,1 19-224,0-20-128,20 1 0,-21-20-192,20-1-289,-18 1-416,18-21-608,-19 1-1153,-1 0-2211,-19-21-7655</inkml:trace>
  <inkml:trace contextRef="#ctx0" brushRef="#br1" timeOffset="89184.5704">14119 9422 8936,'40'20'15342,"-1"-20"-14188,-19 0-674,20 0-256,-21 0-32,22 0-95,-21 0-97,-1 0-33,21 0-799,-20 0-674,-1 0-1056,1-20-929,-20 0-2531</inkml:trace>
  <inkml:trace contextRef="#ctx0" brushRef="#br1" timeOffset="89343.75">14318 9144 16783,'-41'20'3652,"41"-1"-2435,0 21 224,-19 0 1,19 0-577,19 20-705,2-21-64,-1 1-801,19-20-1249,-19 20-2146,20-21-7174</inkml:trace>
  <inkml:trace contextRef="#ctx0" brushRef="#br1" timeOffset="90125">14695 8965 13516,'0'-39'2595,"0"39"-385,0-20-256,0 20-577,0 20-352,0 19 288,0 21-288,0 19-480,0 20-193,20-19-256,19 0 224,-19-21-320,20 1 193,0-21-33,-20-19-128,-1 0 160,21-20 32,-20 0 32,0 0 1,-1 0-65,22-20-128,-22 20-96,21 0 32,0 0-64,-21 20 32,22 20 0,-41-1-257,19 1 482,-19 0-289,0-1 128,-19 1-96,19-20-65,-41-20-63,22 0-96,-21 0 96,0 0 32,21-20 32,-22 0-129,22 0-223,-21-19-833,20-1-930,20 0-2593,-20-19-8841</inkml:trace>
  <inkml:trace contextRef="#ctx0" brushRef="#br1" timeOffset="90429.6875">15489 9541 18417,'-20'-20'1954,"0"20"-1153,-19 0 544,19 0 96,-20 20-384,20 0-224,20 20-321,0-20-223,0 19-65,20 1 0,20-1 0,0-19-160,19 0-128,1-20 32,-1 0-192,1 0-481,0 0-640,-21-20-833,-19 0-2050,-20-19-4228</inkml:trace>
  <inkml:trace contextRef="#ctx0" brushRef="#br1" timeOffset="90654.2968">15509 9005 20179,'99'0'3139,"-20"20"-1858,21 20-32,-21 19-448,1 20-353,-1 1-384,-19 0-96,-20 19 32,-1-20 64,-39-19-96,0 19-224,0-20-321,-39 1-448,19-20-288,-20-20-641,20 0-3074,0-20-10507</inkml:trace>
  <inkml:trace contextRef="#ctx0" brushRef="#br1" timeOffset="92189.4531">16999 9502 13196,'0'-20'1730,"0"0"384,0 20 160,19-20-224,21 0-609,-20 20-416,19-20-256,2 20-513,-2 0-32,1 0-160,-1 0-32,1 0-288,20 0-481,-21 0-800,1 0-1090,-1-19-1120,-18 19-5350</inkml:trace>
  <inkml:trace contextRef="#ctx0" brushRef="#br1" timeOffset="92392.5782">17256 9243 14765,'0'0'3492,"0"0"-1282,0 20-833,0 0-224,20 0-64,-20 20-448,20-20-385,0 19-160,0 1-128,0 0-416,0-20-962,0 19-992,-1-19-2018,1 0-8776</inkml:trace>
  <inkml:trace contextRef="#ctx0" brushRef="#br1" timeOffset="92942.3828">17753 8926 13773,'-20'-20'2626,"20"0"193,-19 20-257,19 0-480,0 0-929,19 40-128,-19-1-256,20 41-321,-20-21-127,40 20-33,-1 1-96,2-40-32,-2 20-128,1-40-32,-1 19 32,1-19 128,0-20-63,-20 20 31,19-20-64,1 0 32,-1 0-128,-18 0 64,18 20-96,-19 19 64,0 1 0,0 0-64,-20 19-225,0-19 161,-20-1-96,20 1 0,-20-20 32,0 0 128,1-20-161,-1 20 33,-20-20 32,20-20 160,0 0-96,-19 0-128,19-20-289,0-19-448,0 19-640,20 1-865,-20-1-1698,20 20-8136</inkml:trace>
  <inkml:trace contextRef="#ctx0" brushRef="#br1" timeOffset="93594.7265">19004 9383 15758,'-59'-20'1314,"19"0"-1154,0 20 673,0 20 640,1 0 96,-1 19-255,0 1-417,0 19-321,40 1 1,0-1-161,0 1-256,40-21 32,20-19-352,-1 0 545,1-20-289,0-20-64,-1-19 64,0-1-32,-39-19 32,0-1-32,1 1-32,-42-21-96,21-19-64,-40-1-353,1 1 353,-1 20 32,21-1 32,-22 21 224,22 19-96,-1 1 257,0 39 287,0-20 257,20 20-384,20 20-161,0 19 224,0 21-287,20 19-33,19 0-128,-19 20-64,19-19 32,1 0-448,-1-21-449,-19 1-448,-20-1-865,0 1-1826,0-20-5189</inkml:trace>
  <inkml:trace contextRef="#ctx0" brushRef="#br1" timeOffset="107623.0468">4905 8767 10505,'19'79'129,"-19"-39"383,0 0-160,20 19 33,-20-19 383,0 0 193,0-1 160,20 1 1,-20-20 223,20 19-96,-20-19-384,0 20-96,0 0-289,20 20-160,-20-21-63,0 1-1,0 0 32,20 19-64,-20-19 32,0 0 1,0 19 31,20-19 160,-20-1-255,0-19-97,0 20-32,0 0 0,0 0 64,0 0-128,0-1 32,-20 1-32,20 0 160,0-1-288,0 21 224,0-40-128,0 19 32,0 1 64,20-20-64,-20-1 0,0 21-64,20-20 192,-20 0-128,0 0 32,19 0-128,-19 0 192,0 20-96,0-20 0,0-1 32,20 1-32,-20 0-96,0 0 64,0 0 96,20-20-32,-20 20-32,0-20 0,20 19 96,-1-19-160,-19 0 128,21 0-64,-1 0 64,0 0-32,19 0-32,-19 0 0,0 0 32,19 0-96,2 0 64,-2 0-64,1 0 64,-1 0-32,1 0-32,20 0 96,-1 0-128,1 0 32,0 0 96,19 0-32,0 0 0,1 0-32,-1 0-32,20-19 64,1 19-96,-1 0 128,0 0-32,0 0 0,1 0-160,19 0 320,-20 0-320,40 0 352,-19-20-288,18 20 0,1 0 32,-19-20 96,19 20-128,-1 0 32,-18 0 32,19 0 32,0 0 0,20 0-32,-21 0 96,21 0-64,0-20 32,0 20-32,0 0 0,20-20 32,0 20-96,-20-20 128,19 20-64,-19 0 32,0-19-64,20 19 0,-21 0 64,21 0-32,-20 0-64,20 0 32,-20 0 64,19 0-64,1-20-225,0 20 257,-1 0-96,1 0 192,0-20-96,0 20 128,-20 0-63,19 0-33,-19 0 32,0 0-64,-20 0 0,20 0-32,-20 20 0,0-20 32,0 0 32,0 0 0,0 20-32,0-20 0,0 0 64,0 0 96,0 19-32,0-19-64,20 0-96,-20 0 96,0 0-64,0 0-32,0 0 64,0-19-32,0 19 32,20 0-32,-20 0-32,0 0 96,0 0-128,0 0 64,0 0-32,0-20 32,20 20-32,-20 0 128,20 0-96,-20 0 64,0 0-64,19-20 64,1 20-64,-20 0 32,20-20-64,20 20 32,-40 0 0,20 0 32,-20 0-32,0 0 32,-20 0 64,20 0 129,-20 0-129,-19 0 64,19 0-64,-20 0-64,1 0-32,-2 20 0,-18-20 32,-1 0-32,-19 0 0,0 0 96,-21 20 96,1-20-32,-1 0 161,-18 0-97,-1 0-192,-1 0 96,-19 0-96,20 0 64,-20 0 96,0-20-128,0 20 33,0-20-33,-20 0 0,20 0-32,0 0 64,-19-20-128,19 20 0,-20-19 96,20-1-128,-21-19 64,21 19 32,-19-20-128,19-19 128,-20 20-32,20-21-32,-20 0 0,20 1-257,0 0 514,-20-1-257,20 1 64,0-20-129,0 19 129,0 0-160,0 1 353,0 0-225,-19-1 0,19 1 32,-20 0-64,0 19 64,0-20-32,0 21 64,0-1-96,0 1 32,0 19 0,1-19 32,-1 19 0,20 20-96,-20-20 224,0 21-288,20-21 160,-20 20-32,0 20 0,20-20-64,-20 0-64,20 20 192,-20-20-64,20 20 0,-19-20 32,19 20-32,-20-20-32,20 20-32,-20 0-33,20 0 1,-20 0 128,1 0-64,-1 0 32,-21 0-96,22 0 96,-21 20 0,-19-20 0,18 0-32,-18 20 64,0-20-64,-1 0 32,0 0 32,1 20-32,-1-20 0,-19 0 32,20 0-32,-21 0 32,1 0-96,19 0 96,-39 0-64,19 0 128,1 0-128,0 0-32,-21 0 128,21 0-96,-21 0 96,1 0-96,0-20 32,-1 20-64,1 0 96,0 0-32,0 0-32,-1-20-64,1 20 160,-20 0-160,19-20 64,-18 20 0,18-20 32,-19 20 0,20 0-64,-1-20 96,-19 20-96,20-19 128,0 19-64,-20 0 0,19-20 32,-19 20-224,0-20 64,-1 20 64,2 0 64,-2-20-289,1 20 578,0 0-385,-20 0 160,0-20-96,20 20-64,-20 0-33,20 0 1,-20 0 128,20 0-32,-20-19 32,0 19 0,-1 0 32,1 0-32,1 0-96,18 19 224,-19-19-128,0 0-96,1 0 0,-1 0 128,19 0-192,-19 0-96,1 0 512,-2 20-256,1-20-64,0 0 64,1 20 0,-2-20-64,21 0 32,-20 0 32,20 0-32,-20 20-32,20-20-96,-21 0 192,2 20-128,19-20 96,-1 0-64,2 19 96,-2-19-64,1 0-1,0 20 66,0-20-33,19 0 32,-19 0-64,0 20 32,20-20-33,0 0 33,-1 0-32,1 0 97,-20 20-98,20-20 33,-1 0 65,1 0-97,0 20-1,-1-20 66,1 0-66,-1 20 33,2-20 33,-2 0-33,1 0-65,-1 20 130,2-20-130,-2 20 97,0-20-32,1 0 0,0 20 33,0-20-66,19 20-31,-19-20 128,0 20-320,0-20 512,19 0-223,-19 19-66,19 1 33,1-20 0,-21 20-32,21-20 64,19 20 1,-19-20-33,20 0 32,-21 0-64,21 20 96,-21-20-64,20 0 32,1 0-64,-1 0 64,21 0-32,-21 0-32,1 20 32,19-20 0,-20 0 0,21 0 0,-21 0 0,20 0 32,-19 0-64,19 0 32,0 0 0,-19 19-32,19-19 32,-19 0 0,-1 0-32,20 0-33,-19 0 130,18 0-1,2 0-128,-1 0 192,1 0-128,-1 0 0,0 0 32,20 0 96,0 0-64,1 0-96,-1 0 96,0-19-32,20 19 224,-20 0-288,20 19 32,-19 1 0,19-20 96,-21 40-64,21-20-32,0 0 0,21-1-128,-2 1-224,1 20-417,0-20-1281,0-1-1537,-20-19-4229,0 0-447</inkml:trace>
  <inkml:trace contextRef="#ctx0" brushRef="#br1" timeOffset="108606.4453">22141 8687 16143,'-59'-20'1826,"19"20"-1058,1 20 161,-1 20 384,0 20-63,1-1-161,-1 21-129,20-1-255,20 20-256,0 0-289,20 1 0,0-40-192,19 19 64,21-39-32,0 19 0,-1-19-192,-19 0 0,20-21-577,-21 21-833,1-20-2049,-1 0-1410,-19-20-8712</inkml:trace>
  <inkml:trace contextRef="#ctx0" brushRef="#br1" timeOffset="108904.2968">22559 8866 14862,'0'-39'4484,"0"39"-3075,0 0-1089,0 0 353,-20 39 865,20-19 31,0 40-544,0-21-384,20 21-257,19 19-128,-19-20-192,0 1-96,20 0 32,-20-20-96,20 19-641,-21-19-223,-19-20-866,20 20-1954,-40-21-4996</inkml:trace>
  <inkml:trace contextRef="#ctx0" brushRef="#br1" timeOffset="109109.375">22341 9303 21460,'0'-20'2818,"19"0"-1440,21 0-513,19 0-257,-19 0-448,20 0-160,-21 1 64,1 19-320,20-20-256,-1 20-321,1 0-512,0 0-705,-21 0-1602,1 0-2402</inkml:trace>
  <inkml:trace contextRef="#ctx0" brushRef="#br1" timeOffset="109272.4609">23095 9065 14189,'-20'0'1890,"1"0"-1122,-22 0 962,-18 19 96,0 21-97,-2-20-543,2 19-322,20 21-607,-1-20-289,0 0-97,0 0-639,20-20-770,1-1-1280,-21 1-1603,20-20-8775</inkml:trace>
  <inkml:trace contextRef="#ctx0" brushRef="#br1" timeOffset="109467.7734">22261 9065 17616,'-40'-20'2851,"40"0"-609,0 0-192,40 20-577,-20 0-576,40 0-641,-21 20-159,20 20-97,21-1-33,-1-19-351,1 20-256,-1-21-417,0 21-993,1-20-1538,-1 0-2722</inkml:trace>
  <inkml:trace contextRef="#ctx0" brushRef="#br1" timeOffset="110046.875">23075 8767 16271,'119'40'3107,"-39"-20"-1025,-1 19 32,1 1-801,-41 19-768,1 1-1,19 19-256,-19 20-160,0 1-95,-20-20 63,-20-1 64,-20 0-224,0-19-353,-19-1-704,-2-19-1441,2-1-3620</inkml:trace>
  <inkml:trace contextRef="#ctx0" brushRef="#br0" timeOffset="137505.8593">456 11864 928,'-39'0'897,"19"-19"-801,0-1-96,0 20 513,20-20 1857,0 20 385,-20-20-129,20 0-448,0 20-544,0-20-193,-20 1 65,20 19-129,0 0-192,0 0-641,0 0-255,0 0 640,0 39-321,0 1-159,20 0-385,0 39 160,20-20-288,-20 1 224,19 0-96,1-20-32,-20-1 96,0-19-96,0 0 192,-20 0 161,0-20 352,20 0 223,-20 0-831,-20-20-65,0 0 128,0-19-192,-20-1-64,1-20 160,19 0-513,-20-19 610,0 0-514,0-21 257,1 21 32,39 0-32,-20 19-32,20 20 96,20 0-192,0 40 96,-1-20 96,21 40 0,0 0 96,20 40 0,-1 0 64,21 19-128,-21 20 128,21-19-160,-21 19-96,1-20-96,-21-19-128,21-20-33,-40 0-543,19-21-514,-19 1-992,0 0-1282,0-20-4900</inkml:trace>
  <inkml:trace contextRef="#ctx0" brushRef="#br0" timeOffset="137687.5">576 12003 17808,'-60'0'2114,"20"20"-1025,40-20 97,0 0-226,0-20-928,20 20 33,0 0-33,20 0-929,19 0-673,1 0-1313,0 0-736,-1-20-8488</inkml:trace>
  <inkml:trace contextRef="#ctx0" brushRef="#br0" timeOffset="137897.4609">953 11567 18097,'-40'-40'1986,"40"40"-994,-19 0-992,-2 0 769,21 40 192,0 0-416,0-1-321,21 41-128,18-21-192,-19 1-96,19-1-353,1 0-640,0-19-545,0 0-896,-1-20-833,1 0-8297</inkml:trace>
  <inkml:trace contextRef="#ctx0" brushRef="#br0" timeOffset="138360.3515">1568 11963 21172,'0'-59'1409,"0"19"-865,-20 1 225,1-1 224,-1 20-384,0 0 159,-19 20-768,19 0-32,-1 40 96,1 0 97,1-1-161,-1 21-129,20-1 65,20-19 64,-1 0 64,22-20-64,-2-20 193,-19 0-193,20 0 0,-1-20 0,-19-20-32,1 20 160,-2 0-32,-19 0-96,20 1-288,-20 19-225,20 0 417,-20 19 64,39 21 0,-19 0 0,20 20 32,0 0 96,-20-1 96,0 1-32,-1-1 0,1 1-31,-20-21 31,-20 21 0,20-21-128,-19 1-160,-1-20-417,0 0-416,0-20-800,0 0-2051,20-20-5765</inkml:trace>
  <inkml:trace contextRef="#ctx0" brushRef="#br0" timeOffset="138657.2265">1945 11924 17712,'21'0'1410,"-21"20"-1122,0-20 481,0 19 864,-21 21-576,21-20-320,21 20-225,-1 0-223,19-20 95,1-20 32,19-20-127,1 0-129,-40-20 32,20 0 64,-40 20-256,0-19-96,-20 19 32,-20-20-160,1 40-417,-21 0-288,20 0-448,1 20-929,19 0-2018,0 0-8809</inkml:trace>
  <inkml:trace contextRef="#ctx0" brushRef="#br0" timeOffset="139192.3828">2601 12083 13356,'20'20'673,"-20"-20"1088,0 0 2371,-20-20-2114,20-20-929,-20 20-96,20-40 0,-20 21-352,1-21-65,-1 21-255,20-21-257,-20 40-128,0-19-257,20 19-351,0 20-513,20-20-769,20 40-577,-1 0 65,1 0 32,-1 39-1762</inkml:trace>
  <inkml:trace contextRef="#ctx0" brushRef="#br0" timeOffset="139339.8438">2839 11944 6886,'60'39'5253,"-40"-39"-1762,0 20-224,-1-20-704,1 0-866,0 0-992,0 0-513,-20 20-160,20-20 32,-20 0-32,20 20-416,0-20-897,0 0-1121,-20 0-1474,19 0-7271</inkml:trace>
  <inkml:trace contextRef="#ctx0" brushRef="#br0" timeOffset="139588.8672">2958 11507 20403,'0'-40'2274,"-19"20"-1473,19 20-385,0 0-320,0 20-32,19 0-128,1 0 320,20 40-191,0-20-98,19 19 162,1 1-161,0-1 96,-1-19-160,-19 19-673,20-39-608,-21 20-1122,-19-21-1985,0 1-8456</inkml:trace>
  <inkml:trace contextRef="#ctx0" brushRef="#br0" timeOffset="140033.2032">3058 11864 18897,'-20'20'3171,"20"-20"-2466,20-20-224,20 20-385,-21-19-64,21-1-32,20-20-128,-20 0-385,19 1-448,-20-1-448,2 0 31,-21 1 354,-20-1 191,-20 0 32,-1-20 513,-18 20 256,19 1 64,-20 19 448,21 20 513,19 0-384,0 40-193,0-1 513,19 21-288,1 0-97,20 19 1,-1 1 63,21-21-95,-20-19-1,-1 0-128,1-1-255,-19-19 31,-2 0 96,1 0-192,0-20 96,-20 0 64,0 0 161,20 0 416,-20-20-225,0 0-384,0 0-128,0 0-128,19 20-352,1 0-353,0 0-352,20 20-480,-20 20-770,20-20-1472,-1 19-7720</inkml:trace>
  <inkml:trace contextRef="#ctx0" brushRef="#br0" timeOffset="140474.6093">4011 11845 18545,'20'39'513,"-20"1"63,20-1 609,-1 1 128,1-20-480,-20 0-224,21-20-321,-21 20-160,0-20 160,0 0 225,0-20-33,19 0-383,-38-20-1,19 20-64,0-19 96,0-1 0,-21 1-224,21 19 0,21 20-225,-21 0-319,19 20 832,1-1-224,0 21 64,0 0-64,0-21 64,-1 1 64,1 0-96,0-20 192,0 0 0,0-20 1,-20 0-97,20 1 96,0-21-64,-20 20-64,0 0-64,19 20-64,1 0-96,0 20 96,0 0-321,0 0-543,20 0-898,-1-1-1185,1-19-2819</inkml:trace>
  <inkml:trace contextRef="#ctx0" brushRef="#br0" timeOffset="140956.0546">4944 11447 19602,'-39'-40'1954,"19"21"-737,0 19-512,20 39 192,-20 1 96,20 0-129,20 40-319,0-1-257,19 0-64,1 1-288,0-1 128,20-20-160,-21-19-192,20 0-481,-18-20-320,-21-20-480,19 20-449,-39-20-1345,0-20-2531</inkml:trace>
  <inkml:trace contextRef="#ctx0" brushRef="#br0" timeOffset="141141.6015">5044 11467 18609,'0'-20'3267,"20"40"-2146,-20 0-544,19 20 127,1 20 33,0 19-352,19 0-257,2-19-96,-2-1-513,1-19 129,19 0-673,-38-21-929,18 1-1954,-39-20-4868</inkml:trace>
  <inkml:trace contextRef="#ctx0" brushRef="#br0" timeOffset="141344.7265">4746 11765 20435,'-20'0'3651,"20"-20"-2177,39 20 63,1-19-384,20 19-608,-1 0-321,1 0-224,20 0-32,-1 0-288,-19 0-641,19 0-32,-20 0-1442,-38 0-1536,-1 19-2884</inkml:trace>
  <inkml:trace contextRef="#ctx0" brushRef="#br0" timeOffset="141510.7422">4885 11983 18801,'-40'20'3556,"21"-20"-2339,38-20 544,41-19-223,-1-1-545,1 20-545,39-19-416,-19 19-576,-1 0-737,1 20-1826,-1-20-3395,-40 20-10122</inkml:trace>
  <inkml:trace contextRef="#ctx0" brushRef="#br0" timeOffset="141676.7579">5600 11567 21876,'20'0'3459,"-1"20"-3138,1 19 287,-20 1 225,20 20-96,0-1-417,20 1-288,0-1-384,-21-19-641,21-1-577,-20 1-992,-1-40-3652</inkml:trace>
  <inkml:trace contextRef="#ctx0" brushRef="#br0" timeOffset="142877.9296">694 12460 11627,'-39'20'2274,"19"-20"-1025,0 0-352,20 0-257,0 0-159,0 0-65,0 0 129,20 0-65,-20 0-192,20 0 193,19 0-65,-18 0-224,18 20-31,1-20-129,19 0 96,1 0 32,0 0-128,-1 0 32,1 0-64,-1-20 0,20 20 64,21 0-64,0-20-96,18 20 128,2 0-32,-21 0 320,0 0-96,1 0 1,19 0-33,-20-20-160,0 20 0,20 0 0,1 0-288,-21 0 736,0 0-95,0 0-97,1 0-96,-1-20-96,0 20-96,1 0 0,-1 0 64,1 0-32,-2 0-32,2 0 96,-1-19-96,1 19 96,-2 0 129,2 0 287,0-20-320,-1 20-192,0 0 160,0 0-96,1 0-64,-21 0 32,20 0 65,0 0-354,21-20 578,19 0-129,20 20-64,-41-20 32,-18 20-64,-21-20-320,1 20 512,-21 0-224,1 0 32,-20 0 33,0 20-258,-21-20 418,1 0-225,0 20-96,-20-20 32,0 0-449,0 20 417,20-20-672,-20 0-514,0 20-575,0-20-770,-20 20-1408,20-20-7881</inkml:trace>
  <inkml:trace contextRef="#ctx0" brushRef="#br0" timeOffset="143141.6015">6275 11805 22036,'-40'-20'2435,"40"0"-2019,-20 0-1025,20 20-480,0 0-864,0 0-962,0 0-1185,0 20-8712</inkml:trace>
  <inkml:trace contextRef="#ctx0" brushRef="#br0" timeOffset="143274.414">6394 12123 18737,'0'40'513,"-20"-21"-4677,20-19-10921</inkml:trace>
  <inkml:trace contextRef="#ctx0" brushRef="#br0" timeOffset="145495.1172">7010 12163 13452,'39'39'1666,"-39"-19"-257,20 20-192,0-20-128,0-1 257,-1-19 95,-19 0-128,21-19-160,-21-1-448,0-20-321,0 0-159,-21 1 31,2-21-64,-1 0-32,0 0-128,-19 1 192,19 19-160,20 1-320,0-1 512,0 40-416,39-20 0,1 20 96,20 20-32,19 20 64,0-1 160,1 1-224,-1-20 32,1 0 96,-1-20 64,-19 0-128,-1 0 160,-19-20-96,-20-20 128,0 20-128,-20 1 0,0-21-32,-40 20 161,0-20-161,1 21 64,-1 19-32,-20 0-128,21 0 96,-1 19-65,0 21 130,20 20 31,0-1-128,1 0 160,19 1-64,19-20 0,21 20-160,20-40 128,-1 19-256,1-39-577,19 0-673,1 0-1440,-1-19-1699,-19-1-7782</inkml:trace>
  <inkml:trace contextRef="#ctx0" brushRef="#br0" timeOffset="145713.8672">8181 11864 14285,'-20'-39'5125,"0"39"-3716,1 0-896,-1 0 768,0 20 0,0 19 0,1 1-384,19-1-384,0 21-353,19-20-224,1 20 96,20-20 0,-1-1-192,21-19-513,0 0-512,19-20-801,-19 0-1537,-1-20-3108</inkml:trace>
  <inkml:trace contextRef="#ctx0" brushRef="#br0" timeOffset="145924.8046">8519 11904 18129,'-40'59'1345,"40"-19"-64,0 0 289,0 20-65,20-20-352,19-1-416,2 1-417,18-40-224,0 0 96,2 0-192,18-20 32,-40 0-224,1-19-673,0 19-864,-20 0-898,-20-20-2081,-20 20-8617</inkml:trace>
  <inkml:trace contextRef="#ctx0" brushRef="#br0" timeOffset="146379.8828">8996 12182 15822,'39'20'3107,"-19"-20"-1249,0-20 0,-1 20-289,-19-19-544,0-1-416,-19-20-385,19 20-64,-20-20 33,0 0-97,20 0-128,0 1 160,0-1-320,20 20-705,0 1-449,20-1 33,0 20-320,-1-20-1,1 20-128,20-20 769,-21 0 801,1 20 416,-20-20 289,-1 20 160,-19 0 127,0 20 193,-19 0 321,-1 20-1,0-1-384,20-19-257,0 20-287,0-1-161,20-19 32,0 0-128,19 0-64,21 0-32,0 0-32,-1 0 96,1-20-128,-21 20 32,-19 0 129,-20 0 95,-20 19 160,1-19-320,-21 0 96,0 0-320,0 0-416,1-20-738,19 0-832,0 0-2178,-20 0-7527</inkml:trace>
  <inkml:trace contextRef="#ctx0" brushRef="#br0" timeOffset="146781.25">10048 11924 22421,'0'0'800,"0"0"-735,0 20 511,20 39-63,0-19-161,19 0-288,-19 20 0,20-21-128,20-19-545,-21 0-960,1 0-1570,-21-20-3203</inkml:trace>
  <inkml:trace contextRef="#ctx0" brushRef="#br0" timeOffset="147360.3515">9988 11626 18929,'-20'-19'1442,"0"-1"-1250,20 20-128,0 20 0,20-20-128,0 19 0,20 1-705,0 0-1409,-1 20 384,21-1 321,0 1 865,-21 20 543,21 19 290,-20-20 511,0 21 449,19-20 609,-20-1 96,-19-19-224,21 0-225,-22-1-96,1-19-608,-20-20-193,0 0-223,0 0 127,0 0-288,0 0-32,-20-39-96,1 19-32,19-20 0,-20-19-64,20 19-64,0 0-64,0 0 160,20 20-32,-1 20 224,21 0-448,-1 0 512,1 20-384,0-20 224,20 20 96,-21-40-32,1 20 32,0-20 65,-20 0-193,-20-20 352,0 21-288,0-21 64,-20 20-192,0 0 64,0 1-32,-20 19-96,20 0-32,-19 39-32,19 1 160,0-1 0,20 21-64,0 0 64,20 0-128,20-21 224,-1 1-192,21 0-385,0-40-480,19 20-768,-39-20-1154,-1-20-2050,1 0-7559</inkml:trace>
  <inkml:trace contextRef="#ctx0" brushRef="#br0" timeOffset="147563.4765">10962 11587 2818,'-20'-40'17072,"20"20"-14029,20 20-1569,-20 20-417,19 20 192,1 19-128,0 1-449,0 39-447,20-20-161,-1 0-513,1-19-512,19 0-192,-18-20-224,18-20-1217,-39-20-2243,19 0-8840</inkml:trace>
  <inkml:trace contextRef="#ctx0" brushRef="#br0" timeOffset="147730.4688">11378 11884 18513,'0'40'2434,"0"-1"-384,20-19-448,20 20-866,-20-20-671,20 0-194,19 0-319,1-20-289,-20 0-416,19 0-865,-19-20-1825,-21 0-1891</inkml:trace>
  <inkml:trace contextRef="#ctx0" brushRef="#br0" timeOffset="147882.8125">11816 11963 7302,'-20'0'7047,"20"20"-3427,-21 20-1474,2 20-897,-21 20-449,0-1 418,21 0-193,-21 1-801,40-41-416,-20 1-481,20-1-416,0-19-1057,0 0-2915</inkml:trace>
  <inkml:trace contextRef="#ctx0" brushRef="#br0" timeOffset="148435.5469">12788 11864 12075,'-59'-59'1281,"19"39"769,0 20 480,20 0-255,-19 20-546,19 0-448,0 19-159,1 21-450,19-1-127,0 1-161,0 0-512,19 0 256,1-21-96,20 1-96,-1 0-480,21-40-578,0 0-960,-1 0-1249,1-20-1089,-20 0-7527</inkml:trace>
  <inkml:trace contextRef="#ctx0" brushRef="#br0" timeOffset="148661.1329">13067 12003 13805,'-41'20'2786,"22"20"-768,-1 0-192,20 20-32,0-1-513,0-19-384,39-1-385,2-39-256,18 20 65,20-40-1,-19 1 32,-1-21-128,-19 0-159,-20-19-1,-20 19-128,-20 20-33,-20-20-415,-19 20 96,-1 0-930,1 0-63,-1 20-897,0-20-1634,41 20-6374</inkml:trace>
  <inkml:trace contextRef="#ctx0" brushRef="#br0" timeOffset="149355.4688">13444 11983 20307,'20'100'1153,"-20"-80"-673,0 20 481,19-20-64,1-20-224,-20 0-1,20 0-319,0-20-193,0 0-64,-20 0 0,20-20-128,0 0-32,-20 0 224,0 1-320,0-21-321,0 40 1,20-19 128,-20 39 159,19 20 193,1 19 225,0 1 287,0-1-31,19 1-97,-18-20-32,18 0 33,-19 0-257,0-20 256,0 0-288,-1 0-32,1 0-128,-20-20 353,20 20-1154,-20 0 448,21 0-31,-2 20-417,1 20 865,0 20-609,0-1-191,19 20-289,1 21 224,0-41 641,0 0 128,-1-19 128,-19 0-128,19 0 320,2 0 32,-21 0 288,19-1-31,-39-19-193,20 0 33,-20 0 31,-20-20-128,0-20-32,1 0-63,-1 0-65,-21-39 32,22-1-192,-21-60 32,20-18 128,1-21-96,19 20-64,0 39-193,39 21 674,-19 39-385,19 21 96,22 19-160,-22 19 128,1 1 224,-21 40-288,22-1-32,-21 1 97,-1-20-546,-19 0 129,0-1-257,-19-19-63,-1 0 159,-1-20-576,1 20-288,-19-40-64,19 20-1250,0-20-5605</inkml:trace>
  <inkml:trace contextRef="#ctx0" brushRef="#br0" timeOffset="149688.4765">14615 11924 19122,'0'39'1729,"0"1"-1408,-20 0 543,1 20 642,19 0-257,0-21-384,19 1-545,1 0-224,0-40 0,20 19 0,-20-38 65,20 19-1,-21-40-224,1 20 160,0-20-96,0 1-128,0-21-33,0 20-95,0 0-128,-20 20 672,0 0-320,0 40-128,19 0 96,-19 40 64,0-20-128,0 20-769,20-21-641,0 1-351,20-20-65,-21-20-641,2-20-223,-21 0-4325</inkml:trace>
  <inkml:trace contextRef="#ctx0" brushRef="#br0" timeOffset="149856.4453">15013 12043 3203,'0'-139'2626,"20"60"-896,-1-1 3042,1 41-191,0 19-1699,0 20-992,0 20-481,-20 19-224,19 21-384,-19 19-416,20 20-289,-20 1-256,21-20-962,-2-21-799,1-19-1122,0-1-1249,0-39-9065</inkml:trace>
  <inkml:trace contextRef="#ctx0" brushRef="#br0" timeOffset="150217.7735">14933 12003 19954,'20'-20'2531,"0"20"-673,40 0-161,-1 0-255,20 0-129,1 0-416,-21 20-513,1-20-192,0 0-64,-21 0 32,1 0-160,0-20 97,-20 0-1,0 1-128,-1-1-129,-19 20-95,0-20 32,-19 0-96,19 0-257,-20 20 1,-21 0 319,22 20 129,-1 20 64,-20-1-32,21 1 96,-1 20-384,0-20 736,40 0-512,0-1 224,39-19-224,1 0 320,-1-20-128,1 0-128,0 20-545,-21 0-1825,1-20-4709,-40 39-8520</inkml:trace>
  <inkml:trace contextRef="#ctx0" brushRef="#br0" timeOffset="151525.3906">16760 11944 15726,'-20'-60'1826,"0"40"-1089,-19 1 640,-1 19-256,0 19-416,0 1-225,1 40 33,19-21-97,-20 41-31,40-20-225,0-20 224,20-1-32,0-19-191,20 0-1,19-20 64,-19-20-128,20-20-96,-1 1 64,-19-1 32,0 0-96,-21 0 0,1 0-256,-20 1 608,-20-1-256,1 20-192,-1 20 96,0 0 64,0 0-160,0 40 96,20-20 64,0 39 0,20-19-96,0 0-128,20 0-64,19-20-641,0 19-640,21-39-801,-21 20-1442,2-20-6245</inkml:trace>
  <inkml:trace contextRef="#ctx0" brushRef="#br0" timeOffset="151750">17475 11904 15406,'-20'-40'1826,"0"40"-1122,0 0 1058,-19 20-353,19 0 97,0 20-321,0-1-320,20 1-257,20 0-544,0 0 1,20 0 63,-1-20-192,1-1-417,20-19-608,-1 0-1185,0 0-2018,-39-19-6278</inkml:trace>
  <inkml:trace contextRef="#ctx0" brushRef="#br0" timeOffset="151924.8046">17852 12103 16527,'60'79'3011,"-40"-59"-2563,0 20 321,-20 19 192,0-19-480,0-20-257,0 20-96,0-21-513,0 21-800,0-40-2210,0 0-2210</inkml:trace>
  <inkml:trace contextRef="#ctx0" brushRef="#br0" timeOffset="152401.3672">18627 12003 17808,'-20'-40'929,"0"21"-128,0-1 448,-20 20-128,-19 20-192,19-1-192,0 1-33,1 40-543,19-20 223,0 20-32,20-21-320,20 1 0,0 0 129,19-20-129,21-20 32,-20 0 0,19-20-96,-19 0 64,0 0-64,-20-20 0,-1 21 160,-19-21-96,0 20 0,0-20-64,0 20 96,-19 20-128,19 0 0,-20 0-32,20 20-32,0 0-225,20 20-191,-1-20-321,1 19-865,0-19-1889,20 0-2275</inkml:trace>
  <inkml:trace contextRef="#ctx0" brushRef="#br0" timeOffset="152786.1329">18924 12023 15406,'-19'-20'1634,"19"20"-289,-20 0-192,20 40 801,-20-20-353,20 20-704,20 20-448,19-41-257,-18 21 32,18-40-160,1 0 64,-1-20-96,-19 0 96,21 1-128,-41-21-128,0-20 128,0 20 96,0-20-160,0 1-320,0-20 576,0-1-672,0 21 191,0-20 353,0 39 97,19 0 383,-19 40 1,0 20-449,0 0 480,-19 20 193,19 19-128,19 1-129,1-1-320,0 1-192,19-1-128,1 0-288,0-19-769,0 0-1122,-1 0-864,-19-20-3203,0 0-7783</inkml:trace>
  <inkml:trace contextRef="#ctx0" brushRef="#br0" timeOffset="152952.1485">19619 12321 24407,'41'20'1537,"-21"-20"-1537,-20 20-96,19 0 160,-19 19-352,0-19-1666,0 0-3876,0 0-10473</inkml:trace>
  <inkml:trace contextRef="#ctx0" brushRef="#br0" timeOffset="153869.1407">19977 11527 6277,'-20'-60'4613,"20"40"-1122,-20 0-576,20 0-289,0 20-608,0 20-1249,0 20 288,0 0 160,0 40-416,0-1-257,20 0-159,20 1-97,0-21-96,0-19 64,-1-1-127,1-19 31,-21 0-224,22-20 256,-2-20-96,1 20-64,-1-20-224,2 1 864,-2 19-1376,-19 0 1088,20 19-416,-21 1-64,1 20-192,0-20 160,-20 20 96,-20 0 32,0 0-64,1-21-1,-21 1 1,0 0-32,0-20 96,1 0-192,-1 0-128,0-20-225,21-19-223,-22 19-610,41-20-1536,0 0-1923,0 0-6694</inkml:trace>
  <inkml:trace contextRef="#ctx0" brushRef="#br0" timeOffset="154223.6329">21010 11904 15887,'0'-40'1569,"-20"40"-416,-20-19 513,1 38 95,-2-19-95,2 40-609,-1 0-416,21-1-97,-1 21-448,40-20 32,-1 0 0,41 0-64,0-21 65,19-19-129,0 20-64,1-20-289,-21 0-544,1-20-1281,-20 20-2306,-1 0-5221</inkml:trace>
  <inkml:trace contextRef="#ctx0" brushRef="#br0" timeOffset="154485.3515">21546 12163 19890,'20'39'929,"-1"1"-673,-19 0 225,0-1 256,0 1-225,-19 0-320,19-21-160,0-19-352,0 20-385,0 0-1184,0-20-1891,-20 20-9673</inkml:trace>
  <inkml:trace contextRef="#ctx0" brushRef="#br0" timeOffset="155143.5546">22023 11487 8359,'-40'0'6278,"40"0"-4196,0-20-352,20 20 192,0 20-193,-1 0-127,1 20-513,0 0-448,0 39 63,0-19-223,-1 19-193,22-20-64,-22 1-64,21-21-64,-20 1-128,0-20 161,-20-20-65,19 0 256,-19 0-128,20 0 0,1-20-160,-2 0 32,21 20 0,-20-20-160,-1 20-224,1 20 704,0 0-640,-20 0 224,20 20 32,-20 0-128,0 0-64,0-20 64,0-1-65,-40 1-63,20 0 160,1-20-288,-21-20-97,1 20 129,-2-20 192,22 20-577,-1-19-1185,0 19-2434,20-20-4548</inkml:trace>
  <inkml:trace contextRef="#ctx0" brushRef="#br0" timeOffset="155694.3359">23135 11983 17872,'0'-39'1346,"-40"19"-674,20-20 321,-20 20 160,0 20 353,1 0-417,-20 0-481,18 40-191,2 0-225,-1-1 96,20 21-288,20 0 96,20 0 64,20-21-160,-1 1 129,41-20-97,-1 0-32,1-40 64,-21 0-96,1 0-32,-20-39 64,-20 19-32,0-20 0,-20-20 0,19-19-257,-19 0 385,-19 0-192,19 20 96,-20 19 224,0 20 97,20 40 31,-20-20-128,20 40 1,0 20 95,0 0 128,20 39-159,0 0-129,19 1-128,1-1-192,-20-20 31,-1 1-543,2-20-289,-1 0-993,0 0-2274,-20-1-6470</inkml:trace>
  <inkml:trace contextRef="#ctx0" brushRef="#br0" timeOffset="157185.5469">24346 12242 22261,'0'20'608,"0"-20"-480,0 20 353,0-1-65,0 21-256,-20 0-32,1 39-416,-2-20-897,1-19-2210,0 0-7976</inkml:trace>
  <inkml:trace contextRef="#ctx0" brushRef="#br0" timeOffset="158309.5703">1767 12976 19218,'-20'-19'1057,"0"-1"-1089,20 20 160,0 20 673,0 39 63,40 0-191,-20 21-385,20 0-256,-1 19 0,1 0-128,-1 0-448,2-39-1090,-2-1-1633,-19 1-1473</inkml:trace>
  <inkml:trace contextRef="#ctx0" brushRef="#br0" timeOffset="159948.2422">1588 13374 3555,'0'0'12396,"-20"0"-11435,0 0-321,20-20 385,-19 20 32,19 0-64,0 0-513,0 0-704,0 0 96,0 0 256,19 0 161,1 0 95,0 0-96,20 0 0,20 0-191,-1-20-97,-19 20 128,0-20-64,-1 0-96,1 1 64,-20 19-128,-1-20 96,2 20-128,-1 0 63,-20 0-191,0 0 480,-20 20-320,20-20 96,-21 19-32,-18 1 32,19 0-320,-19 0 352,-1 0-96,20-20 96,-20 20 0,0-20-32,21 19 0,-21-19 32,20 0 0,-20 0 32,20 0-128,0 0 128,1 20 32,19-20 0,-20 0 32,20 0 1,0 0-1,0 0-96,0 0-128,0 0 96,0 0 96,20 0-96,-1 0 96,21-20 0,0 20 32,0-19 32,19-1-96,1 0 64,0 0-96,-21-20-64,20 1 32,-18 19-160,-2 0-320,1 0-930,-20 0-2113,-1 20-2274,-19 20-5925</inkml:trace>
  <inkml:trace contextRef="#ctx0" brushRef="#br0" timeOffset="161025.3906">2184 12857 15887,'0'-59'2562,"0"39"-1249,0 0-96,0 0-192,0 20-704,20 0 159,-20 20 225,20 20-33,0 19-255,19 1 63,21 19-224,-1 20-159,-19-19 31,20 20-192,-1-21 224,-19-20-128,0 1 32,-21-20-32,2-1-32,-1 1 64,-1-20 64,1-20-96,-20 19 32,0-19 289,0 0-33,0 0-352,0-19 0,-20 19-32,1-20 128,19-20-128,-20 20 128,-1-19-128,21 19 64,0 20-64,0-20-64,0 20-65,0 0 65,0 0 32,0-20 224,0 20-192,21 0 32,-1-20 32,-20 20 32,0 0 0,19 0 0,-19-19 32,0 19-160,0 0 128,0 0-96,0-20 32,20 20-64,-20 0-288,20-20 608,-20 20-288,20 0 0,-1 0 64,21 0 96,-19 20-32,18 0-32,20-1-32,-19 1 64,0 0 0,0 0-64,-1-20 64,1 0 64,-20 0 32,20-20-160,-20 0 97,-20 0-97,20-19 64,-20-1-128,-20 0 31,20 1-127,-20 19 64,-1-20 32,-18 20-32,19 0 64,0 0-32,1 20-160,-1 0 32,20 20 192,-20 0 64,20 20-32,0 20 64,20-21-128,0 21 64,-1-1-64,21 1 64,-1-21-128,2 1-257,18-20-383,-19-20-642,20 0-1312,-21 0-1891,1-20-7270</inkml:trace>
  <inkml:trace contextRef="#ctx0" brushRef="#br0" timeOffset="161380.8593">3534 13056 17488,'0'19'1313,"0"21"-864,20 0 992,-20 0 257,21 20-193,-21-1-864,19 1-97,1-1-159,-20-19-257,20 0 32,0-21 128,-1-19 32,-19 0 1,20 0-97,-20-19-192,0-21 0,20 0-32,-20 1 64,0-21-64,20 20-64,-20-19-32,20 39 32,0 0-32,0 20 192,19 20-128,-19 0 64,20 20-64,0-1-128,-1 1-513,1 0-608,19-21-993,-39 1-3075,20 0-8905</inkml:trace>
  <inkml:trace contextRef="#ctx0" brushRef="#br0" timeOffset="162201.1719">5044 13215 10313,'-20'0'1762,"0"-20"-257,20 0 353,0 20-128,-20-20-385,20 0 32,-20 0-160,20 0-384,-20 0-96,0 20-257,1 20-63,19 0-97,-20 20 32,0 0-127,20 20-1,-20 19 0,20-19-64,20-1-32,-20 1-96,20-41 32,19 21 65,1-40-97,0 0-673,20 0-704,-1-20-449,1 20-672,-20-20-1378,19 1-8712</inkml:trace>
  <inkml:trace contextRef="#ctx0" brushRef="#br0" timeOffset="162511.7188">5500 13255 8199,'-20'0'9225,"1"0"-8552,-1 20-1,0-20 1122,0 19 0,20 21-577,0-20-320,0 20-353,0-1-288,20 21-127,20-21 63,-1-19-32,1-20-32,20 0-96,-21 0 96,21-39-128,-20 19 32,0-20-64,-21 0 32,-19 1-192,0-1-64,0 0-33,-39 21 33,-1-1-64,0 20-257,0 0-319,1 0-514,-1 20-1505,20-1-1697,0 1-8584</inkml:trace>
  <inkml:trace contextRef="#ctx0" brushRef="#br0" timeOffset="163257.8125">6056 13334 15086,'0'0'1505,"0"0"-1152,21 0 639,-21 20-95,19 20-224,1-21 256,0 21-353,0 0 129,-1-20 0,1-1 63,-20 1-127,20-20-32,-20 0-129,0-20-320,0 20 32,0-19-128,-20-21-31,20 0 31,-20 1-64,20-21-64,-19 20 64,19 1-65,0-1-127,0 20 128,19 20 32,1 20-32,0 0 64,20 20-64,-20-1 32,20 1 96,-21 0-32,1-21 32,20-19-64,-40 0 160,20 0-64,0 0 97,-20-19-1,0-1 192,0-20 1,0 20-129,20-19-128,-20 19-224,0-20 32,20 20 32,-1 20-96,1 0 64,0 0-129,19 20-736,2 20-576,-2-20-1186,1-1-2626,-1 21-7879</inkml:trace>
  <inkml:trace contextRef="#ctx0" brushRef="#br0" timeOffset="163692.3828">6930 13572 17264,'40'139'1121,"-20"-79"-609,0 0 97,0-21-97,19 21 129,-19-21 160,0 21-161,-1-40-127,2 19-1,-21-19-63,0 0 223,20-20-31,-20 0-353,-20-20-192,-1 0 65,2-19 63,-1-21-32,0-19-128,-19 0-192,19-41 192,20 1-96,-20 0 0,20 20-32,20 0 64,-20 39 32,39 0-160,-19 40 224,0 20 32,19 0-64,-18 40-32,-21 0 0,20 20-32,-20 19 0,0-20 64,0 1-96,-20-1-96,20-19-192,-21 0-257,2-21-480,-1 1-448,0-20-1442,20-20-1697,0 20-7048</inkml:trace>
  <inkml:trace contextRef="#ctx0" brushRef="#br0" timeOffset="164047.8515">7328 13314 20147,'39'-39'2786,"-19"39"-2017,-20 0-513,0 0 481,0 39 224,0-19-481,0 40-191,0-21-97,0 21-96,0-21-64,20 1 96,0-20-64,19-20 0,-19 0 64,0 0-64,0-20-128,0 0 32,-20-19 32,20-1-160,-20 0 64,20 1 160,-20-1-64,0 0-64,19 1 64,-19 39-32,0 0 160,0 19-96,20 21-32,-20 0 32,20 19-288,0-19-257,0-20-992,20 0-1154,-21-1-2690,21-19-11338</inkml:trace>
  <inkml:trace contextRef="#ctx0" brushRef="#br0" timeOffset="164540.039">8102 12976 128,'0'-59'18257,"0"19"-16367,0-19-65,0 19-639,0 20 31,20 0-449,-20 20-159,19 0 64,-19 40-129,20 20-192,20 19-223,-20 20-225,20 0 384,-1 1-288,1-21-256,-1 1-289,2-21-768,-21-19-641,19 0-769,-19-21-1985,0 1-8328</inkml:trace>
  <inkml:trace contextRef="#ctx0" brushRef="#br0" timeOffset="164923.8281">8082 13215 18801,'-39'0'2435,"39"0"-1058,0-20-192,0 20 192,19 0-512,21 0-352,-1 0-289,1 20-192,40 0 128,-21 0-128,21-20 64,-1 0-64,0 0 64,1 0-96,-21 0 64,2-20-96,-2 0-64,-20 0 96,1 0-32,-40 0-96,20 0 32,-20 0-192,-20 0 63,-20 20 65,21-20 32,-41 20-32,20 20 96,0 0 32,-19 20 96,39 0 64,1 0-64,19 0 0,0 19 32,39-19-128,1-1-352,19 1-641,21-20-673,-21 20-1152,21-40-2211,-21 19-9641</inkml:trace>
  <inkml:trace contextRef="#ctx0" brushRef="#br0" timeOffset="165496.0938">10227 12937 14862,'-40'-80'576,"20"61"97,-20-1 448,1 0 192,19 20-160,-20 20 32,0 19 32,20 1-320,20 20-224,-20-1 0,20 20-225,20 21-288,0-20-96,1-1-192,18 0-352,1-19-97,-1-1-256,1-19-736,20-20-1730,-21-20-2307</inkml:trace>
  <inkml:trace contextRef="#ctx0" brushRef="#br0" timeOffset="165713.8672">10406 12798 1985,'-20'0'17233,"20"0"-16433,-20 20-255,-1 19 512,21 21 160,0-1 0,0 40-512,0-19-545,21 0-64,-1-1-192,0 1-545,19-21-608,1-19-769,-1-1-1601,-18 1-7079</inkml:trace>
  <inkml:trace contextRef="#ctx0" brushRef="#br0" timeOffset="165959.9609">10147 13314 17969,'-20'20'1921,"20"-20"-1152,0-20 416,0 0-32,20 1-576,20 19-321,-20-20-160,20 0-96,-1 20-160,20-20-288,-18 0-385,18 20-897,-19-20-1345,20 20-352,-1-20-7591</inkml:trace>
  <inkml:trace contextRef="#ctx0" brushRef="#br0" timeOffset="166133.789">10803 12996 9096,'-20'0'7015,"-20"0"-5990,21 0 96,-22 20 0,2 0 64,-1 39-192,-19-19-449,18 20-415,2-20-129,-1 19-353,21-19-832,-21 0-1057,19-20-1794,2-1-9865</inkml:trace>
  <inkml:trace contextRef="#ctx0" brushRef="#br0" timeOffset="166307.6172">10147 13215 18033,'-20'-40'2594,"20"40"-2049,0 0 608,0 20 224,20 0-608,0 0-449,20 0-32,0 0-384,19-1-192,1-19-481,-1 20-576,-19-20-1442,19 0-2722</inkml:trace>
  <inkml:trace contextRef="#ctx0" brushRef="#br0" timeOffset="166517.5782">10545 12838 21011,'79'19'2082,"-20"1"-1281,1 20-417,19 19-191,-19 1-65,0 19-64,-1 21-64,-19-21-288,0 1-129,-20 19-320,-20-40-448,-20 1-288,-1-1-961,2-19-1987</inkml:trace>
  <inkml:trace contextRef="#ctx0" brushRef="#br0" timeOffset="169294.9218">11895 13354 13356,'0'-60'3075,"0"41"-1377,0-1-65,0 0 129,0 20-865,0 0 64,0 20-193,0 19-255,19 1-193,1 20-32,0-21-224,1 1 33,18 0-65,-19-1-289,0-19-351,-1 0-737,1 0-1570,0-20-1762,0 0-8551</inkml:trace>
  <inkml:trace contextRef="#ctx0" brushRef="#br0" timeOffset="169468.75">11855 12976 16783,'-20'-39'1570,"1"19"-1314,-1 0-224,-1 20-160,21 0-673,0 0-512,0 0-801,0 0-3075</inkml:trace>
  <inkml:trace contextRef="#ctx0" brushRef="#br0" timeOffset="169765.625">12213 13215 16015,'79'139'2114,"-39"-80"-417,0 1 289,-21-40-320,1 19-385,0-39-480,-20 20-417,20-20-32,-20 0-31,19-20-257,-19 1 64,20-1-128,1-20 128,-21 0-256,20 1 192,-1-21-64,-19 21-32,20 19-32,-20 0 0,20 40 64,19 0-64,-19-1-449,20 21-704,0 20-833,0-21-1217,-21 1-1922,21-20-9160</inkml:trace>
  <inkml:trace contextRef="#ctx0" brushRef="#br0" timeOffset="170331.0546">13543 13374 14221,'-20'0'2306,"0"0"-897,20 0-159,-20 0-97,20 20-128,-19 19-128,19 1-193,0 19-191,0-19-97,39 0-288,-19-21 32,20 1-96,20-20 65,-21-20-129,20 1 96,-18-21-64,-2 0 64,-19 1-32,-20-1-32,0 0-32,-39 1-224,19 19-257,-40 0-127,20 20-449,1 0-705,-1 0-704,0 20-1730,20 0-8777</inkml:trace>
  <inkml:trace contextRef="#ctx0" brushRef="#br0" timeOffset="170815.4296">13762 12838 17264,'0'-60'2114,"20"40"-1409,-20 0-161,0 20 769,0 20 97,0 20-257,19 19-353,-19 1-351,20 19-97,0-19 1,0 19-129,19-19-64,2-20-64,-2 0 32,1-1 0,-1-39-32,-19 20 0,20-20-64,-20-20-64,20 0 96,-21 20-64,1 0-64,20 0 128,-21 0-128,2 40 96,-1-20 33,0 20-130,-1-1 97,-19 1 1,0 0-33,0-1-97,-19-19 1,-1 0-32,0 0 96,-20-20-64,0 0-224,1 0-33,-1 0-543,0 0-674,20-20-672,0-20-1794,0 20-6918</inkml:trace>
  <inkml:trace contextRef="#ctx0" brushRef="#br0" timeOffset="171214.8438">14576 13275 21652,'19'19'865,"1"-19"-417,0 40 417,0 0 64,0-1-128,0 21-257,20-20-256,-21-1-63,1-19-1,20 0 64,-20-20 97,0 0-193,0 0 0,-20-20-128,19-20-32,-19 1 32,20-1-96,-20 0-96,0-19-737,0-1-384,20 1-417,-20 19-352,0 20-1249,20 0-640,-20 20-7048</inkml:trace>
  <inkml:trace contextRef="#ctx0" brushRef="#br0" timeOffset="171346.6797">15052 13275 14637,'60'79'2851,"-40"-39"-833,-1-1-384,1 1-834,1 0-415,-21-1-385,19-19-385,1 0-1056,0 0-1698,0-20-1826</inkml:trace>
  <inkml:trace contextRef="#ctx0" brushRef="#br0" timeOffset="171492.1875">15171 13095 18769,'-39'-59'2306,"19"39"-1697,0 0-417,0 0-128,20 1-448,0-1-1474,0 20-2818</inkml:trace>
  <inkml:trace contextRef="#ctx0" brushRef="#br0" timeOffset="172111.3281">15787 13453 11242,'-20'0'2178,"20"-20"-608,-19 20 480,19-20-321,-20 20-95,20 0-353,-21 20-352,21 0-288,0 20-33,21-1 193,-1 1-289,-1-20-223,21 19-97,-1-39 0,22 0-64,-2-19-32,0-1-64,-19-20 0,-20 1 32,0-1-64,-20 0 32,-20 20-288,0-19-385,-20-1-63,1 20 127,-21 0-384,20 20-1089,0 20-832,21 0-1282,-1 0-8168</inkml:trace>
  <inkml:trace contextRef="#ctx0" brushRef="#br0" timeOffset="172421.875">16184 13413 17488,'0'0'2306,"0"20"-1729,0 0 608,0 0-128,20 0 128,19 0-544,2-1-225,-2 1-192,1 0 161,19-20-97,1-20-64,-20 20-128,-1-39-96,1 19 160,-20-20-160,0 0 64,-20 1-352,-20 19-160,0-20-449,0 20-224,0 1-481,1 19-1537,-1 0-1441,0 0-9097</inkml:trace>
  <inkml:trace contextRef="#ctx0" brushRef="#br0" timeOffset="172741.211">16958 13255 20851,'0'-20'2467,"0"0"-2243,0 0-64,-19 20 256,-1 0 257,0 0-193,0 0-319,0 20-129,20 0 32,0 20-32,20-21-32,20 21 96,-1 0-320,21-1-193,-20-19 65,19 20-33,-18-20 353,-2 19-32,-39-19 64,20 0 0,-40 0 129,0 0-194,-20-1 97,0 1-576,-19-20-1250,20 0-1377,-2 0-865,2 0-9929</inkml:trace>
  <inkml:trace contextRef="#ctx0" brushRef="#br0" timeOffset="173471.6797">17971 13235 16335,'20'0'2562,"-20"-20"-960,0 20-513,20 0-128,-20 20 64,20 0-160,0 39-193,0 1-319,0-1-161,0 21-96,19-21 0,-19-19-64,19-1 160,-18 1-32,-1-20 129,-1-20-97,1 0 0,-20 0-96,20-20 0,0 0-64,-20-20-32,20 1 32,-20-1-32,19-19-64,-19 19 96,20 0-64,-20 21-64,21 19 64,-21 19 128,0 1-64,0 40 32,0-21 0,0 21-32,19-21 0,1-19 161,0 0 31,20-20 96,-21 0 32,1-20 1,20 0-257,-20 1 96,-20-21-160,20 0 32,-20 1-96,0-1-288,0 0-417,20 1-384,-20-1-481,19 0-896,1 21-1890,0 19-3748</inkml:trace>
  <inkml:trace contextRef="#ctx0" brushRef="#br0" timeOffset="173908.2032">19163 13294 16944,'20'-39'2754,"-20"19"-2177,0 0 320,-20 20 512,0 0-96,1 20-416,-2 20-417,1-1-159,0 21-129,1-1-96,19-19 0,19 19-64,1-19-32,-20-20 64,20-20 64,1 0-192,-2 0 160,1-20-64,0 0 0,0 0 0,-20-19-32,0-1 64,0 0-64,0 21 129,19-21-33,-19 20-96,0 20 96,0 0-32,0 0-32,0 40-32,20-20-32,0 19-32,0-19-417,20 0-608,0 0-1313,-1-20-2627,1 20-8712</inkml:trace>
  <inkml:trace contextRef="#ctx0" brushRef="#br0" timeOffset="174355.4688">19778 13314 17136,'20'-39'2562,"-20"39"-1377,0-20-128,0 40 353,0-20-289,0 39-385,0-19-415,20 20-193,-20-1-128,40 1-64,-20 20-32,20-41-321,-1 21-512,1-20-544,0-20-545,0 0-929,-1 0-1569,1 0-7752</inkml:trace>
  <inkml:trace contextRef="#ctx0" brushRef="#br0" timeOffset="174558.5938">20275 13354 10730,'0'-40'5957,"0"40"-3490,0 0-449,-20 20-673,0 20 0,1-1-320,-22 21-96,2 19-417,-1 0-319,1-19-97,-1 0-192,0 0-289,20-21-191,20 1-385,-20 0-577,20-20-768,20-20-1409,-20 19-2435</inkml:trace>
  <inkml:trace contextRef="#ctx0" brushRef="#br0" timeOffset="175413.0859">20712 13711 12651,'20'0'2755,"-20"0"-1249,0 0 63,0 0 129,0 0-449,0 0-352,0 0-129,0 0 97,0 0 64,0 0-192,0 0-65,0 0-159,0 0-33,0 0 1,0 0-193,20 0-160,-20 0-64,0 0-32,20 21 64,-20-21-32,19 0 0,-19 0 1,20 0-33,0-21 64,-20 1-96,20 20 160,-20-20-64,0 0-32,-20 20-64,20-20 0,-20 20-96,0 0-449,20 0-704,-19 0-1441,-1 20-4229,20-20-9769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6T23:46:59.52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873 3087 16335,'-20'-20'1281,"20"20"449,-19-19-1,19 19-191,0 0-930,0 0 161,0 0 320,19 19-544,1 21-33,1 1 1,-2 18 31,1 1-544,0-1 96,0 1-64,-1-1 64,1 1-31,0-21-65,0 1 64,0-1 0,0-19-96,0 20-129,-20-19-223,20-21-481,-20 19-320,0 1-737,0-20-1441,-20 0-2050</inkml:trace>
  <inkml:trace contextRef="#ctx0" brushRef="#br0" timeOffset="288.0859">357 3445 13805,'-79'-20'4836,"59"0"-3298,0 20-642,20-19 418,0-1 95,20-20-128,19 20-352,1-19-480,20-21 95,19 1 65,1-2-353,-1 2-160,1 19-96,-1 1-32,-20-1-705,1 20-800,0 0-1058,-1 20-3106,-19 0-10891</inkml:trace>
  <inkml:trace contextRef="#ctx0" brushRef="#br0" timeOffset="969.7265">1648 3028 5092,'-20'-40'11371,"20"1"-9129,-19 19-64,-2 0-832,1 20-289,0-20-353,1 40-223,-1 0 63,-20 0 33,1 39-129,18 0-160,1 1 97,1 20-161,19-1-128,0-19-64,19-1 32,22 1-96,-2-20-96,1-1-352,-1 1-802,1-20-832,20-1-1089,-20-19-2178</inkml:trace>
  <inkml:trace contextRef="#ctx0" brushRef="#br0" timeOffset="1375">1827 3306 4676,'59'20'16624,"-59"0"-17041,20 0 930,0 0 191,-20-1 97,0 21 512,19-20-768,-19 20-289,0-21-32,0 1 161,0 0 31,0-20-96,0 20 129,0-20 224,0 0-97,0-20-288,21 0-128,-21-19 65,0-1-161,20 0-64,-20 1-64,20-1 32,-20 20 64,19 0-32,1 20-32,20 40 160,-21 0-160,22-1 32,-2 21-192,1-40-353,19 19-31,-19-39-546,0 20-447,-20-20-961,-1-20-1186,-19 0-3010</inkml:trace>
  <inkml:trace contextRef="#ctx0" brushRef="#br0" timeOffset="1606.4453">2244 3008 21236,'99'0'2370,"-40"0"-769,1 0 65,20 40-961,-21 19-161,-19 1 97,0 0-225,-1 19-256,-19-19-160,0-1 0,0-19-96,-1-20-480,-19 19-545,0-19-737,-19 0-1858,-1-20-7943</inkml:trace>
  <inkml:trace contextRef="#ctx0" brushRef="#br0" timeOffset="14775.3906">3296 3306 16687,'-20'0'1025,"1"0"-512,19-20 480,0 20 672,0 0-800,0 0-449,19 0 161,1 0 96,20 0-289,-1 0 0,21-19-223,-20 19-129,-1-20-32,1 20 0,0 0-577,0 0-1089,-1 20-1088,1-20-1410,-40 19-7399</inkml:trace>
  <inkml:trace contextRef="#ctx0" brushRef="#br0" timeOffset="14993.164">3435 3544 16239,'-19'0'3747,"19"0"-2465,0 0-257,19 0 480,1 0-128,0-20-672,19 20-513,1 0-224,-19 0 32,18 0 0,1 0-448,-1 0-673,1 0-833,0 0-2498,0 0-10667</inkml:trace>
  <inkml:trace contextRef="#ctx0" brushRef="#br0" timeOffset="17171.875">4468 3445 13196,'20'20'833,"0"20"-32,-20-21 95,19 21 418,-19 0-97,20-21-352,0 1-225,-20 0 449,0-20-64,0 0 96,0-20 160,0 20-672,0-39-385,0 19-96,-20-20-64,0-19-32,1 19-96,19 0-96,-20 1 32,0-1 32,20 20 0,0 20-224,0 0 31,40 0 1,-21 20 320,21 0 32,-1 20-32,22-1 32,-22-19-64,-19 20 64,19-40 0,-39 20 0,20-20-31,-20 0 127,0 0 224,0 0 225,0 0-193,0 0-320,-20-20-128,20-20 96,0 20-32,0-19-128,0 19-64,0 0-96,20 20 31,0 0 65,20 20 128,0 0 96,-1 19-96,1 1-352,0 0-961,20-21-865,-21 1-1762,20 0-4997</inkml:trace>
  <inkml:trace contextRef="#ctx0" brushRef="#br0" timeOffset="17511.7188">5401 3326 15278,'-60'0'1025,"40"0"833,1 40-225,-21-20 1,20 19-1,1 1-832,19 0-545,19-1-288,1-19 128,0 0 33,0-20 63,19 0 128,2 0-128,-22-20 32,21 20-95,-40-20 31,0 0-128,0 1-96,0-21-97,-20 40-31,0-20 64,20 20 0,-19 0-128,19 0-289,0 20 129,0 20 320,19-1-289,1 1-1344,20-20-1698,19-1-1410,-19-19-8263</inkml:trace>
  <inkml:trace contextRef="#ctx0" brushRef="#br0" timeOffset="17708.0078">5937 3306 17648,'20'-20'1826,"-20"20"-833,20 0-96,-20 40 928,0-20-255,0 20-545,0 19-673,0-19-224,20-1-96,-20-19-96,20 0-224,-20 0-545,0 0-608,0-1-1506,-20-19-2562</inkml:trace>
  <inkml:trace contextRef="#ctx0" brushRef="#br0" timeOffset="17910.1562">5739 3425 22325,'20'0'1889,"0"0"129,19 0-704,-19 0-962,19 20 192,2 0-159,-2 20-385,21-21-192,-21 1-385,21-20 65,-20 20-449,-21-20-577,21 0-1184,-20 0-2083,0 0-9480</inkml:trace>
  <inkml:trace contextRef="#ctx0" brushRef="#br0" timeOffset="18055.6641">6374 3465 18161,'20'20'3075,"-20"0"-1122,20-20-1024,0 19-769,0 1 33,0-20-386,-1 20-767,1 0-898,0-20-2562,-20-20-9449</inkml:trace>
  <inkml:trace contextRef="#ctx0" brushRef="#br0" timeOffset="18179.6875">6295 3306 18641,'-40'-20'1409,"20"20"-1120,0 0-449,20-19-2755,0 19-7591</inkml:trace>
  <inkml:trace contextRef="#ctx0" brushRef="#br0" timeOffset="19011.7188">6851 3366 15726,'0'0'993,"0"20"-961,20 19 2243,-1 1-834,1 0-736,-20-1-225,40 1 97,-20-20-97,0-1 97,-20-19 95,20 20 33,-20-20-289,0-20 257,0 1-33,0-1-383,-20 0-161,20-20-96,-20 1 0,0 19-64,0-20-385,0 20 161,20 1 160,0 19-353,0 0-63,20 19 448,20 21 96,0-20 64,-1 20 96,1-21 32,-1 1 32,2 0-63,-2-20 159,-19 0-256,0 0 288,-20 0 129,0 0 191,0 0-191,0-20-353,-20 0 32,20-19-64,-20 19-160,20 0-64,0 0-64,0 20-225,20-20 161,0 20-32,19 20 128,2-20 96,18 20-192,-19 0-513,19 20-833,-19-21-1473,20 1-2146,-21-20-8007</inkml:trace>
  <inkml:trace contextRef="#ctx0" brushRef="#br0" timeOffset="19359.375">7665 3346 18161,'0'20'2690,"0"-20"-2369,0 20 671,20-1 322,-20 1 127,20 20-512,0-20-449,19 19-223,-19-19-193,20-20 160,-21 20-32,22-20 64,-22-20-128,-19 0-95,20 1-130,-20-1 97,0 0-96,0-20-64,-20 40 32,20-20 32,0 20-32,0 0-224,0 0-417,0 20 673,20 0 128,0 20-32,0-20-32,0 19-64,19-19-481,1-20-1024,0 20-513,-1-20-1986,-19-20-6919</inkml:trace>
  <inkml:trace contextRef="#ctx0" brushRef="#br0" timeOffset="19771.4844">8221 3326 13420,'0'60'6118,"0"-21"-4292,20 1-65,-20-20-608,20 0 33,0-1-322,-20 1-319,0-20-321,0 0 64,19 0 129,-19 0 95,0 0 1,0 0-353,0-20-512,0-19 95,0 19-95,0-20-257,0 1-287,0 19 127,0 0 224,20 20 225,0 0 288,0 20 256,-1 0 257,-19-1 95,21 21 1,-1-20-289,0 0-96,-1-20 0,1 0 97,-20 0 63,20 0 96,0-20-159,-1 0-193,-19 0-128,20 20-353,21 0 33,-22 0-32,21 20-513,19 0-833,-18 0-2177,18-20-7432</inkml:trace>
  <inkml:trace contextRef="#ctx0" brushRef="#br0" timeOffset="20735.3515">9571 3386 15118,'0'-20'2754,"0"20"-992,0 20-1057,0-20 864,20 19-416,0 21-224,0-20-320,20 20-161,-20-1-127,-1-19 31,-19 0-96,20-20 0,-20 20-31,0-20 31,0 0 448,0-20 33,0 0-641,-20-20 32,20 1-64,-19-1-160,19 0 64,-20 1-224,20-1 128,0 20-96,20 20 0,-20 0-65,39 0 289,-19 20 32,20 0-32,0 20 64,-1 19-64,1-19-64,-1-1-512,1-19-513,0 0-769,0 0-1057,-20-20-1697,-1 0-7335</inkml:trace>
  <inkml:trace contextRef="#ctx0" brushRef="#br0" timeOffset="21039.0625">10028 3346 17680,'20'0'1922,"0"20"384,0 0-768,-1 19-385,1-19-224,0 20-193,0-20-543,20-1-65,-20 1 32,0-20 128,-1 0 128,-19 0-191,20-20 159,0 1-224,-20-1-128,0 0-96,0-20-64,0 40-160,0-20-33,20 20-95,-20 0 32,19 0 192,2 0 127,-1 20-159,19 0-737,-19 20-864,39-20-930,-18-20-2050,-2 0-8199</inkml:trace>
  <inkml:trace contextRef="#ctx0" brushRef="#br0" timeOffset="21474.6093">10624 3247 17936,'20'59'2307,"-1"-19"-514,1-20-415,-20 19-353,20 1-96,1-20-257,-21 0-320,19 0-287,-19-1 63,0-19 0,0 0 64,0 0-96,0 0-96,0-19-96,0-1-192,0-20-1,0 20-31,0-19 64,20-1-321,-20 0 289,20 40 128,-20 0 288,20 0 256,-20 20-31,39 0 63,-19 0-256,0 0 0,0-1-63,0 1 95,0-20 96,0 0 0,-1 0 1,1 0 31,-20 0-128,20 0-320,-20 0 32,39 0-257,-18 0 289,18 20-384,1 0-737,0 0-1121,-1 19-3204,1-19-9223</inkml:trace>
  <inkml:trace contextRef="#ctx0" brushRef="#br0" timeOffset="22278.3202">11537 3067 21748,'0'20'865,"0"0"1377,20 21-384,20-2-801,-20 1-192,0 0-225,19-1-352,-19 1-127,20 0-1,-20-1-64,-1-19-32,2 0-32,-1-20 64,-20 20-32,19-20-32,1 20 96,20-20-160,-21 19 64,21 21-64,-19-20 96,-2 19 0,1-19-160,-20 0 0,0 0 224,0-20-320,0 21 32,-20-21-96,1 0-33,-22 0 161,21-21-96,-19 1 64,-1 0-224,21 0-385,-22 1-96,22-21 192,-1 40 449,20 0-32,0 0-705,20 0 705,-1 20 160,22-20 256,-2 0 32,20 20 192,-19-20 1,20-20-1,-1 20 97,1-20-33,-20 0 0,19 0 161,-39 1-64,20-1 159,-21-20-383,2 20-129,-21 0-192,0 1 0,0 19-96,0-20 96,-21 0-225,2 20-127,-1-20 64,0 20 64,0 0-33,1 0-63,19 20 320,-20 0 160,20 19 96,-20 1-63,20 0-193,20-1-64,0 1 96,-1 0-32,21-21-161,-1 1-127,2 0-192,-21-20-545,19 0-545,-19-20-1697,0 0-5669</inkml:trace>
  <inkml:trace contextRef="#ctx0" brushRef="#br0" timeOffset="22569.3359">12570 3405 17168,'0'60'1601,"20"-40"802,0 0-1058,-20-1 128,0 1 1,19-20-257,-19 0-449,0 0 129,0 0 192,0-20-736,-19 1-65,19-1-64,0-20-224,19 20-96,-19-19-128,20 19 32,20 0-97,0 0 65,0 20-160,19 0-193,1 0-95,-20 0-770,-1 20-1985,1 0-6598</inkml:trace>
  <inkml:trace contextRef="#ctx0" brushRef="#br0" timeOffset="24172.8515">13841 3544 15118,'-40'-20'2530,"40"1"97,-19 19-385,19 0-384,0 0-1186,0 0-832,0 19-32,0 1 384,0 20 192,0-20-384,0-1 97,39 1 31,-19 0 128,19-20-96,-19 0 32,21-20-192,-22 0-192,1 1 224,-20-21-96,0 0 128,-20 1-288,1 19-225,-22-20 321,21 20-128,-19 1-256,19-1-129,0 20-608,1 20-257,19-1-768,0 21-1313,19-20-7912</inkml:trace>
  <inkml:trace contextRef="#ctx0" brushRef="#br0" timeOffset="24412.1093">14277 3643 6630,'21'0'10890,"-21"0"-8904,-21-20 256,21 1-769,-19-21-159,-21 20-193,20-39-705,-19 19 1,-1-19-225,0-1-128,20 20-128,-19-19 96,19-1-96,20 0 224,-20 20-192,20 21-128,20-21-65,0 20-351,19 20-737,21 0-769,0 20-2082,-21 0-5926</inkml:trace>
  <inkml:trace contextRef="#ctx0" brushRef="#br0" timeOffset="24586.9141">13941 3326 21940,'-21'20'1538,"21"-40"-417,21 0-352,-2 20-481,21-20-192,19 20-192,1 0-673,0 0-1377,19 20-1377,-19 0-2403</inkml:trace>
  <inkml:trace contextRef="#ctx0" brushRef="#br0" timeOffset="24875">14953 3346 21620,'-20'20'1185,"20"-20"-736,-20 0 95,20 20 65,-20 19 255,20-19-191,20 20-289,20-20-95,-1 19-97,21-39 128,0 0-160,-1-20-192,-19 1-256,0-1 96,-40-20 64,0 20-64,-40-19-225,0 19-255,-19 0-321,-1 0-225,21 20-31,-21 0-416,20 0-1122,20 20-3555</inkml:trace>
  <inkml:trace contextRef="#ctx0" brushRef="#br0" timeOffset="25881.8359">15528 3386 11242,'0'0'3556,"21"0"-2435,-1 19 1185,0 1-448,19 40-481,20-21-160,-18 41-192,18-21-384,-19 1-193,-1 0-256,2-1-64,-22-19-160,1 0 192,0-20-192,0-1 225,-20 1-129,0-20 256,-20 20 160,0-20-31,0 0-161,1-20-192,-22 0 96,2-19-352,-1-1 256,1-19-224,19-21 64,-1 0-32,1 1 32,1 0 32,19-1-96,0 21 32,19 19 64,22 20-128,-2 20-97,1 20 193,19 0-192,-18 20-417,-2 19-608,-19 1-737,0-21 128,-20 1 609,0-20 416,-20-1 161,0 1 127,0-20 545,-20 0 64,20 0 288,0-20 225,20 1 0,0-1-481,0-20-128,0 20 31,20 1 33,0-1 257,20 20 95,0 0 321,19-20 95,1 20-191,0 0-65,-1 0-159,1 0 287,-20-20 97,-1 0-64,-19 0-129,0-19-63,-20 19-97,0 0 97,-20-20-385,0 21 0,-19-1-321,19 0-127,0 20 32,-1-20 128,2 20-161,-1 0 1,20 20 160,-20 20 416,20-1-32,0 1 225,0 19-321,20-19-96,19 0-32,2-1-449,-2 1-608,1-20-480,-1 0-2339,-19-20-6406</inkml:trace>
  <inkml:trace contextRef="#ctx0" brushRef="#br0" timeOffset="26042.9688">16561 3505 5509,'-19'-40'16688,"-1"0"-15023,20 1-159,0-1-449,0 0-705,0 20-224,20-19-320,19 19-225,-19 0-1280,20 20-1634,20 0-2755</inkml:trace>
  <inkml:trace contextRef="#ctx0" brushRef="#br0" timeOffset="26419.9219">17137 3227 14926,'-40'0'4836,"1"0"-3362,19 0-129,0 0-512,-19 40 128,-1-1 160,20 1-257,0 19-511,20-19-289,20 0 32,0-20 64,-1-1 0,22 1 32,-22-20 33,1-20-65,0 20-128,0-19 128,-20-1-224,19-20-96,-19 20-32,0 0-225,0 1 193,0-1 32,0 20-64,0 20-513,0-1 737,20 1 32,0 20-160,20 0-1346,20-1-448,-21-19-640,21-20-993,-20 0-6727</inkml:trace>
  <inkml:trace contextRef="#ctx0" brushRef="#br0" timeOffset="26628.9063">17435 3008 13708,'20'-20'9417,"-20"20"-8424,0 20-736,20 20 671,-20-1 33,19 22-128,-19-2-384,21 1-321,19-21-160,-21 21-417,1-40-255,0-1-353,0 1-705,-20 0-2818,0-20-5894</inkml:trace>
  <inkml:trace contextRef="#ctx0" brushRef="#br0" timeOffset="26860.3515">17296 3227 21300,'119'-20'2082,"-40"0"0,1 20-353,-1 0-960,-18 0-513,-22 20-32,1 20-160,-1-20 33,2 19-33,-22-19-96,1 20-225,0-20-351,0-1-257,-20 1-705,19 0-1344,-19-20-2660,20-20-9192</inkml:trace>
  <inkml:trace contextRef="#ctx0" brushRef="#br0" timeOffset="26985.3515">17852 3107 21524,'-40'-40'2562,"40"21"-1793,-19 19-673,19-20-544,0 20-1314,0-20-3107</inkml:trace>
  <inkml:trace contextRef="#ctx0" brushRef="#br0" timeOffset="28026.3672">18488 3346 5733,'0'0'1185,"0"-20"-1313,0 20 865,0 0 1345,20-20-737,-20 20-192,0-20 833,0 20 64,0-19-128,0 19-353,0-20-416,-20 0-224,20 20-192,-20-20-97,20 20-351,-20-20 31,0 20 353,1 0-289,19 0-256,-21 40-96,1-20 224,1 19 193,19 21-65,19-20-160,1-1 65,1 1-65,18 0-64,1-21 32,-1-19 0,-19 0 97,20 0-1,-20 0 0,0-39-96,-20 19-352,20-20-32,-40 1 96,20-1-32,-20-20-64,0 21 96,0-1 63,20 20-31,0 0 64,-20 20 32,20 0-256,20 20 96,-20 0 352,40 20-160,-20-1 65,0 1-129,19 0 0,-19-20-33,0-1 66,0 1-33,0-20-97,-20 0 33,0 0 128,0 0 225,20 0-225,-20-20-32,20 1-32,-20-1-32,19 0-128,1 0-33,0 20 1,0 20-32,19-20 64,2 40-993,-2-21-1314,1 1-3042,-1 0-7655</inkml:trace>
  <inkml:trace contextRef="#ctx0" brushRef="#br0" timeOffset="28344.7266">19460 3167 21364,'0'-19'1857,"-19"-2"-1120,-1 21 32,0 21-513,-39-21 193,19 19 255,0 1-415,20 20-386,0-20 1,40 19-64,0-19 32,20 0 160,0 20 128,19-20-160,0 19-32,-18-19-32,-2 0-128,-19 0 288,0 0-96,-20-20 0,0 0 0,0 19-609,-20-19-1280,0 0-2884,-19 0-9256</inkml:trace>
  <inkml:trace contextRef="#ctx0" brushRef="#br0" timeOffset="30442.3828">19660 3564 5220,'0'0'2691,"0"-20"-1057,0 20 736,0 0-480,0 0 160,0 0-353,0 0-223,0 0-674,0-20 161,0 20 192,20 0-352,-20 0-353,0 20-31,0 0 63,0 0 33,-20 19-129,-1-19-192,1 20-32,20-19-192,-39 18-768,19-19-1346,0-20-1378,1 20-1280,-1-20-9224</inkml:trace>
  <inkml:trace contextRef="#ctx0" brushRef="#br0" timeOffset="31007.8124">20692 3167 18801,'0'-19'2082,"0"-2"-640,0 21-193,0 0-128,0 21-929,0-2 481,0 21-1,20 20-383,-20 19-97,20 0 0,0 1-224,0-21-288,-1 0-385,21-19-448,-20 1-1185,-1-22-2371,-19-19-7687</inkml:trace>
  <inkml:trace contextRef="#ctx0" brushRef="#br0" timeOffset="31499.0234">20493 3584 18865,'20'-20'2210,"0"0"-1729,20 0 416,0 1-353,19-1-480,-19 0 32,0 0-32,-1-20-128,1 21-96,-20-21 256,-1 0 0,22 1-192,-21-1-96,-1 0 96,1 1 32,-20 18 160,0 1-128,20 20 96,-20 0 160,0 0-128,0 41 609,20-2 128,-20 21 32,19-1-97,21 21-127,0-21 32,0 1-289,-1-1-64,1-39-224,0 19 65,-20-39-65,0 20-64,-20-20-64,0 0 32,0-20 0,0 1 64,0-1-64,0-20-64,0 1 64,20-1-32,-20 20-32,19-20-65,1 40-31,-20 0 96,20 0 128,0 20 129,-1 20-129,22 0-32,-2 19-161,-19-19-415,20-1-705,-21-19-929,1 0-1378,-20-20-4739</inkml:trace>
  <inkml:trace contextRef="#ctx0" brushRef="#br0" timeOffset="31659.1796">21685 3524 20275,'20'40'2818,"-20"-40"-1761,20 20 193,-1 0-802,21-20-384,-20 0-512,0 0-1442,0-20-3267,-20 20-11179</inkml:trace>
  <inkml:trace contextRef="#ctx0" brushRef="#br0" timeOffset="31795.8984">21646 3286 17296,'19'-39'-449,"1"39"-479,0-20 415,19 20-1409,1 0-2402</inkml:trace>
  <inkml:trace contextRef="#ctx0" brushRef="#br0" timeOffset="32042.9688">22201 3227 16847,'-19'40'3139,"-22"-40"-2562,22 19 224,-21 21 960,0-20-287,21 20-802,-1-21-383,20 41-65,39-20-64,21-1 64,0 1-64,-1-1-224,1 1-128,0 1 64,-41-22 0,1 1 64,-20 0 192,-20 0-32,-20-20-416,1 20-513,-1-20-608,-19 0-2723,18 0-11403</inkml:trace>
  <inkml:trace contextRef="#ctx0" brushRef="#br0" timeOffset="33617.1875">1787 4577 5925,'20'0'1474,"-20"0"-129,0 0 993,0 0-128,-20 0-480,20-20-321,0 20-224,0-20 609,0 20-513,0-20-448,-20 1-321,20-1 1,-20 0-161,0 0 289,0 0-161,-19 0-63,-1 20-385,0 0-64,0 20 192,1 20-32,-1 0 32,21 19 0,-1 20-160,-1-19 0,21-1 96,21-19 64,-1-20 65,19-20 191,20 0-224,2-20 97,-2-20-161,0 1 32,1-1-128,-20-19 0,-20 19-32,-1 20-64,1-20 96,-20 40 32,0-19-288,0 19-225,0 0 193,0 39 288,0-19 0,0 20-224,20-1 96,-20-19-289,20 20-351,-1-20-289,2-1-801,-1-19-1537,0 0-1730,-1 0-7207</inkml:trace>
  <inkml:trace contextRef="#ctx0" brushRef="#br0" timeOffset="33854.4922">1986 4140 19410,'0'-99'1762,"0"79"-1090,0 0-255,0 20 543,0 20 1,0 0-192,0 19-192,20 21-65,-20 19-320,19 21-32,21-1-95,-1 0-97,-19-39-353,20-1-352,-20-19-191,0-20-674,20 19-896,-21-39-2339,-19 20-8840</inkml:trace>
  <inkml:trace contextRef="#ctx0" brushRef="#br0" timeOffset="34317.3828">2581 4398 21236,'-20'-19'1217,"1"-1"-641,19 20 193,-20 0-96,-20 20-65,20 19 449,-20 21-480,20-1-289,40-19-224,-20 19-128,20-19-96,20-20 224,0 0-32,-1-20 32,1-20-64,0-20 0,0 1 32,-20-1-32,-20 0 64,0 1-160,0-1 0,0 20 128,0 20 128,0 0-128,0 0-448,0 40 288,19-1 160,1 41-64,0-1-32,19 0 64,22 1 32,-22-20-32,20 19 256,-19 1-544,-20-21 480,-20 1-128,0-1 32,-20 0 224,-20 1-224,1-20-128,-20-20 64,18 0-64,-18 0-128,0-20-352,18-20-770,2 0-447,-1 0-1154,20-20-5028</inkml:trace>
  <inkml:trace contextRef="#ctx0" brushRef="#br0" timeOffset="34665.039">3078 4636 20851,'-20'-19'1570,"20"-1"-1090,0 20 97,0 0 384,0 0-129,0 20-191,20-1-321,0 21-127,-1-20-258,1 19 33,20-19 193,0-20-65,0 0 128,19-20 64,-20-19 0,-19-1-63,1-19-65,-21 19-64,-21 0-64,1 21-96,-19-21-385,-1 20-63,-19 0 128,19 20 31,0 20 65,20 0-160,1 0-898,19 19-992,0 1-2370,39-20-8585</inkml:trace>
  <inkml:trace contextRef="#ctx0" brushRef="#br0" timeOffset="35034.1796">3634 4676 15310,'20'20'1057,"-20"0"1185,19-20-288,-19 0 0,0 0-64,0 0-449,0 0-672,-19-20-385,19 0 129,-20-20 31,0 1-256,20-1-160,0 0-160,0 1-64,0-1-128,20 0-545,0 40-256,-1-19-448,21 19-897,0 19-1314,0 21-384,-1 0-2049,1-20-706,-1 19 7912,-18 1 2979,-1-20-1986,-1 0-1249,1 19 1441,0-19 481,0 0-65,0 0-1088,-20-1-1122,19 1-576,-19 0-1057,0-20-1313,0 0-3268</inkml:trace>
  <inkml:trace contextRef="#ctx0" brushRef="#br0" timeOffset="35216.7968">3852 4179 20083,'-20'-19'3138,"1"-1"-1440,19 20-1121,0 0-577,0 0-609,0 0-1697,19 20-2018,-19-20-9770</inkml:trace>
  <inkml:trace contextRef="#ctx0" brushRef="#br0" timeOffset="35730.4688">4249 4001 18257,'0'-20'2114,"0"20"-1025,0 20-769,20 0 1025,0 39-416,0 21 0,20-1-256,-21 1-225,21-1-320,0 1-128,0-21-352,-1 1-449,1-21-1185,-1-19-1409,-19 0-2851</inkml:trace>
  <inkml:trace contextRef="#ctx0" brushRef="#br0" timeOffset="36214.8438">4249 4656 19666,'20'-20'2242,"0"1"-1825,20-1 287,-1-20-512,1 0-127,0 21 95,-20-21 0,20 0-192,-21-19-417,1 19 1,0-19 128,-20-2-225,0 2-63,0-1-33,-20 1 353,0-1 288,20 41 1089,-19-1-321,19 20-383,0 0-417,0 20 416,19 19 65,1 21 95,20 19 65,-1 20-1,2-19-191,-2 0-1,1-1-224,-1-20 0,2-19-31,-2 0-97,-19-20-64,0-1 32,-20 1 32,0-20 32,0 0 288,0 0 97,0-20-385,0-19-128,0-1 0,0 0-64,0 1 31,0-1-191,19 40-96,21 0 128,-20 0 32,20 40-193,0-1-704,-1 1-929,1 0-1409,-21-20-2755,22-1-6726</inkml:trace>
  <inkml:trace contextRef="#ctx0" brushRef="#br0" timeOffset="36659.1796">5242 4398 17232,'40'60'2498,"-20"-40"-960,-1 39 63,1-19-288,1-20-127,-21 19-610,20-19-288,-20-20-288,0 0 96,0 0 257,0 0 63,0 0-608,0-39-32,-20 19 192,-1-20-32,21 0 128,-20 1-160,20-1-161,0 0 1,0 21-32,0-1-161,20 20 514,21 39 63,-22 1 96,21 0 96,-20-1-128,-1-19-128,1 20 0,0-40 1,0 0 127,0 0 96,0 0 64,0-20-31,0 0-225,-1 0 0,1 1-224,0-1-129,0 20 65,20 0 32,0 20-96,19-1-609,-20 1-1793,2 20-4197,-2-40-8199</inkml:trace>
  <inkml:trace contextRef="#ctx0" brushRef="#br0" timeOffset="39059.5702">6771 4478 16367,'-20'-20'480,"20"20"513,-20 20-704,40 19 1568,-20 1-639,20 0-482,1 19-255,-2-19-97,1-20-96,0-1 97,0 1 31,-20-20-160,19 0 65,-19 0 191,0 0 161,0-20-449,-19 1-160,19-21-128,-20 0 96,20 1-64,0-1 0,0 0-160,20 21 0,-1-1-65,1 0 1,20 20 192,0 20 160,19 0-96,1-1 0,0 21 0,19-20 96,-20 0-64,21-20 0,-21 0 96,-19 0 97,0-20-129,0 0 256,-1 0-64,-39 0 1,20 1-1,-20-21 0,0 20-160,-20 0-160,1 0 160,-1 1-256,-20 19-64,20 0 64,-20 19-160,20 1 160,1 20 63,-1 0 65,20-1 129,0 1 63,39 19-32,1-39-32,0 20-64,20-20 256,19-20 65,0 0-97,1-20-64,-1 0-64,-19-20 33,-21 21-1,2-21 0,-22 20-128,1-20-96,-20 1-96,-20 19-32,20-20 64,-19 40 64,-22-20-97,22 20 65,-1 0-96,-20 20 96,20 0 0,1 0 64,-1 20 0,20-1-96,0 1 0,20 0-32,-1-1-481,41-19-288,-21 0-96,21-20-416,-20 0-961,19 0-1858,1-20-3075</inkml:trace>
  <inkml:trace contextRef="#ctx0" brushRef="#br0" timeOffset="39415.039">8340 4498 12876,'-40'-40'2979,"21"40"-1218,19 0 97,-20 20-1057,20 0 384,-20-1 160,20 21-384,20 0-288,0-20-257,19-1 257,1 1-257,20-20-128,-21 0 97,1-20-97,-1-19-96,2 19 96,-41-20-191,0-19-1,0 19 0,-21-19-256,-18-1-1,-1 1-159,-19-2 192,18 22 96,2-1 32,19 20 160,0 0 192,20 20-159,0 0-225,20 0 32,0 40 384,0 0-96,-1 19-64,22 1-127,-2 0-97,1-1-97,19 1-383,-18-20-417,18-1-320,-20-19-833,22 0-1794,-22-20-5380</inkml:trace>
  <inkml:trace contextRef="#ctx0" brushRef="#br0" timeOffset="39675.7812">9194 4219 19954,'-39'0'1858,"-1"20"-1506,0 1 289,20-2 256,-20 21 352,21 0-416,19-1-673,19 1-96,1 0 64,39-1-160,-18 1 192,38-20-160,-20 0-160,-19 19 96,0-39-128,-20 20 0,-20 0 0,-20-20 96,0 20-385,-19-20-864,-2 0-1250,2 0-3074,-1 0-9097</inkml:trace>
  <inkml:trace contextRef="#ctx0" brushRef="#br0" timeOffset="40167.9688">10345 4199 12587,'-19'-59'3620,"19"59"-545,0 0-1602,19 0-288,2 20-128,19-1-256,-1 41-192,1 20 63,-1 19-351,-18-19-161,18-1-320,1-20-545,-1 1-512,-19-21-1442,0-19-2145,-20-20-9258</inkml:trace>
  <inkml:trace contextRef="#ctx0" brushRef="#br0" timeOffset="40489.2577">10207 4498 21972,'0'-20'1890,"0"0"-1121,40 0 320,-1 0-352,20 0-417,-18 20-288,18 0-96,0 20 32,2 0 96,-2 20-32,0-1-32,1 1 0,19-20-64,-19 0 160,0-20-64,-1 0 64,0-20-192,-18 0-128,-22 0 96,1-19-97,-40 19-255,1-20-417,-22 20 64,-18 0 129,-20 1 223,19 19 289,1 0 128,-1 19-128,20 1-961,40 0-2787,0 0-8071</inkml:trace>
  <inkml:trace contextRef="#ctx0" brushRef="#br0" timeOffset="41030.2734">11835 4577 19506,'20'59'993,"0"-39"544,0 0-672,-1 0-512,-19-20 351,20 0 33,-20 0-161,0 0 65,0-20-289,0-20-95,0 1-1,-20-1-160,20 0 64,-19-19 96,19 19-256,0 20 64,0 1-192,19-1-192,1 40 64,0-1 224,20 21 32,0 0 32,-20 19 32,19-19-160,-19 0 96,0-21 0,0-19-32,0 20 64,0-20 64,-20-20 32,0 1-64,0-1 0,0-20 64,0 20-32,0-19 160,0-1-256,0 20-160,0 0 160,20 0-160,-1 40 64,21-20 96,-20 40 0,20-20-128,-20 19-833,19 1-1281,1 0-1762,-20-20-3203</inkml:trace>
  <inkml:trace contextRef="#ctx0" brushRef="#br0" timeOffset="41269.5312">12470 4498 16303,'20'19'4388,"-20"1"-2498,21 20 480,-1-20-1057,19 19-288,-19-19-224,19 0-320,1-20-225,0 0-64,0 0 0,-20-20-96,-1 0-320,-19 1-160,0-21-97,0 0-63,-19 20-481,-1-19-737,0-1-800,20 0-2147,-20 21-8327</inkml:trace>
  <inkml:trace contextRef="#ctx0" brushRef="#br0" timeOffset="41777.3438">13026 4120 13741,'0'-20'7815,"0"20"-6790,0 0-833,0 20 737,21 20 320,-1-1-160,-1 22-160,1 18-256,20 0-417,-1 1-96,2-1-160,-2-20-128,1-19-417,-1 0-319,-19-40-257,20 19-705,-20-19-1345,-20-19-1922,0-1-8744</inkml:trace>
  <inkml:trace contextRef="#ctx0" brushRef="#br0" timeOffset="41986.3282">13364 4021 21908,'20'0'1890,"0"20"-673,0 19 193,0 1-418,0 39 1,19 1-352,-19 0-385,0-1-32,20-19-159,19-1-450,-19 1-384,-1-41-384,2 1-576,-21 0-1186,-1-20-2690,-19-20-8937</inkml:trace>
  <inkml:trace contextRef="#ctx0" brushRef="#br0" timeOffset="42217.7734">13444 4438 19986,'20'-20'2723,"-1"20"-1826,21-20 1217,20 20-833,-1-19-416,1 19-257,20 19-383,-21 1-65,0 20-224,-18-20 288,18 19-352,-20-19-353,-19 0 33,20 0 160,-40-20-97,0 20-415,20-20-642,-20-20-1120,-20 0-3588,20 0-8840</inkml:trace>
  <inkml:trace contextRef="#ctx0" brushRef="#br0" timeOffset="42356.4452">13920 4179 18897,'-20'-39'2979,"20"19"-1377,0 20-705,20 0-801,1 0-192,38 0-129,-20 40-928,21-1-1057,0 1-3171,-1 40-9673</inkml:trace>
  <inkml:trace contextRef="#ctx0" brushRef="#br0" timeOffset="42660.1563">14497 5133 16591,'0'20'2146,"0"-20"481,-20-20-1218,20 0-480,-21-39-288,1-1 63,1 1-95,19-41-609,-20 0 769,0-18-737,20 18 96,0 1-128,0 20 160,0 39 0,20 20 128,19 1-32,-19 19 129,21 39-129,-2-19 193,-19 40-225,19-1-160,-19 1-192,0-21-513,-20 1-128,0 0-640,0-21-1089,-20 1-834,0-20-1792,-19-20-8649</inkml:trace>
  <inkml:trace contextRef="#ctx0" brushRef="#br0" timeOffset="42857.4218">14536 4100 17616,'20'20'3171,"0"0"-192,19 0-801,-19 19-640,20 22-385,-20-2-481,20 1-416,-21-1-384,21-19-576,-20-1-129,20 1-256,-20-20-833,-1 0-1890,1-20-6501</inkml:trace>
  <inkml:trace contextRef="#ctx0" brushRef="#br0" timeOffset="43075.1952">15013 4359 21268,'0'0'2306,"20"20"-1281,19-1 704,-19 21-672,20-20-192,-21 20-192,22-1-449,-22 1-32,1-20-608,0 19-385,-20-19-384,20-20-1025,-1 0-2146,1 0-4837</inkml:trace>
  <inkml:trace contextRef="#ctx0" brushRef="#br0" timeOffset="43247.0702">15410 4438 20531,'0'0'2466,"0"20"-1088,0 20 768,-20 19-673,0 1-192,-20 19-128,20-20-544,-19 21-609,19-20-320,0-1-257,0-19-384,20-20-769,-19 20-768,19-40-3331,0 19-10795</inkml:trace>
  <inkml:trace contextRef="#ctx0" brushRef="#br0" timeOffset="54617.1875">16204 4438 11562,'20'-40'1730,"-20"1"-192,-20 19 544,20 20 128,0-20-289,0 0-415,0 20-353,0 0-416,0 0-97,0 0-159,0 0-193,0 0 0,0 20 257,0 20-1,20-1-95,-20 21-161,0-1-96,19 21 32,2-21-160,-1 1 129,0-1-97,-1-19-96,1 0-32,0 0-225,0-20-223,-1 0-353,1-20-736,1 0-834,-21 0-992,-21 0-2755</inkml:trace>
  <inkml:trace contextRef="#ctx0" brushRef="#br0" timeOffset="54840.8202">15907 4636 14733,'0'0'7303,"19"-19"-5669,21-1-193,-20 20 513,39-20-961,-19 0-673,20 20-192,-21 0-63,20-20-97,-18 20-65,18 0-479,-19 0-385,-1 0-769,1 0-1216,0 0-1827,-20 0-8103</inkml:trace>
  <inkml:trace contextRef="#ctx0" brushRef="#br0" timeOffset="55340.8202">16601 4498 19122,'20'-20'1153,"-20"20"-865,20 20 865,20-1 128,-20 21-192,19 0-288,-19-1-320,20-19-225,-20 20-128,0-20-32,-1-1 0,1-19 64,0 20-96,-20-20 64,0-20 1,0 20-162,0-19 66,0-1 127,0-20-224,0 20 128,0 1-64,0 19-32,0-20 0,20 20 32,0 20 224,-1-20 128,22 19-96,18 1-31,0-20-129,-18 20 0,-2-20-32,1-20 96,-1 20-192,-19-20-160,-20-19-193,0 19-287,0 0-545,-20 0-1250,0 0-1504,1 20-3621</inkml:trace>
  <inkml:trace contextRef="#ctx0" brushRef="#br0" timeOffset="55601.5625">17435 4458 20435,'-20'40'1377,"1"-1"257,-1 1 480,20-20-609,0 19-608,20 1-385,19-20-191,1 0 31,20-20-96,-1 0-160,0-20-96,-18 0-480,-21-20-33,-1 21-127,-19-21-289,-19 20-160,-22 0-288,-18 0-1,19 20 514,-19 0-1250,19 0-2883</inkml:trace>
  <inkml:trace contextRef="#ctx0" brushRef="#br0" timeOffset="56406.25">18329 4458 14125,'20'0'3267,"-20"0"-1537,0 0-289,0 0 193,19 20 63,1 19-640,1 1-448,-2 0-225,-19-20-256,20 19 160,0-19 97,0 0-161,-20-20-128,0 0-64,0 0 224,0 0 65,0 0-1,0-20-256,0 0-64,0-19 0,0 19 0,0-20-32,0 0-32,20 21-64,-1-1 64,1 20-257,0 0 161,0 0 224,0 39-96,20 1 64,-1 0-96,1-1-608,0 1-610,-20-20-1536,0 0-2275,-1-1-7847</inkml:trace>
  <inkml:trace contextRef="#ctx0" brushRef="#br0" timeOffset="56580.0782">18905 4636 17712,'60'0'4036,"-41"-19"-3652,1 19 513,20-20-64,-21 20-865,21 0-705,-19 20-1120,18-20-2820,-19 0-9608</inkml:trace>
  <inkml:trace contextRef="#ctx0" brushRef="#br0" timeOffset="56994.1406">19322 4537 14798,'-40'0'2530,"20"20"-1633,20 0 864,-20 0 97,20 0-897,0 19-256,20 1-257,0-20-224,20-1 1,0 1-33,-1-20 0,1-20-160,-21 1 32,22-1-160,-41-20 96,0 1-192,0-1 0,-20 0-97,-1-19 161,-18 19 128,19-19-96,-19-1 192,19 20-96,0 0 288,20 20 449,-20 20 192,20 0-641,0 0-384,20 20 673,0 20-1,0 20-191,-1-1-193,21 1 0,-1 19-256,2-19-545,18-21-672,-19 1-737,20 0-1697,-21-40-5734</inkml:trace>
  <inkml:trace contextRef="#ctx0" brushRef="#br0" timeOffset="57159.1796">19838 4636 21011,'20'40'1986,"0"-20"-1473,0 0-417,0-1 0,-1-19-288,-19 20-961,20-20-2307,0-20-11017</inkml:trace>
  <inkml:trace contextRef="#ctx0" brushRef="#br0" timeOffset="57296.875">19759 4359 20083,'0'-20'1089,"0"20"-1442,0 0-1280,19 0-930,1 0-2337</inkml:trace>
  <inkml:trace contextRef="#ctx0" brushRef="#br0" timeOffset="57752.9296">20255 4498 22261,'-20'-20'1409,"1"20"-1377,-1 20 256,-1 19 897,21-19-416,-19 20-513,38-1-160,-19-19-64,41 0-416,-22 0-64,1-20-385,20 0-480,-20 0-1058,-1-20 161,-19 0 1281,0 0 609,0 1 320,-19 19 609,-1-20 448,20 40 96,0-1 160,0 1 192,0 20-480,20-1-224,-1 1-128,1 20-65,1 0-255,-2-20-97,1-1-128,-20 1-224,0-20 320,-20 0 32,1-1-63,-22 1-193,22-20-289,-21 0-351,20 0-481,-19 0-737,-2 0-1890,22-20-4964</inkml:trace>
  <inkml:trace contextRef="#ctx0" brushRef="#br0" timeOffset="57992.1875">20533 4597 22229,'40'0'544,"-40"20"-576,0-1 577,20 21 319,-20 0-511,0-21-257,0 21-64,20-20-545,-20 0-960,0-20-1346,0 0-2306</inkml:trace>
  <inkml:trace contextRef="#ctx0" brushRef="#br0" timeOffset="58123.0469">20553 4418 16303,'0'-39'-96,"0"19"-1281,20 0-2435</inkml:trace>
  <inkml:trace contextRef="#ctx0" brushRef="#br0" timeOffset="58313.4766">20672 4219 15342,'0'80'3972,"20"-20"-1282,0-1-736,0 1-577,20-1-768,-21 21-417,21-41-160,-20 21-448,19-41-449,-18 1-833,-1 0-1216,-1-20-2948</inkml:trace>
  <inkml:trace contextRef="#ctx0" brushRef="#br0" timeOffset="58478.5156">20573 4517 23702,'59'0'737,"1"0"-1,0-19 417,-1 19-704,0 0-545,-18 0-705,-2 0-2018,1 19-3779</inkml:trace>
  <inkml:trace contextRef="#ctx0" brushRef="#br0" timeOffset="59304.6875">21487 4617 15694,'19'19'1474,"1"1"-1314,-20 0 1249,20 20 225,0-21-449,-1 1-705,-19 0 1,20-20 223,-20 0-223,0 0-97,21 0 161,-21-20-1,0 0-512,0 1 96,20-21-63,-20 0-33,19 1-32,-19-1-64,20 0-33,-20 21 1,20 19-32,-20 0-224,20 0 96,-20 19 320,39 21-64,-19 20 0,0-21-225,20 1-1024,0-1-1217,-1 1-2339,1-20-9192</inkml:trace>
  <inkml:trace contextRef="#ctx0" brushRef="#br0" timeOffset="59672.8516">22102 4557 17840,'0'60'1922,"0"-41"-993,0 1 512,20 20 417,-1-1-1057,2-19-385,-1 0-159,19 0 191,1-20-192,-20 0 97,19-20-161,-18 0-192,-2-19-128,-19 19 32,20-20-65,-20 1-223,0 19-160,0-20-33,-20 20 385,20 0 224,0 20-320,-19 0-129,19 20 257,0 20 224,0 0 32,19-1-64,-19 1-64,40-20-128,-20-1-545,19 1-1088,1-20-1795,-20 0-3234</inkml:trace>
  <inkml:trace contextRef="#ctx0" brushRef="#br0" timeOffset="60122.0702">22579 4577 16111,'19'40'2818,"-19"-21"-1056,20 21 288,-20-20-513,20 0-672,-20-20-448,20 19-257,-20-19 0,0 0 64,0 0 161,0 0-33,0-19-480,0-1 32,0 0-96,0 0 95,0-19-191,0 19-96,0 0 63,0 0 161,0 0-32,0 20 128,0 20-160,0 0 384,20 0 96,0 0-96,0-1-31,0 1-65,-1 0 32,1-20 0,-20 20 32,20-20 32,0-20-96,-1 20 192,1-20-192,1 0 33,-21 1-226,39 19 33,-19 0-96,0 0-128,19 19 64,-19 1-353,0 0-928,20 20-1506,-20-21-2146,-20 1-8392</inkml:trace>
  <inkml:trace contextRef="#ctx0" brushRef="#br0" timeOffset="60802.7343">23115 4299 18833,'20'-20'3203,"-20"20"-2082,0 0-480,0 20 448,0-20-32,0 20-288,19 0-353,-19 20-31,20-21-65,0 1-96,-20 0-128,20-20 0,-20 20 64,20 0-160,0-20 96,0 20-128,0-1 64,-1 1 1,21 20-33,-20 0 0,-1-21 64,2 1-128,-1 20-129,-20-20-95,20 19 0,-1 1 32,-19-20-33,0 20-31,0-40-32,0 20-65,-19-20 33,-21 0 0,0 0 159,0-20-447,1 20-481,19-20-513,0 0-480,0 20 929,20-20 1185,0 20 0,20 0-96,0 20 160,19-20 0,1 0 128,-1 20 352,-18-20 65,19-20 96,19 20 127,-20 0 33,41-20-160,-20 0-161,-21-20 385,21 21-320,-40-21-225,0 20-96,0-19 32,-20-1-159,-20 0 95,-20 20-64,20 1-96,-20-1 0,1 20-160,19 0 64,0 0 96,0 20 64,0 19 96,20 1-160,0 19-32,20-19-96,0 19-224,20-19-641,-1 0-320,21 0-577,-20-20-2306,-1 0-6053</inkml:trace>
  <inkml:trace contextRef="#ctx0" brushRef="#br0" timeOffset="61273.4375">24107 4735 18545,'21'20'2819,"-21"0"-1282,20 0-576,-1-20 0,-19 20-128,0-20-481,0 20 65,0-20 159,0 0-736,0-20 32,-19 0-64,19 0 96,-20-20 31,-1 21 65,21-1 0,-19-20-64,19 20-288,19-19 0,2 19 31,-1 0-255,19 20-321,20-20-1729,-19 20-2627,20 0-9097</inkml:trace>
  <inkml:trace contextRef="#ctx0" brushRef="#br0" timeOffset="61614.2577">24604 4557 19602,'39'-20'384,"-39"20"65,0 0 2017,0 0-1185,0 0-1185,0 0-63,-19 0 63,-1 20-128,0 0 0,0 0-97,1 19 97,38-19 128,-19 0-31,20 0 31,20 0-64,-21 19 160,22-19 0,-2 0 0,1 20 193,-20-20-161,-1 0 32,-19 0 64,0-20 193,0 20-129,-19-20-1024,-1 0 736,-20 0-1313,21 0-97,-1 0-1825,0 0-6021</inkml:trace>
  <inkml:trace contextRef="#ctx0" brushRef="#br0" timeOffset="61780.2734">24882 4974 26809,'99'20'1153,"-58"0"-1730,-2-20 193,-39 0 288,20-20-1634,-20 20-3843,-20 0-13709</inkml:trace>
  <inkml:trace contextRef="#ctx0" brushRef="#br0" timeOffset="97955.0782">337 6007 5893,'-20'-20'1762,"20"20"63,0 0 33,0-20-416,0 20-97,0 0 64,-20 0-448,20 0-448,0 0-225,0 0 128,0 0 225,0 20-225,0 0 129,0 0-33,20 0-63,0 19-33,0 21-128,20-21-63,-20 21-1,0-1 32,-1-19 32,21 0-192,-20-1 65,0 1-65,0-20-96,0 20 32,-1-20-32,-19-20 160,20 0 96,-20 20 673,0-40-224,0 20-481,-20-40-64,1 20-64,-1-40-96,-20 1 0,0-1 96,1-19-128,19 0-64,-20-1 96,20 1-64,0 19-32,0 0 96,20 21-288,0 19-33,0 0 129,40 0 64,-20 20-64,40 20 96,-21 20-64,1-1-289,20 21 193,-21 0-160,-19 0 159,0-1 161,-20 1-96,0-1 224,0-19-64,-20-1 32,20 1 96,0 0-192,0-21 32,0 1 96,0 0 192,0 0 32,20-20-95,0 0 191,20 0-160,-1 0-96,1 0 96,0-20-224,-1 20 160,-18-20 33,18 0-97,-19 1 64,0-1 32,-20 0 32,19 0-96,-19-19 0,0 19 0,-19-20-32,19 0 33,-20 21-97,0-21 32,20 20-64,-20 0-65,1 20-31,-2 0-64,-18 0 96,19 20 128,0 20 32,0-1 321,0 1-257,20 20 96,0-1-384,0-19 128,20-1-161,20 1-383,-1-20-449,21 0-833,-20-20-1729,19 0-5382</inkml:trace>
  <inkml:trace contextRef="#ctx0" brushRef="#br0" timeOffset="98208.0077">1370 6205 20563,'-40'-39'993,"20"19"-352,-19 20-129,19 0-192,-1 0 673,2 20 192,-1-1-768,0 21-1,0 0-256,20-1-32,0 1-31,20 0-65,20-1 0,-21-19-225,22 20-223,-2-40-321,21 20-512,-21-20-513,21 0-1248,-20-20-1667,-1 0-9448</inkml:trace>
  <inkml:trace contextRef="#ctx0" brushRef="#br0" timeOffset="98456.0547">1588 6245 15919,'-20'0'2594,"0"0"-2338,1 0 385,-1 20 864,20 0-95,0 19-321,0-19-481,20 20-95,19-21-257,21 21 160,0-40 33,-1 20-385,1-20 224,-20-20-192,19 20 0,-39-20-256,-1-19-192,2 19-257,-21-20-704,0 20-449,0-19-384,0 19-1345,-21 0-6150</inkml:trace>
  <inkml:trace contextRef="#ctx0" brushRef="#br0" timeOffset="98756.8359">2164 6463 18225,'20'20'961,"-20"-20"128,20 0 1185,-40-20-929,20 0-320,-20-20-64,1 1-128,19-21-64,-21 21 63,21-21-127,0 21-385,0-1-256,0 0-32,0 20-256,21 1-448,-2-1-385,21 0-577,0 20-1153,-1 20-2273,1 0-9803</inkml:trace>
  <inkml:trace contextRef="#ctx0" brushRef="#br0" timeOffset="99258.7891">2601 6423 16143,'0'-39'2338,"-20"19"-961,20-20 609,-20 1-384,20 19-129,-19-20-352,19 0-416,-20 21-321,20-1-128,0 0-288,20 20-160,-1 0 32,1 20 0,0 0 128,20-1 0,-21 1-32,22 0-32,-2-20 160,1 20 32,-21-20-256,21 0 160,-19 0 0,-2 0 192,1-20-96,-20 20 96,20-20 32,-20 0-128,0 1 33,-20-21-33,20 20 0,-20 0-64,1 0 0,19 1-32,-21 19-64,1 0-160,20 0-97,-20 39 193,20 1 160,-19 0-64,19 19 128,19-19 0,-19 19-160,40-39 64,-19 20 0,18-21-224,1-19-385,-21 0-672,21 0-1281,0 0-2723,-20-19-7463</inkml:trace>
  <inkml:trace contextRef="#ctx0" brushRef="#br0" timeOffset="99606.4452">3117 6126 15822,'20'59'2403,"0"-19"-1250,-20 0-352,20-1 576,-20 21-224,19-40-352,2 19-353,-21-19-416,20-20 256,-20 20 385,0-20 32,0-20 64,0 0-289,0 0-352,20-19 128,-20-21 225,0 21-161,19-1-160,-19 0 0,20 21-96,0-1 65,0 20-97,-1 20-128,1-1 192,21 1-160,-2 0 128,-19 20-417,19-20-31,-19-1-129,21-19-383,-22 20-1122,1-20-3748,0 0-10793</inkml:trace>
  <inkml:trace contextRef="#ctx0" brushRef="#br0" timeOffset="100367.1875">4051 6007 15534,'-20'-40'1890,"0"40"192,0-20-128,20 20-705,0 0-64,-20 0-384,20 20-705,-19 20 64,19 19 257,0 21 95,0-21-96,19 21-95,21-41-129,0 1 0,20-1 160,19-39 1,-20 0 31,21-19-96,-1-1-95,-19-20-1,-20 1-128,-1-1-128,-19 0-64,0 1-225,-20-21-191,-20 20-1,0 21 65,-19-1 63,-1 0 129,-20 40 32,20 0 32,1 19 224,-1 1 128,40 0 64,0 19 0,20-19 0,39-1 1,1-19-65,20 0-32,-1 0-353,20-20-864,-20-20-768,-18 20-2692,-2-20-8583</inkml:trace>
  <inkml:trace contextRef="#ctx0" brushRef="#br0" timeOffset="101171.875">715 6900 15374,'-80'20'1666,"60"0"-1314,0-20-32,20 0 577,0 0-416,0 0-65,20 0 225,0 0-1,20 0-320,20 0 321,-1-20 32,41 20-289,18 0-256,2 0 160,39 0-159,59-20 415,20 0-352,60-19-64,0-1 33,-40 20-33,1-20 64,-41 21-192,-20-21 96,1 20 0,-20 0 96,-20 0 64,-20 1-191,-1 19-65,-18-20 64,-21 20-32,0 0-96,-19 0 192,-21 0 32,0 0 224,-39 0-31,21 0 95,-22-20 0,1 20-287,-20-20 95,20 20 0,-20-20-320,20 0 64,-20 20-320,19 0-321,-19-20-640,20 20-705,0 0-1441,1 0-2179,-2-20-9094</inkml:trace>
  <inkml:trace contextRef="#ctx0" brushRef="#br0" timeOffset="101376.9531">5103 6126 25624,'-20'-20'1986,"20"0"-1602,-19 20-512,19 0-545,0 0-416,0 0-608,0 20-2147,0 0-1089</inkml:trace>
  <inkml:trace contextRef="#ctx0" brushRef="#br0" timeOffset="101497.0703">5223 6403 20659,'0'20'1730,"0"-20"-1987,0 0-960,-20 20-2690,0-20-5510</inkml:trace>
  <inkml:trace contextRef="#ctx0" brushRef="#br0" timeOffset="102485.3516">5719 6384 13869,'20'0'6822,"0"0"-6245,19-20-289,1 20 641,-20 0-321,20-20-127,-1 0 31,1 0-255,0-19-1,20-1-128,-41 0-96,1 1-96,0 19-32,-40-20-128,0 20-65,1 1-191,-41-1 192,20 20 191,-19 20-127,18-1-32,2 21 288,-1 0 0,1-1 256,-1 21 97,20-1 95,20 1-31,0-21-97,0 1-224,40 0 160,0-20 1,19-20 31,1 0-192,-1 0-96,20-20-416,-19 0-801,19 0-513,-19 0-1089,0 0-2273,-21 1-8810</inkml:trace>
  <inkml:trace contextRef="#ctx0" brushRef="#br0" timeOffset="102666.9921">6572 6185 16687,'-19'20'1890,"19"-20"-1666,0 40-128,-20-20 33,20 19-33,0 1 0,0 0-128,0-21 32,0 21-673,0-20-1153,-20 0-2658</inkml:trace>
  <inkml:trace contextRef="#ctx0" brushRef="#br0" timeOffset="102855.4687">6275 6304 20435,'20'-19'1505,"0"19"-95,19 0-321,1 0-929,0 0-96,19 19 64,-19 21-224,19-20-513,1 0-352,0-1 65,-21 1-674,2 0-1633,-22 0-2274</inkml:trace>
  <inkml:trace contextRef="#ctx0" brushRef="#br0" timeOffset="103289.0624">7049 6423 10377,'60'100'9097,"-41"-60"-8328,22 19 320,-2-19-577,-19 20-224,20-21 577,-21 1-160,1-20-353,1 0-192,-2-1-31,-19 1-97,0-20 224,0 0-96,-19 0-352,-22-20-32,2-19 224,-1-1-97,1-19 33,-2-21-64,2-19-128,-1-1-96,21 1 224,19 0-33,0 20 290,19 39-33,1 0 256,20 20 64,0 20-255,0 20-97,19 20 128,-20 19-96,-19 1 96,1-1-160,-2-19-64,-19 0-96,0-21-320,-19 21-193,-22-40-480,2 20-288,-1-20-1218,1-20-3010</inkml:trace>
  <inkml:trace contextRef="#ctx0" brushRef="#br0" timeOffset="104079.1016">7645 6483 15951,'20'20'1345,"0"-20"737,-20 0 1025,0-20-1089,-20 0-1153,20 0-289,-20-20-192,0 1-63,0-21-193,1 21-192,-1-1 64,20 0-128,-20 1-257,20-1 129,20 20-128,0 20-129,19 0-95,1 0 255,20 20 161,-1 0-128,0 0 32,1-20 95,0 20 161,-1-1-64,-19-19 192,0 0 32,-1 0 129,-19-19 415,-20 19-191,20-20-161,-20 20-64,0-20-63,0 0-33,0 0-128,-20 0 64,0 1-128,20 19-32,-39 0-193,19 0 65,0 0 64,1 19-192,-2 21 256,1 20 192,1-21 32,19 21-96,19-1-96,1-19 96,20-1 64,20-19-96,-1 0-96,1-20-384,-1 0-801,1-20-2018,0 0-2819,-21-19-7527</inkml:trace>
  <inkml:trace contextRef="#ctx0" brushRef="#br0" timeOffset="104361.3282">8678 6007 19090,'-79'0'960,"38"0"-223,2 20 192,19 0-416,-20 19 672,21 1-128,19 0-993,19-1 64,21-19 64,19 20 64,21-20-96,-1-1-31,1-19-97,-21 20-32,-19 0-64,-20 0 64,0 0 64,-20-1 64,0 1-160,-20 0-161,0 0-191,-20 0-192,1 0-417,-1 0-1538,0-20-2594,20 0-9544</inkml:trace>
  <inkml:trace contextRef="#ctx0" brushRef="#br0" timeOffset="104644.5313">9135 6066 21011,'0'-19'673,"-20"19"-609,-1 0 513,2 19-641,-21 1 416,20 0 897,20 0-800,0 20-385,20-21 32,0 21-64,40 0 96,-1-20-32,1-1-64,-21 21-64,21-20 0,-40 0-32,-20-1 128,0 21 96,-20-20 0,-19 0 32,-21 0-416,20 0-673,-19 0-1633,18-20-2883,2 0-10442</inkml:trace>
  <inkml:trace contextRef="#ctx0" brushRef="#br0" timeOffset="105071.2891">10147 5947 19954,'0'-20'737,"0"20"-288,0 0 63,20 40 65,0 0 383,0 19-31,0 21-512,19-1-225,1 0-96,-1-19-128,2-21-513,-2 1-832,1-20-1121,-1-20-1378,-39 0-5637</inkml:trace>
  <inkml:trace contextRef="#ctx0" brushRef="#br0" timeOffset="105274.414">9710 6027 21812,'20'-40'1313,"40"0"-256,0-20 161,19 20-866,1 21-320,-21-21 32,20 20-128,1 0-737,-1 20-1025,1 0-992,-21 0-1378,0 0-9481</inkml:trace>
  <inkml:trace contextRef="#ctx0" brushRef="#br0" timeOffset="105500">10803 5729 19026,'-40'19'1825,"20"1"-1536,-20 0 703,0 20 386,21 19 191,-1 1-223,0 20-738,20-1-352,20 0-128,19-19-63,1-1-1,0-19-128,0 0-449,-1-21-288,21 1-544,-20-20-1538,0-20-2722,-1 1-10026</inkml:trace>
  <inkml:trace contextRef="#ctx0" brushRef="#br0" timeOffset="105796.875">11001 6047 19762,'0'19'1794,"20"21"-833,-20 0 704,20 19-768,-1-19 32,-19 0-320,21-1-257,-1-19-224,-20 0 0,19 0-64,-19-20 96,20 0 1,-20 0-33,0 0 32,0 0-96,0-40-96,0 20-64,20-19-64,20-1-32,-1 20-1,-18 0-95,18 20 32,1 20 192,-20 0-64,19 20-449,1-1-640,-20-19-929,0 0-897,0-20-1409,-1 0-9321</inkml:trace>
  <inkml:trace contextRef="#ctx0" brushRef="#br0" timeOffset="105993.1641">11478 5927 14605,'99'40'7175,"-19"-20"-4997,-1 20-96,-19-1-1025,-1 1-480,0 0-289,-39 19-96,0-19-192,-20 0-512,0-21 31,0 21-191,-20-40-994,0 20-1889,1-20-3236</inkml:trace>
  <inkml:trace contextRef="#ctx0" brushRef="#br0" timeOffset="107496.0937">12808 6086 10602,'40'0'10281,"-40"0"-10473,0 0 128,20 40 833,0 0 64,-20-1-225,20 1-159,0-20-225,-20 19-32,19-19-128,1 0-384,0-20-609,0 20-833,-20-20-1377,0-20-2402</inkml:trace>
  <inkml:trace contextRef="#ctx0" brushRef="#br0" timeOffset="107880.8594">12769 5788 18417,'-20'-40'288,"0"21"257,20 19-577,0 0-641,0 19-128,40 1 385,-21 0-1025,41 20-898,-20 19-1664,19 1-2083,1 0 6054,0-1 4900,-1 1-576,0-1-1377,-18-19-384,-2 0-257,1-20-352,-21-1-353,1-19-448,-20 0-480,0 0 224,0 0 95,0-19-639,0-1-257,0-40-32,0 21 0,0-21-32,0 20-32,0 1-192,0 19-1,20 0-127,0 20-64,0 20 223,0 20-159,20-1-769,-1 1-544,1 0-1314,0-21-1730,0 1-8872</inkml:trace>
  <inkml:trace contextRef="#ctx0" brushRef="#br0" timeOffset="108125">13960 5669 16015,'20'20'1089,"0"-20"-1121,0 40 896,-1-1 642,21 1 352,0-1 96,0 21-513,-1 0-672,1 0-513,-1-1-32,22-19-288,-22 0-577,1-1-512,-1 1-769,-18-20-1953,-1-20-4805</inkml:trace>
  <inkml:trace contextRef="#ctx0" brushRef="#br0" timeOffset="108509.7657">13980 5987 21620,'79'20'2466,"-19"-20"-1633,19-20-192,0 20-161,1 0-288,-20 20 1,20-20 31,-21 0-96,0 0 32,1 0-64,-20-20 64,-1 0-192,-39 0-64,20 0-224,-40 0-33,1 0-383,-21 0-1,0 0 161,-20 1 255,21 19 193,-1 0 32,21 19 0,-1 1-32,20 0 480,0 20 193,0 0-33,39 20-127,1-40-97,19 19-192,21-19-32,-1 0-673,1 0-352,-21-20-1056,1 0-3685,0 0-10185</inkml:trace>
  <inkml:trace contextRef="#ctx0" brushRef="#br0" timeOffset="109073.2421">15330 6146 1761,'0'20'14958,"0"-20"-13805,0 0 385,-20 0-129,0 0-480,1-20 256,-21 0-256,20-20-641,1 1-192,-22 19-64,41-20-96,-19 0 0,38-20-32,1 20-256,1 1-801,-2-1-673,21 20-961,-1 1-1088,1 19-9065</inkml:trace>
  <inkml:trace contextRef="#ctx0" brushRef="#br0" timeOffset="109522.4609">15569 6007 19602,'39'40'1602,"-19"-40"-513,0 0 96,0 0-385,-1 0 97,-19 0 0,0 0-544,20 0-1,-20-20-32,0 0-128,0 0-192,0 0-96,0-20-96,-20 20-320,20 0 95,0 0 161,0 20-96,0 0-225,20 20 193,-20 0 416,21 0-64,18 20 128,-19-20 64,0 0 32,0 0-32,-1-20 129,1 0-33,-20 0 128,0 0 1,20-20-257,-20 0-128,0 0 160,0-20-192,0 20 64,21 0-128,-21 0-32,19 20-97,1 0 1,0 0 32,19 40 160,1-20-32,0 20-320,0 0-1058,19-20-2049,-19 0-2883,0-20-7463</inkml:trace>
  <inkml:trace contextRef="#ctx0" brushRef="#br0" timeOffset="109794.9219">16443 5808 16463,'0'-40'2370,"0"20"-768,0 20-481,-21 20-737,21 0 33,0 0 63,-20 19-320,20-19-256,20 20 160,1 0-96,-2 0 96,21-20-160,0 20 128,-21-21 32,21 1-64,-20 0 0,0 0 160,0-20 97,-20 20 31,0-20-160,0 0 160,-20 20-384,0-20-833,0 19-832,-20-19-1282,21 20-2114</inkml:trace>
  <inkml:trace contextRef="#ctx0" brushRef="#br0" timeOffset="110384.7657">17574 6047 18033,'-59'19'1249,"19"1"-961,20 20 577,20 19 64,0-19-64,39-20-97,2 20-287,18-40-33,0 0-96,2-20-31,-2-20-1,-20-19-160,1 19-32,-40 0-96,0 1-96,-20-1-416,-19 20-225,19 0 1,-20 0-257,1 20-1089,-2 20-1570,22 0-1473</inkml:trace>
  <inkml:trace contextRef="#ctx0" brushRef="#br0" timeOffset="110638.6719">18170 6225 16527,'-20'-20'1986,"0"20"32,-19-39-32,19 19-1185,-20-20-161,0 0-159,1 1-225,19-1-160,-20-20-96,21-20 0,-2 1-32,21 0-96,0-20-257,0 39-319,21 1-129,-21 19-32,39 20-512,-19 20-1378,-20 20-2049</inkml:trace>
  <inkml:trace contextRef="#ctx0" brushRef="#br0" timeOffset="110819.3359">17714 5867 22773,'-20'-20'2178,"20"1"-1473,20 19 224,19-20-801,1 0-224,-1 20-32,21 0-833,19 20-1378,1 0-2049,19-1-8296</inkml:trace>
  <inkml:trace contextRef="#ctx0" brushRef="#br0" timeOffset="111181.6407">19083 6185 13484,'20'40'1410,"1"-20"800,-2-20 0,-19 0-256,0 0-129,0 0 1,0-20-1185,-19 0-257,19-19 0,-21-1 65,1 0-225,-19-19-128,19-1 96,0 0-128,0 20 0,20-19-160,0 39 224,20-20-352,0 40 0,19-19-449,1 38-672,20 1-993,-1 0-2018,-19 20-9257</inkml:trace>
  <inkml:trace contextRef="#ctx0" brushRef="#br0" timeOffset="111601.5624">19501 5887 15502,'-41'40'2595,"41"-20"-1987,-19 20 481,38 0 897,-19 19-705,21-19-640,19 19-257,-1-19-192,1-20 129,20 0-161,-21 0 96,-19-20 97,20-20-1,-21 0-224,-19-20 32,20 20 0,-20-19-192,0-1-64,20 0-64,-20 1-128,0 19 64,0 20-97,0 0-351,0 20 479,20 0 129,0 19 96,0-19 0,0 20-32,19-20-352,1 19-1025,0-39-1538,0 20-1537,-1-20-8585</inkml:trace>
  <inkml:trace contextRef="#ctx0" brushRef="#br0" timeOffset="111934.5703">20116 6027 16495,'59'39'3972,"-38"-19"-2082,-1 20-577,-1-20-192,1 0-288,0-1-353,-20 1-256,20 0-31,-20-20 31,0 0 96,0 0 385,0-20-481,0 0-352,0-19 160,20 19-32,-20-20-32,0 1 0,19-1-128,1 20 96,1 0-64,-2 0 31,1 20 65,20 20 64,-20 0 97,-1 20-161,1-1 96,0 1-353,0 0-832,0-20-1025,0 19-1377,0-39-3107</inkml:trace>
  <inkml:trace contextRef="#ctx0" brushRef="#br0" timeOffset="112248.0468">20672 6086 17712,'40'40'4036,"-20"-20"-1794,20 0-160,-40-20-769,19 19-352,-19-19-320,0 0-257,0 0 33,0 0-33,0 0 193,0-19-289,0-1-320,0 0-32,20 0-160,-20 0-161,20 0 1,0 1 32,19-1 191,2 20-63,-2 0 0,-19 0 160,19 20-32,-19 19 96,0-19-545,1 20-928,-2-20-1058,1 19-1184,-20-39-2499</inkml:trace>
  <inkml:trace contextRef="#ctx0" brushRef="#br0" timeOffset="112391.6016">21268 6106 18673,'0'40'1666,"20"-20"-737,-20-1 32,20 1-385,0 0-448,-20 0-320,19-20-1890,-19 0-3299</inkml:trace>
  <inkml:trace contextRef="#ctx0" brushRef="#br0" timeOffset="112521.4844">21328 5847 20851,'-20'-79'1954,"20"59"-1473,0-19-1026,20 19-1985,-20 20-3076</inkml:trace>
  <inkml:trace contextRef="#ctx0" brushRef="#br0" timeOffset="113057.6171">21605 6066 18193,'21'20'4036,"-21"0"-3780,0 0 256,20 20 65,-20-1 95,19 1-31,-19-20-225,20 19-31,-20-39-129,0 20 32,20-20 97,-20-20 415,0 1-768,0-1-192,-20-20 256,20 0-192,20 1 96,-20-1-32,20-19 0,-1 19 96,21 20 0,-20 0-64,0 20 0,20 0-128,-20 20 160,19 20 0,-19 19-416,0 1-609,20-21-737,-20 21-1312,19-40-2179,1 0-9161</inkml:trace>
  <inkml:trace contextRef="#ctx0" brushRef="#br0" timeOffset="113412.1094">22420 6007 16559,'-20'-40'2947,"0"40"-2306,-19 0-257,18 20 961,-18 20-96,19-1-384,0 1-448,40 0-225,0-1 0,-1-19-160,22 0 128,-2-20-96,1 0-352,-1-20-417,1 0 1,-20 1 159,0-1-31,-20 0-481,20 20 704,-20 0 193,0 0-32,-20 40 704,20-1 321,-20 21-32,20-1 32,0 20 96,0-19-161,-20 20-543,20-40-1,-20 19-160,0-19-192,-19-20-289,-1 0-768,-20-1-609,1-19-1505,-1 0-4292</inkml:trace>
  <inkml:trace contextRef="#ctx0" brushRef="#br0" timeOffset="115464.8437">1291 7297 18225,'-20'-39'64,"20"19"897,-20 20-1282,20 0 514,0 20 1056,20 19 96,0 1-384,-1 39-545,1 1-127,20-1-193,-1 1 96,2-20-96,-2-1-128,1-19-801,-1 19-832,-19-39-1186,1 20-1665,-2-20-9352</inkml:trace>
  <inkml:trace contextRef="#ctx0" brushRef="#br0" timeOffset="115716.7968">1151 7853 19282,'-19'0'1185,"19"-19"-577,19-1-223,21 0 480,-20 0-641,20-20 96,19 40-288,1-19 160,20-1-192,-1 20 128,1 0-63,18 0 31,-18 0 0,19 0 0,-19 20-64,-21-1 96,-19 21-64,-20-20-64,-1 0-544,-19-20-1250,0 20-1089,-19-20-2594</inkml:trace>
  <inkml:trace contextRef="#ctx0" brushRef="#br0" timeOffset="115870.1171">1648 7377 21812,'-20'-20'993,"1"20"-1185,19-20-577,0 20-640,0 0-449,19 0-320,21 0-3171</inkml:trace>
  <inkml:trace contextRef="#ctx0" brushRef="#br0" timeOffset="116708.9844">2204 7615 11883,'20'0'5061,"-20"0"-4581,0 0 417,0 0 1057,0 0-385,0 0-480,-20 0-224,20 0-224,0 0-129,0-20 97,-20 20 95,20-20-351,0 20-1,0 0-320,0 0 64,0 0-96,0 0-224,0 20 320,20 0 160,0 0-32,19 20-95,1-20-97,0 19 288,-20-19-192,19 0 32,-39 0-160,20-20 96,-20 0 0,0 0 129,0 0 383,0 0 1,0-20-513,-20 0-224,1-19 32,-21-1-129,20 0-159,0 0 32,0 20 31,20 0 33,20 20-128,-20 0-97,20 20 257,20 0 160,-1 0 32,1 20 64,0-20 0,0 0 32,-20 0 0,-1-20 0,-19 0-64,20 0 64,-20 0 32,0 0-64,0-20 32,0 20-64,-20-20-64,20 0-128,20 0 128,-20 20 0,20-20-129,0 20 193,19 0-32,-18 0 96,18 0 64,1 0-32,-1 0 129,1 0-33,0 0-160,0-20 96,-20 0 0,19 0 64,-39-20 0,0 21-128,0-1-64,-20 0-160,1 0 0,-1 0-192,0 20 223,0 20-63,1 0-64,-2 0 736,21 19-320,0 1 161,21-20-33,18 20-64,1-20-416,-1 0 512,21-20-448,0 20-769,-1-20-768,1 20-2531,-20-20-6471</inkml:trace>
  <inkml:trace contextRef="#ctx0" brushRef="#br0" timeOffset="117086.914">3852 7535 21172,'20'20'960,"-20"-20"-1184,20 20 641,-20 0 1152,0 0-63,19 20-193,2 0-737,18-1-383,1-19-65,0 20-32,-1-40 0,1 0 0,0 0-192,0-20-224,-21 0-33,1-19 1,-20-1 64,0 0 127,-39 0-223,-1 0-192,0 20 95,0-19 289,-19 19 192,19 0 0,20 20-64,1 0-705,-1 0-576,20 20-705,0 19-1473,39-19-6407</inkml:trace>
  <inkml:trace contextRef="#ctx0" brushRef="#br0" timeOffset="117320.3124">4428 7774 22709,'-20'-59'1313,"-20"19"-576,21-20-64,-1-20 31,-20 1 97,20 0-385,0-20-384,0 19-160,20 1-96,0 19-96,20 0-33,0 20 97,20 40-577,0 0-576,19 20-128,-39 20-2627,20 0-9641</inkml:trace>
  <inkml:trace contextRef="#ctx0" brushRef="#br0" timeOffset="117492.1875">4111 7397 20083,'0'0'7431,"39"-20"-7015,1-20-480,19 20 256,21 0-64,-21 20-128,-19 0-352,20 0-1730,-21 0-2819,-19 20-12203</inkml:trace>
  <inkml:trace contextRef="#ctx0" brushRef="#br0" timeOffset="118448.2421">5362 7675 16079,'59'59'1345,"-19"-39"-256,-21-20 448,1 20-223,0-20 255,-20 0 33,0-20-802,-20 0-607,20 1-129,-39-21-32,19 0 32,0 20-96,-19-20 32,19 0-128,-21 1-129,22-1-63,19 0 256,0 21-96,39 19-96,2 0 96,-2 0 95,20 0 1,1 0 32,20 19 0,-21 21 0,1-20-32,-1 0 32,1-20 64,-20 0-32,-1 0 96,-19-20 129,20 20 63,-40-40-32,20 20-64,-20 1-96,-20-21 0,0 20-128,0 0 128,-19 0-160,-2 20 64,22 0 0,-21 20 0,1 0 97,19 20-33,0-1 128,20 21-64,0-21-32,40 21-224,-1-20 352,1-20-192,39 20-448,1-40-737,19 20-897,0-20-2018,-19 0-4004</inkml:trace>
  <inkml:trace contextRef="#ctx0" brushRef="#br0" timeOffset="118658.2031">6513 7377 17136,'-59'0'1761,"19"0"-1152,20 20 768,20-1 97,-20 1-385,20 20 320,20 19-640,0-19-193,20 0-351,19-20-129,0 0-225,2 0-511,-2 0-321,0-20-737,1-20-1569,-20 20-2178,-1-20-8520</inkml:trace>
  <inkml:trace contextRef="#ctx0" brushRef="#br0" timeOffset="118868.1641">6792 7397 16591,'-21'59'2723,"21"-39"-1634,21 19 705,-2 1-289,21 0-416,19-20-192,1-20-160,0 0-449,-1 0-128,21-20-64,-41 0 0,1 0-512,-1-20 31,-39 1-319,0 19-1090,0-20-2082,-19 21-2594</inkml:trace>
  <inkml:trace contextRef="#ctx0" brushRef="#br0" timeOffset="119123.0468">7566 7575 18513,'-40'-40'1890,"20"1"256,20-1-417,-20 0-736,0 1-288,20-1-513,0 20-128,0 0-320,20 1-545,0-1-608,20 20-1570,0 0-1857,19-20-8137</inkml:trace>
  <inkml:trace contextRef="#ctx0" brushRef="#br0" timeOffset="119360.3516">7884 7198 15919,'0'20'2210,"-20"0"-929,-20 0 513,20 19-481,-20 1-224,20 0-352,20-1-545,20-19 64,20 20 32,-1-20 129,21 19-65,0-19-160,-1 0-96,-19 0-96,0 0 32,-40 0 32,0 0 96,-20 0 1,0 0-97,-20-20-64,-19 20-192,19-1-1,1-19-768,-2 0-1121,2 0-2594,19-19-7271</inkml:trace>
  <inkml:trace contextRef="#ctx0" brushRef="#br0" timeOffset="119536.1327">8201 7515 22581,'80'40'2370,"-61"-40"-1025,21 20-1056,-20-20-129,-20 20-32,0-20-64,0 0-192,0 0-641,0 0-1089,0 0-1345,-20 0-2882</inkml:trace>
  <inkml:trace contextRef="#ctx0" brushRef="#br0" timeOffset="119650.3907">8102 7159 18129,'-20'-20'480,"0"0"-1024,20 20-1602,20 0-3332</inkml:trace>
  <inkml:trace contextRef="#ctx0" brushRef="#br0" timeOffset="120456.0547">8678 7377 6342,'19'-20'9416,"-19"20"-7334,20 0-544,0 20 448,1 0-705,-2 19-512,21 1-129,-1-1 1,1 1-161,0-20 1,0 0 191,-1-20-95,1 0-65,-1 0-287,-18-20-1,-1-20-32,-20 20-64,0-19-32,0 19-32,0-20 129,-20 1-97,-20-1-225,20 20-383,0 0-417,20 1-576,0 19-1506,0 0-2242,20 19-8776</inkml:trace>
  <inkml:trace contextRef="#ctx0" brushRef="#br0" timeOffset="120751.9531">9393 7416 5220,'59'0'14670,"-39"0"-12203,20-19-353,0-21-545,-21 20-864,21 0-193,-20-19-159,0 19-193,-20 0-96,0 0-128,0 0-32,-20 0-193,0 20-63,-20 20 96,1 0 96,-21 20 160,20-1-96,-19 21-33,39-1 65,20-19 193,0 19 31,40-39 192,19 0-128,1 0 0,19-20-63,-19 0-161,-1 0-513,1 0-1281,-21 0-3010,-18 0-9834</inkml:trace>
  <inkml:trace contextRef="#ctx0" brushRef="#br0" timeOffset="121615.2344">10624 7416 13644,'-20'-39'1250,"0"-1"191,1 20 257,19 0 63,-20 20-480,-1 0-320,1 0-256,1 20-353,-1 0-63,0 20 191,20-1-128,0 1-63,0 0-97,20-1-96,0-19-32,19 20-32,2-20-448,18-20-834,-20 0-1056,22 20-2242,-2-20-8040</inkml:trace>
  <inkml:trace contextRef="#ctx0" brushRef="#br0" timeOffset="121962.8907">10922 7436 15374,'-40'-20'1730,"20"20"-1218,0 20 641,0 0 321,20 0 31,-19 19-224,19-19-448,0 20-513,19-20-95,21-20 31,0 0 0,0 0-96,-1-20-32,1 0-96,-20 0-96,-1 0-64,2-19 160,-21 19-64,0-20-32,-21 21-32,2-1 32,19 20 128,-20 0-128,20 20-64,0-1 128,0 1 0,39 20 0,-18-20 0,38-1-160,-19 1-481,19 0-832,-19-20-641,0 0-577,0 0-480,-40-20-6726</inkml:trace>
  <inkml:trace contextRef="#ctx0" brushRef="#br0" timeOffset="122195.3124">11200 6979 17712,'19'-20'3299,"1"40"-2017,1 0-578,-2 20 577,1 20 33,0 0-385,0 19-545,0 0-192,19-19 0,1-1-448,0 1-64,-1-41-257,1 1-448,-20 0-832,20-20-1122,-20 0-1730,-20-20-9704</inkml:trace>
  <inkml:trace contextRef="#ctx0" brushRef="#br0" timeOffset="122370.1171">11438 7039 18033,'-20'-20'3939,"20"20"-2305,0 0-962,20 40 482,0 0-258,0 0-415,19 19-353,21-19-320,0 19-513,-1-19-128,1-20-576,0 20-1698,-1-21-2370</inkml:trace>
  <inkml:trace contextRef="#ctx0" brushRef="#br0" timeOffset="122776.3671">12451 7139 22036,'0'-20'2050,"-20"0"-1633,0 20-193,-19 0-96,-41 20 545,20 20 384,1-1-449,19 1-384,0 0-159,40-1-162,20 1 129,0 0 0,40-21 33,-1 21-1,21-20-32,-21-20 32,1 20-32,0-1-64,-21 1 128,-19 0-128,-20 0 64,0 0 64,-20 0 64,1-20-160,-22 20-64,2-20-224,19 0-161,-20 0-95,21 0-129,-1 0-448,20-20-1441,0 0-2339,0 20-6726</inkml:trace>
  <inkml:trace contextRef="#ctx0" brushRef="#br0" timeOffset="122956.0547">12828 7695 25656,'20'20'1826,"-20"-20"-1346,20 0 97,-20-20-193,0 20-384,0 0-256,0 0-609,0 0-1281,-20 20-2306,0-20-11211</inkml:trace>
  <inkml:trace contextRef="#ctx0" brushRef="#br0" timeOffset="156674.8046">297 9005 3010,'-39'-20'10154,"19"20"-8713,20-20 1,-20 20 351,20-19-575,0 19-674,0 0 385,20 19 0,-20 1-257,40 0-191,-21 20-257,21-1 32,0 21-160,-20-21-31,20 1-1,-21-20-353,1 20-447,0-20-482,0 0-1152,-20-20-897,20 0-2658</inkml:trace>
  <inkml:trace contextRef="#ctx0" brushRef="#br0" timeOffset="157030.2735">278 9065 13132,'-80'-80'2146,"61"41"-96,-2-21 320,1 20-352,20 1-673,20-1-640,1 20-705,18-20 0,1 40-64,-1 0 128,1 20-32,20 0-512,-20 40 448,19-21-193,-19 21 161,-20-1 128,0 1-160,19-20 96,-39-21-96,40 21 160,-20-20 353,-1 0-257,22-1 0,-2 1-96,1 0-32,-20 0 96,19 0-64,-18 20 224,-21-20 1,0 0-65,-21 20-96,1-21-32,1 1-224,-21 0-320,0 0-385,1-20-801,18 20-2305,2-20-3108</inkml:trace>
  <inkml:trace contextRef="#ctx0" brushRef="#br0" timeOffset="157464.8438">1191 9263 18577,'-20'-60'737,"0"40"64,-19 1 768,19-1-544,0 20-256,-20 0-449,20 20-192,-19-1 32,39 21-96,-20 0-32,20 0-96,0 0 32,20 0 160,-1-21-31,1-19 223,0 20-64,0-20 64,0-20-63,0 1 63,-20-1-128,20 0 32,-20-20-96,0 20-128,0 0-64,0 0-32,0 20-224,0 0-449,0 0 545,20 20-32,-20 0-769,0 20-1249,19 0-1634,1-20-1473</inkml:trace>
  <inkml:trace contextRef="#ctx0" brushRef="#br0" timeOffset="158073.2422">1529 9124 17520,'19'-40'1345,"-38"21"-352,-1 19 609,0 0-97,20 0-480,-20 0-288,1 0-289,-1 0-255,-1 19-129,21-19 96,0 20-32,0 0 32,21 0-96,18 0-64,21 19-96,-21-19-320,21 20 95,-20 0-95,-1-20-33,1 20 193,-20-20 256,0 19 160,-20-19-64,-20 20-128,0-20 161,0-1-1,0 1-192,-19-20 0,19 0-385,0 0-416,1-20 513,-2 20 160,21-39 384,0 19 256,21 0 33,18 20-1,1-20-191,-1 0-161,1 20 160,0-19 96,0-1 65,-21 0-33,21 0-192,-1 0 129,-18 0-193,-1-20 0,0 0 96,-1 1-192,-19 19 128,0 0-256,-19 20-64,19 0-128,-20 0-128,20 0 159,-20 20-63,-1 0 224,2-1 96,19 21 32,0 0 0,0-20 96,0 20-192,19-20 32,22 20-96,18-40-128,0 0-673,1 0-1217,0 0-4324,-21-20-9481</inkml:trace>
  <inkml:trace contextRef="#ctx0" brushRef="#br0" timeOffset="158648.4375">3117 9005 18097,'-79'-20'576,"39"0"65,20 20 544,-19 0-128,-1 0-96,1 20 0,-2 20-321,21 0-383,1 19-1,19 0-128,0 1-96,0 0-32,39-20 64,-19 0-320,40-21-545,-1 1-448,1 0-577,0-20-1185,-1-20-2114</inkml:trace>
  <inkml:trace contextRef="#ctx0" brushRef="#br0" timeOffset="159000">3396 9104 16143,'-60'20'2338,"40"0"-1025,0 19 289,0 1-1,20 0-287,0 0-610,0 0-480,40-20-95,-1 0-1,2-1 0,18-38 64,-39 19-64,19-20 64,-19 0-160,-20 0-64,0-20 0,0 20 128,-20-20-128,1 20 32,-1 0 32,0 1 0,0-1-32,20 20 64,-19 0-64,19 20 32,19-1 65,-19 1-1,20 20-160,20 0-33,-21-20-607,21 0-641,0 0-577,0 0-1377,-20-20-2627</inkml:trace>
  <inkml:trace contextRef="#ctx0" brushRef="#br0" timeOffset="159639.6485">3952 8985 15438,'-41'-20'1954,"2"20"-1249,19 20 736,-19-20 673,-1 20-96,20 20-577,0-20-800,20-1-481,0 1 192,20 0 129,20 0-193,19 0-32,0-1-224,1 1 32,0 0-32,-1 20-320,-19 0-192,0 0-129,-20-20 129,-20 19 384,0 1-97,-20-20 1,0 0-160,-19 0-97,-2-1 1,22-19 192,-21 0 96,20-19 64,0-1 32,20 0-1,0-20 194,20 1-33,20-1 96,-1 20 384,21-20 129,-20 20 256,19 0 64,21 0-256,-21 0-225,-19-19 33,20 19-97,-20 0 161,-1 0-33,-19-19 33,0 19-161,-1 0-191,-19-20-97,0 20-160,-19 1-160,-1-1-128,0 0-193,0 0 33,-19 20 159,-1 20-95,20 0 96,-20 19 96,20 21 96,1-1 64,19 21-96,19-41 96,21 21-64,20-40 128,-1 0-128,1 0 32,0-20 96,-1-20-417,0 20-704,-19 0-1441,-19-20-3268,-2 20-7270</inkml:trace>
  <inkml:trace contextRef="#ctx0" brushRef="#br0" timeOffset="160623.0469">516 9939 11050,'-79'19'7335,"59"-19"-7239,0 20-480,20-20 320,0 0 96,0 0 96,20 0 288,0 0 193,-1 0-225,1 0-128,20 0 353,0 0-65,19 0-287,1 0-33,19 0-224,1 0 64,-1 0 0,0-20 0,1 20 256,19-19 1,21 19-161,-2-20 288,21 0 97,1 0-289,19 0-384,0 20 32,-1-20 64,1 20 32,-40 20 64,0-20-32,-20 20-64,1-20 64,0 0 192,-2 0-288,22 0 256,-21 20 64,0-40 65,0 20-193,1 0 64,0 0 96,-21 0 33,20-20-129,0 20-160,-19-20 0,19 0-32,0 20 96,-19-20 64,19 0-128,0 0 64,-19 0-64,-1 20-64,1-19 256,-1 19 33,-20-20-1,1 20-160,-20 0-96,-1 0 0,-19 0 64,0 0-128,0 0 128,0 0-32,0 0-32,-20 0-96,0 0-288,0 20-417,0-20-320,0 0-353,-20 19-864,20-19-1666,0 20-6149</inkml:trace>
  <inkml:trace contextRef="#ctx0" brushRef="#br0" timeOffset="160926.7578">5162 9005 18065,'-39'0'5509,"19"-20"-4933,20 20-512,0 0-480,0 0-353,0 0 225,0 20 63,0-20-704,20 20-1794,0 20-4900</inkml:trace>
  <inkml:trace contextRef="#ctx0" brushRef="#br0" timeOffset="161075.1953">5321 9521 22709,'0'20'-96,"0"-20"-2242,0-20-1090,0 20-3042</inkml:trace>
  <inkml:trace contextRef="#ctx0" brushRef="#br0" timeOffset="162413.0859">6354 9005 16335,'-20'-40'2274,"20"21"-448,20 19-801,-20 0-417,20 39 385,0 1 0,0 19-224,0 1-224,20 19-257,-1-19-96,-19 0-192,19-20 128,-19-1-32,21-19-320,-22 20-545,1-20-512,-20-1-865,0 1-1505,0-20-3108</inkml:trace>
  <inkml:trace contextRef="#ctx0" brushRef="#br0" timeOffset="162643.5546">5957 9084 21396,'-20'-39'2178,"20"-1"-1474,20 0-287,0 21 191,20-1-223,-1 0-65,21 0-160,19 0-96,21 20-96,-1-20-480,0 1-353,-20 19-672,21-20-1026,-1 0-2209,-19 0-10090</inkml:trace>
  <inkml:trace contextRef="#ctx0" brushRef="#br0" timeOffset="162949.2188">7307 8707 19282,'-39'0'1281,"19"0"-608,0 40 320,0 0 256,-19 0 224,19 39-480,20 0-224,0 1-385,0-1-224,40 0-128,-21-19-96,41-20-32,-21 0-352,21-1-225,-20-39-320,19 20-833,-19-20-1569,0 0-2626</inkml:trace>
  <inkml:trace contextRef="#ctx0" brushRef="#br0" timeOffset="163188.4765">7625 8807 22741,'0'0'1634,"0"20"-1378,20 19 609,-20 21 448,20-1-160,-20 1-544,20-1-738,20 1 418,-1-1-578,1-19-159,-1 0-289,2-20-352,-22 0-576,21 0-1314,-20-20-2851</inkml:trace>
  <inkml:trace contextRef="#ctx0" brushRef="#br0" timeOffset="163412.1093">7903 8727 21876,'140'20'2755,"-81"0"-1282,20 20-768,1 19-321,-21 1 1,-19 19 95,20-19-384,-40-1 96,-1 0-384,1-19-64,-20-20-257,0 20 417,-20-20-833,20 0-1313,-19 0-3171,-1-20-11947</inkml:trace>
  <inkml:trace contextRef="#ctx0" brushRef="#br0" timeOffset="164135.7422">9472 8667 12876,'20'-20'2114,"-20"20"-321,0 0-255,-20 40-257,0 0-256,0 20-384,-19-1-225,-1 1-256,20-1 64,-19-19 97,18 0 159,1-1 129,1-39 31,19 20-63,0-20-97,0 0 65,19 0 160,22 0-129,-2-20-63,21 20-65,-1-19-192,1 19-160,-1-20-64,21 20-32,-21 0-384,1 0-225,0 20-319,-21-1-514,1 1-1216,-20 0-2019,-20 0-4099</inkml:trace>
  <inkml:trace contextRef="#ctx0" brushRef="#br0" timeOffset="164325.1953">9432 9363 19186,'0'20'2786,"20"-40"-1889,20 20 865,20-20-769,-21 20-833,21-20-96,-1 20 32,1 0-160,0-20-577,-1 20-672,-19 0-1730,-21 0-2818</inkml:trace>
  <inkml:trace contextRef="#ctx0" brushRef="#br0" timeOffset="165122.0703">10981 9005 10698,'-19'-40'1793,"-1"21"-543,-20 19 287,20 0-192,0 19-32,-20 21-31,21 20-225,-1-1-64,0 0-257,20 1-319,20 0-97,0-40-160,19 0 128,1-20 33,0-20-1,19 0-192,-19-20-160,20 0 256,-21-19-192,1 19 32,-20-19-32,-20 19 33,0 20-1,0 20 0,-20 0-32,20 0 256,-20 40-32,0-20-32,20 39-63,0-19-129,40-1-96,-20-19-545,39 20-832,-19-20-994,20-20-1889,-21 0-9129</inkml:trace>
  <inkml:trace contextRef="#ctx0" brushRef="#br0" timeOffset="165504.8827">12550 8985 14958,'-39'-39'1217,"18"19"-801,1 0 897,-19 20 1,19 0-257,-19 20 480,-1 0-256,0-1-352,0 21-64,1 20-192,19-1-193,0 0-192,20 1-224,20 0-31,19 0-66,1-40-319,20-1-513,-1 1-864,1-20-1154,0 0-3395</inkml:trace>
  <inkml:trace contextRef="#ctx0" brushRef="#br0" timeOffset="165781.25">12868 9084 13068,'-80'60'6822,"61"-40"-5540,-1 19-33,0 1-96,20 0-224,20 0-353,0-20-191,19 0-33,21-40-192,0 20-32,-21-40-64,20 20-64,-38-20-128,-1 0-192,-20 1 96,-20-1-129,-20 20-319,0 0-1,-19 1 353,-1 19 224,0 0-193,1 0-896,19 19-2370,20-19-8969</inkml:trace>
  <inkml:trace contextRef="#ctx0" brushRef="#br0" timeOffset="166737.3046">13324 9065 7110,'0'19'6791,"20"1"-5030,-20 0 610,20 0-225,0 19-513,0 1-544,0-20-192,0 0-96,0 0-161,-1-20-31,1 0 64,0 0-97,-20-20-191,20 0-161,-20 0-64,0-20-64,0 1-32,0-1-32,0 1 0,0-21-128,20 20 32,-20 1-32,20 39-64,0 0 64,0 0 0,19 39 31,-19 1 1,19 20-288,-19-21-321,21 21-864,-2-21-1090,-19 1-1601,19-20-1473</inkml:trace>
  <inkml:trace contextRef="#ctx0" brushRef="#br0" timeOffset="167062.5">14198 9025 19410,'0'-40'1153,"0"20"-929,-39 20 577,19 0-257,-20 20 129,0 0 224,1 20-513,19-1-608,20 1 352,0 0-32,20-1-96,39-19 32,1 20 32,-1-20 97,20 0-129,-18 20-32,-22-20 0,1-20-32,-21 20 64,-38-1 192,-1 1-32,0-20-96,-39 20-64,-1 0-64,0-20 64,1 0-480,-1 20-641,20-20-2050,21-20-3748</inkml:trace>
  <inkml:trace contextRef="#ctx0" brushRef="#br0" timeOffset="167337.8906">14615 8747 18929,'0'-40'2659,"-20"20"-1858,20 20-673,0 20 128,0 0 865,0 20 320,20 20-351,0 19-418,0 0-448,20 1 33,-20-21-289,39 0 64,-19 1-353,0-20-608,-1-20 257,1 0-994,0-20-1569,-21 0-3139</inkml:trace>
  <inkml:trace contextRef="#ctx0" brushRef="#br0" timeOffset="167526.3672">14516 9084 22389,'-19'-19'3171,"38"-1"-1730,21 0-288,-1 0-576,1 20-481,0-20-96,20 20-192,-21 0-737,21 20-865,-1-20-1249,-19 0-3075</inkml:trace>
  <inkml:trace contextRef="#ctx0" brushRef="#br0" timeOffset="168213.8672">15489 9183 12491,'39'-59'3652,"-39"39"-2563,0-19 96,0 19 384,0 0-383,-19 20-386,-21 0 129,1 20-256,-1 19-513,20 21 545,-20-1-257,20 1-224,20 0-128,0-20-32,40-1-64,0-39 193,0 0-193,19 0 64,1-19-32,-20-21-32,19 20-96,-39-20-65,-1 0 226,1 0-258,-20 20-95,-20 1 288,1-1 0,-21 20-96,20 0 192,-19 20 32,19 19 96,20-19-63,0 20-97,0 0 0,20 0-96,19-20-96,1 0-417,-1-20-544,22 0-769,-22 0-1921,1 0-5158</inkml:trace>
  <inkml:trace contextRef="#ctx0" brushRef="#br0" timeOffset="168540.039">15946 9203 20723,'40'40'1377,"-1"-20"-159,-19 0-65,-20 0-256,20 0-257,-20-20-95,0 0-129,0 0-224,0 0 96,0 0-63,0-20-97,0 0-32,-20 0-96,20-20 0,0 0-32,20 1-256,0-1-161,0 20 257,20 1 96,-21 19-32,1 19 32,20 21 0,-21 0 64,22-1-417,-21 21-832,19-20-801,-19 0-2178,19-20-5253</inkml:trace>
  <inkml:trace contextRef="#ctx0" brushRef="#br0" timeOffset="168787.1093">16502 8687 20179,'20'40'1153,"-20"0"96,20 20 256,-20 19-288,0 0-480,19 1-449,21-1-127,0-20-33,20-19-128,-21 0-385,1-20-287,20 0-866,-41-20-1665,1 0-2242</inkml:trace>
  <inkml:trace contextRef="#ctx0" brushRef="#br0" timeOffset="168988.2813">16304 9025 21268,'-40'0'3363,"40"0"-2530,40-20 224,-1 20 288,40-20-256,1 20-577,19-20-480,-19 20-288,19 0-545,-20 0-416,1 20-865,-1-20-1537,-19 0-2627</inkml:trace>
  <inkml:trace contextRef="#ctx0" brushRef="#br0" timeOffset="169656.25">17535 9383 8327,'0'0'10442,"0"0"-8648,20-20-128,-20 20 704,0 0-641,0 0-575,0 0-450,0 0-255,0 0-65,0 0-64,0 0-31,0 20-65,0-20-160,19 0 32,-19 0 32,20 0-160,-20 0 96,20 0 32,19-20 0,-19 0-128,-20-20-32,0 20-32,-20 0 0,-19 20-641,19-20-544,-19 20-1281,-1 0-4709,19 0-10953</inkml:trace>
  <inkml:trace contextRef="#ctx0" brushRef="#br0" timeOffset="227104.4922">417 10971 17520,'-40'0'577,"0"20"-481,20 0 961,40 0 416,-20 19 33,40 21-962,0 19-96,-1-19-287,1 19-97,0-20 64,0-19 128,-1 0-160,-19-20 64,20 0-64,-21-20 0,2 0 321,-21 0 288,0 0-705,0 0 384,-21-20-512,2 0 320,-21-20-192,-19 0 32,19-19-64,-20 0 32,1-21 0,-1 1 0,0 19 0,21-19 192,-1 19 193,20 0 95,20 21-96,0-1-95,20 0-1,40 1-96,-21 19-256,41 0-224,-21 0-609,21 0-609,-1 20-1088,0 20-3268,-19 0-10441</inkml:trace>
  <inkml:trace contextRef="#ctx0" brushRef="#br0" timeOffset="227285.1563">377 11189 21524,'-20'20'1794,"0"-20"-1442,20 0 353,20-20-481,20-19-192,0 39-705,-21-20-1217,21 20-2722,20 0-9994</inkml:trace>
  <inkml:trace contextRef="#ctx0" brushRef="#br0" timeOffset="227545.8984">973 11170 18897,'-40'79'1314,"20"-59"-514,1 39 706,19-19-1,0-1-384,19 1-896,1-20-33,20 0 0,-1-20-32,1 0 32,0-20 32,19 0-63,-19-20-33,-1 21-96,-39-21-160,0 20-161,-19 0-127,-21 1-65,1-1-736,-21 20-769,20 0-2113,20 20-9739</inkml:trace>
  <inkml:trace contextRef="#ctx0" brushRef="#br0" timeOffset="227720.7032">1330 11427 21364,'40'0'3011,"-60"0"-1922,0-20-32,0 1 224,1-1-673,-21-20-544,40 1-64,-21-1-480,21 0-1122,21 20-992,19-19-3940</inkml:trace>
  <inkml:trace contextRef="#ctx0" brushRef="#br0" timeOffset="228386.7188">2104 11269 448,'-39'-40'17745,"-1"40"-16336,40-20-128,-19 20-32,19 0-480,0 20-352,-20-20-1,20 20-352,-20 20-64,20-21-64,0 21 32,0 0 32,0-21 0,20-19 0,-20 20 0,20-20 192,-20 0 0,19-20 33,-19 1-97,20 19 32,-20-20-160,0 20-288,20 0 159,-20 20 97,20-20 0,-1 39-288,22-19-609,-2-20-961,1 0-800,19 0-449,-19-20-2498</inkml:trace>
  <inkml:trace contextRef="#ctx0" brushRef="#br0" timeOffset="228632.8125">2363 10812 19282,'20'20'1986,"-20"-20"-1954,19 19 1569,-19 21-127,20 20-289,0 20-545,-20-1-415,40 0-129,-20-19-289,0-1-287,19-19 0,1-20-610,-20 0-863,0-1-1314,-1-19-1314,2 0-9895</inkml:trace>
  <inkml:trace contextRef="#ctx0" brushRef="#br0" timeOffset="228806.6407">2601 10832 19602,'20'59'897,"0"-19"-577,-1 20 993,2 19-384,18-19-288,1-1-641,-1-19-416,1-20-738,-19 20-1600,18-21-2627</inkml:trace>
  <inkml:trace contextRef="#ctx0" brushRef="#br0" timeOffset="230488.2813">3575 11328 15342,'19'0'1377,"-19"0"-1601,0 20 448,0 20 1026,20-1-193,-20 1-545,0-20-96,20 0 33,-20 0-1,0-20 161,0 0-1,0 0-63,0-20 128,0 0-161,0 0-320,0-20 32,0-19-31,0-1-129,0 21-64,0-1 0,0 0-64,0 21-97,20-1 290,-1 20-226,1 20 194,20 19 31,0 1 160,0 19-256,-1 1 32,20-21 0,-18 1-640,-2 0-578,-19-20-1312,20-20-1794,-21 0-7783</inkml:trace>
  <inkml:trace contextRef="#ctx0" brushRef="#br0" timeOffset="231154.2969">4368 10891 20691,'-19'0'2306,"-1"-20"-1889,20 40-129,0-20 513,20 20-1,-1 20-415,21-20-257,0 20-96,0 0 0,19-21-160,-19 1 0,20 0-225,-21 0-31,1-20-32,-1 20 223,1-20-191,-19 20-160,-21-1 95,0 1 545,0 0-64,-21 0 128,-19 0 417,21 0-193,-21-1-159,1-19-65,-2 20-192,21-20 0,1 20-385,19-20-576,-20 0-1601,20 0-1762,20 0-5413</inkml:trace>
  <inkml:trace contextRef="#ctx0" brushRef="#br0" timeOffset="231400.3906">5024 10851 21748,'0'-19'2146,"0"19"-1665,0 0-33,20 19 865,-20 21 0,0 0-448,20 20-640,19 19-97,-19-19-64,19-1 32,-18-19-192,19 0-609,-21-1-288,1-19-576,0 0-1827,-20 0-7013</inkml:trace>
  <inkml:trace contextRef="#ctx0" brushRef="#br0" timeOffset="232646.4843">615 11884 19282,'-39'20'128,"19"0"-416,-20-20 31,40 0 257,-20 0 128,20 20 33,0-20 95,20 0-96,-20 0 96,0 19 1,20-19 223,0 0 32,0 0-95,19 0-353,1 0-32,-1 0 32,2 0-64,18 0-64,0 0 64,1 0-64,0 20 192,-1-20-96,1 0 0,-1 20-64,20-20 96,21 20 96,0-20-128,38 0 96,-18 0 129,-1 0-193,-20 0 0,20 0 96,1 0-64,-2 0-64,-18 0 128,-1 0-96,0 0 0,0 0-32,-19 0 0,19 0 0,-19-20-32,39 20 64,-20 0 1,21-20 351,-2 20-96,-18 0-192,0 0 32,-21-20-127,20 20 31,-20 0 32,21 0 32,-21 0-192,0 0 224,1 0-128,-1 0 32,21-19 64,-1 19-64,0-20-64,-20 20 32,21-20 32,0 20 32,-2-20-160,2 0 128,-1 20-64,-19-19-96,19-1 705,-19 0-353,-1 20-64,-20-20-96,1 0-32,-1 20-64,-19 0-32,0-20 96,0 20 0,-20 0-128,19 0 96,-39 0-160,20 0 32,-20 0-384,0 0 95,0 0-1088,0 20-1153,0-20-2083,-20 20-7623</inkml:trace>
  <inkml:trace contextRef="#ctx0" brushRef="#br0" timeOffset="233001.9531">6116 11011 22261,'-20'0'1121,"20"-20"-1025,0 20-673,0 0-384,0 0-288,0 0-128,0 0-609,0 20-1634</inkml:trace>
  <inkml:trace contextRef="#ctx0" brushRef="#br0" timeOffset="233154.2969">6315 11348 19122,'19'40'2658,"-19"-40"-3971,0 0-3139,20 0-7688</inkml:trace>
  <inkml:trace contextRef="#ctx0" brushRef="#br0" timeOffset="242848.6328">7566 10812 14894,'0'-60'1217,"0"41"384,20 19-320,-20 0-127,19 19 287,-19 21-32,20 19-416,-20 21-192,20 0-321,0-1 33,0 1-257,0-1-96,19-39-32,-19-1-31,0 1-97,-20-1 96,20-19-128,0 0-321,-1 0-223,-19 0-898,21 0-832,-21 0-1762,-21 0-5925</inkml:trace>
  <inkml:trace contextRef="#ctx0" brushRef="#br0" timeOffset="243111.3281">6910 11090 19538,'0'-59'2402,"20"19"-544,20 0-288,20-20-417,19 20-513,20-19-287,0 19-193,21 1-224,-1-21 160,-20 21-609,20 19-416,-40 0-544,1 0-865,-20 20-2179,-41 0-11370</inkml:trace>
  <inkml:trace contextRef="#ctx0" brushRef="#br0" timeOffset="243667.9688">8440 10752 14061,'-40'-19'2658,"19"19"-864,2 0-192,19 0-257,-20 0 0,0 39-160,20 1-96,0 19-384,0 1-161,20 20-159,0-1 191,20-19-383,-20 19-97,19-19-96,1-21-129,-1 1-319,2-1 64,-2-19-673,1 0-737,-20 0-1185,-1 0-1409,1-20-6791</inkml:trace>
  <inkml:trace contextRef="#ctx0" brushRef="#br0" timeOffset="244031.25">8658 11130 4452,'0'59'13965,"0"-39"-12299,20 20-609,-20 0-161,19-21 482,1 21-481,0-20-353,1 0-128,-21-20-63,0 0-257,19 0 288,-19-20-192,0 0 1,0 0-161,0-19-32,20-21 96,0 20-96,-20-19 96,20 19 128,-1 1-32,1 39-128,-20 19 96,20 1-64,20 40 129,-20-21-129,20 1 0,-1 20-288,1-41-449,0 1-416,0 0-769,-1 0-1056,-19-20-1667,0-20-8743</inkml:trace>
  <inkml:trace contextRef="#ctx0" brushRef="#br0" timeOffset="244270.5078">9135 10693 24375,'99'0'2050,"-39"20"-801,-1 19-481,0 21 97,-19-1-416,20 21-225,-20 0-128,-1-1-160,1-19-352,-20-1-65,-20 1-288,0-21-192,0 1-288,-20-20-192,0-1-833,0 1-3203</inkml:trace>
  <inkml:trace contextRef="#ctx0" brushRef="#br0" timeOffset="245277.3438">10644 10673 11434,'0'0'2082,"0"-20"-384,0 20 416,0 0-288,-20 20-545,0 20-448,0-1-257,-19 1-95,-2 19 95,22-19 129,-21 20-65,1-20-191,19 0-193,0-1-128,20-19 32,-21 0 193,21 0 63,21-20 193,-1 0 63,39-20 65,-19 20-128,40-20 95,-1 0-159,1 1-353,-21-1-96,20 20-96,-39 0-32,20 0-416,-21 20-577,-19-20-64,0 39-641,-20-19-384,0 20-833,-20-20-1729,0-1-9834</inkml:trace>
  <inkml:trace contextRef="#ctx0" brushRef="#br0" timeOffset="245559.5703">10504 11487 21332,'0'-20'3267,"41"0"-1762,-2 0 705,1 20-672,19-20-1090,1 20-480,19 20 128,1-20-32,-1 0-352,-19 20-353,0-20-512,-21 0-192,-19 20-577,-20-20-1921,0 0-2403</inkml:trace>
  <inkml:trace contextRef="#ctx0" brushRef="#br0" timeOffset="256767.5782">11855 10713 12171,'0'-40'1409,"0"40"1,0 0 512,0-20-97,0 20-896,0 20-512,0-20 191,0 40 225,0-20-257,0 39-63,0-19 63,0-1-95,0 21 31,0-20-31,0-20-1,0 0 1,0 0-129,20 0-96,-20-20-63,0 0-129,0 0 64,20 0 128,-1 0 96,1-20 1,0 0-1,1 20 160,18-20-159,1 0-33,-21 20-224,21 0-64,0-20 32,0 20-64,-1 0 64,1 20-224,-20-20-192,20 20-449,-20 0-64,0 0-128,-20 0-832,19-1-1250,-19 1-1730,-19-20-7462</inkml:trace>
  <inkml:trace contextRef="#ctx0" brushRef="#br0" timeOffset="257041.9922">12311 10713 13004,'0'-40'6278,"0"20"-3844,0 20-608,0 20-481,21 20-96,-21 19-256,0 20-256,20 1-257,0 20-159,19-21-193,-19-19-96,19-1 96,-19 1 0,1-21-224,-1-19-417,-1 0-223,-19 0-65,20-20-352,-20 19-1025,0-19-1121,0-19-3171</inkml:trace>
  <inkml:trace contextRef="#ctx0" brushRef="#br0" timeOffset="258519.5313">13106 10812 12716,'0'-20'1409,"0"0"705,20 20 64,0 0-128,-20 0-577,20 20-384,-1 20-160,1-1-384,1 21-1,-2-20-31,1 0-33,0 0-352,0-1 0,-1 1-64,1-20-64,0 0-288,-20-1-416,20 1-578,-20 0-992,-20 0-1313,20 0-2051</inkml:trace>
  <inkml:trace contextRef="#ctx0" brushRef="#br0" timeOffset="258793.9453">12808 10891 12651,'-20'0'3844,"20"-20"-801,0-19-1185,40-1 96,0 0-97,20 1-639,19-21-450,0 21-479,20-1-225,-19 0-32,-21 20-128,1 1-417,-20-1-448,0 20-993,-21 0-2017,-19 0-7272</inkml:trace>
  <inkml:trace contextRef="#ctx0" brushRef="#br0" timeOffset="259553.711">13900 10733 11434,'-20'-40'2787,"1"20"-833,19 20-289,-20 0 129,0 0-385,20 20-159,-20 39-97,20 1-224,0 19-225,0 1 161,0 19-449,40 1-223,-1-21 63,1-20-352,0 1 128,20-21-385,-1-19-479,-19 0-1026,0-20-1729,-1 0-2691</inkml:trace>
  <inkml:trace contextRef="#ctx0" brushRef="#br0" timeOffset="262266.6015">14218 10673 11210,'20'40'1986,"0"-20"-545,-1-1 353,2-19-385,-21 20-223,0-20-129,0 0-65,0 0 65,0 0-416,0-20-32,0 1-97,0-21-256,0 0 97,-21 1-129,21-1-128,0 0-32,0 20-64,0 1-32,21-1 32,-1 20-64,0 20 160,-1-1 32,21 21 0,-1 0-96,2-1-32,-2-19 128,1 20-224,-1-20-256,-19 0-929,0-1-769,-20 1-1185,0 0-2242</inkml:trace>
  <inkml:trace contextRef="#ctx0" brushRef="#br0" timeOffset="262650.3906">14318 11070 17712,'0'0'2274,"0"0"-800,20 0-225,19-19-128,1 19-576,-1 0-385,2-20-64,-2 20-96,20-20-353,-19 20-415,0 0-962,-20 0-1345,0 0-1505,-20 0-9193</inkml:trace>
  <inkml:trace contextRef="#ctx0" brushRef="#br0" timeOffset="263170.8985">14397 11348 3779,'39'-20'13293,"-19"20"-11211,1-20-545,-1 20-160,-1 0-672,1 0-481,-20 0-128,20 20-32,0 0-64,-20 0 0,0 0 32,0 19-32,0 1 65,0-20-65,-20 20 128,20-20-128,0 0 192,0 0 288,0 0 129,0-20-129,20 0 97,-1-20-65,21 20 33,-20-20-225,20 20-224,0-20-64,-1 0-384,1 0-449,0 20-960,-1 0-2179,-19-20-7367</inkml:trace>
  <inkml:trace contextRef="#ctx0" brushRef="#br0" timeOffset="263657.2266">14854 10534 19314,'99'0'2818,"-19"0"-1761,-1 40-256,1 19-480,-21 21-161,0 19 160,1 0-256,-20 1 0,-20-1-352,-1 0-161,-19 0 225,0-39-32,-39 19 256,19-19 0,0-20-416,-20 0-1122,20-20-3074,20-1-12108</inkml:trace>
  <inkml:trace contextRef="#ctx0" brushRef="#br0" timeOffset="282799.8046">16145 11189 9929,'-20'-19'3043,"0"-1"-1089,0 0 352,20 20-352,-20-20-385,20 20-192,0-20-320,20 0-160,-20 20-192,20-19-32,0 19-97,0 0-384,19 0 1,-19 0-97,19 0 32,2 0-64,18 0-64,-19 0-32,20 0-224,-21 0-257,1-20-352,-1 20-320,-19 0-480,-20 0-866,0 0-1248,-20 0-6856</inkml:trace>
  <inkml:trace contextRef="#ctx0" brushRef="#br0" timeOffset="283047.8515">16383 10832 16623,'0'-20'2787,"-20"20"-545,20 0-769,0 20-416,0 19-192,0 1-384,0 20-97,0-20-384,20 0 128,-1-1-96,1 1-256,1-20-1025,-2 0-513,1-1-1089,0-19-2786</inkml:trace>
  <inkml:trace contextRef="#ctx0" brushRef="#br0" timeOffset="284038.086">17296 10871 5925,'-40'0'7079,"40"20"-4869,-19 20-32,-1 0-416,0 40-385,0-1-288,20 0-288,0 1-225,20-21-31,0 0-129,19-19-128,1-20 65,20-20-65,-1 0-128,20-40-96,1 1 0,-20-21 0,20 1-32,-21-1 32,-20 1-31,-19-1 31,-20-19-128,0 19-33,-20 0 65,-19 20 64,-20 1-96,-2 19-32,-18 20 64,20 0-352,-1 0-129,1 20-896,19 0-2242,0-1-7880</inkml:trace>
  <inkml:trace contextRef="#ctx0" brushRef="#br0" timeOffset="284899.4141">18368 10832 10890,'0'-60'2210,"-19"40"-416,19-19-545,-20 39 0,0-20 192,0 20-256,0 20-192,1 0-224,-1-1 160,-1 21 128,21 0-384,-19 19-129,19 21-224,0-20 1,19 19-129,2-19-192,-1-1 96,19-19-160,1-1-288,-1-19-353,2 0-768,-2 0-1314,1-20-2210,-20 0-10536</inkml:trace>
  <inkml:trace contextRef="#ctx0" brushRef="#br0" timeOffset="285552.7344">18706 11090 6630,'20'0'10314,"-20"0"-8329,0 0-639,20 20 127,-20 20-32,0-20-319,20 19-258,-20-19-351,20 0 31,0 0 33,-20-20-193,19 0 33,-19 0 63,0 0-64,0-20-95,0-20-129,0 1-96,0-1 96,0 0-64,0 1-64,0-1-160,20 20 96,0 0-128,0 40 64,0 0 64,20 0 32,-20 39-96,19-19 96,1 0-320,-1 19-481,-19-19-448,20-20-96,-20-1-513,0 1-1601,-20-20-2403</inkml:trace>
  <inkml:trace contextRef="#ctx0" brushRef="#br0" timeOffset="285800.7813">19203 10713 20883,'79'20'2979,"-19"-1"-1570,-21 21-1248,21 0 63,-20 39 256,0-19-159,-1 20-129,-19-1-32,0 0-64,-1-19 0,-19-1-288,-19-19-96,19 19-449,-20-19-1057,0-20-1377,0 0-2306</inkml:trace>
  <inkml:trace contextRef="#ctx0" brushRef="#br1" timeOffset="291424.8046">12173 11944 12972,'20'-40'1153,"-20"40"-545,0 0 1,20 20 768,-1 0-192,-19 19-416,20 1-256,0 0-289,0-20 160,-1 20 193,2-20-33,-1 0-95,-20-1-129,20 1-64,-1-20 129,21 20-129,-20-20-64,-1 0-64,1 0-64,1 0 96,18 0-256,-19 0 160,0 0-64,19 0 0,1 20-32,0-20 128,0 20-96,-1-20-32,21 0 96,0 0-32,-21 0 1,21-20-1,0 20-32,-1 0 128,0 0-224,1 0 128,0 0-96,-1 0 128,1 0-128,-1 20 96,1-20 0,-20 0 32,19 0-192,1 20 224,0-20-96,-1 0 96,0 0-128,2 0-64,-2 19 96,20-19-129,-19 0 33,-1 20 64,20-20-96,-38 0 64,18 0 64,0 0 64,-18 20-128,18-20 32,0 0 32,-19 0 32,20-20-128,-1 20 64,-19-20 96,20 1 0,-21 19 417,21-20 63,-21 0 129,2 0 192,-2 0-289,1 0-256,-1 1-127,2-21-97,-2 20-32,1 0-128,-21 20-417,21-20-1280,-40 20-834,20 0-3330,-40 20-8809</inkml:trace>
  <inkml:trace contextRef="#ctx0" brushRef="#br1" timeOffset="291938.4766">13285 12579 16976,'20'0'1345,"-20"-20"-833,0 20 129,-20 20 960,0-20-447,-19 20-290,-21 0-383,0 20-257,-20 0-192,1-1-320,0 1-929,19-20-1186,1 20-2497</inkml:trace>
  <inkml:trace contextRef="#ctx0" brushRef="#br1" timeOffset="292901.3671">10604 13334 11338,'0'-20'1762,"0"0"-225,-20 1 65,20-1 384,0 0-705,0 0-448,-19 0-193,19 0-31,0 20 64,0 0-225,0 0 64,0 20 33,0 0-33,0 0 65,0 20-161,0-1-31,0 1-33,19-20-96,1 19-63,0-19-33,0-20 32,-1 0-96,1 0 0,0 0-32,1-20-32,-2 1-32,1-1-32,0 0 64,-20 0 0,20 0-96,-20 0 64,0 20-64,0 0 32,0 0 64,0 0 0,19 20-128,-19 0 160,20-20-64,0 20 32,0-20 0,0 0 0,0-20-96,0 0-32,-20 0-416,0 1 255,0-1-640,0 20-512,-20-20-609,20 20-576,0 0-1026,0 0-7334</inkml:trace>
  <inkml:trace contextRef="#ctx0" brushRef="#br1" timeOffset="293227.5391">11160 13294 11627,'0'20'736,"0"-20"1,-20 0 640,0 0 865,1 20-96,19-20-1185,-20 0-416,20 0 159,0 20 161,0 0 96,0 0-192,0-1-321,20 1-191,-1 0-161,1-20 96,0 20-64,20-20 32,-21 0-32,22-20-64,-22-20-32,1 1 0,-20 19 129,0-20-418,0 20-159,0-19-161,-20 39-448,1-20-512,-2 20-801,1 0-1346,1 20-5541</inkml:trace>
  <inkml:trace contextRef="#ctx0" brushRef="#br1" timeOffset="293473.6327">11478 13413 13612,'-20'20'2499,"0"-20"-481,20-20-161,-20 1-319,0-1-609,0-20-289,20 20-31,0-19 96,0-1-193,0 20-288,20-20-384,0 40-577,0-20-672,0 20-673,0 0-1633,0 0-2595</inkml:trace>
  <inkml:trace contextRef="#ctx0" brushRef="#br1" timeOffset="293770.5077">11637 13056 16303,'0'-20'3812,"0"0"-2179,0 20-768,0 0 32,0 0 288,0 0-641,0 20-223,20 19-161,-1 1-128,1 20 32,0-20-96,0 20-288,19-21-225,-18 1-576,18 0-801,-19-21-800,0 1-1314,19 0-8712</inkml:trace>
  <inkml:trace contextRef="#ctx0" brushRef="#br1" timeOffset="294017.5781">12073 13275 11594,'0'-40'1122,"0"20"63,-19 20 256,-21 0 609,20 20 544,-20 0-928,20 0-769,-19 19-128,19-19-97,0 20-63,20-20-257,0-1-128,0 1-64,20-20 1,0 20-97,-1-20-64,21 0 0,0-20-705,0 20-544,-1-20-1314,21 20-2978,-20 0-9897</inkml:trace>
  <inkml:trace contextRef="#ctx0" brushRef="#br1" timeOffset="294763.6718">12669 13314 4420,'0'-20'9096,"-20"1"-7174,0-1-384,20 20-481,-19 0 256,-1 20-160,20-1-320,0 1-417,0 20-192,0 0-96,20-1-96,-1-19-32,1 0 97,0-20 95,0 0-96,20-20-64,-20-20 32,0 21-64,-20-41 0,19 20-160,-19-19 32,-19 19-129,19-20 65,-20 0 160,0 21 32,20 19 128,-20 0-128,0 20 128,20 0 129,-20 20 191,20 20-160,0-1-95,20 1-129,0 20-96,0-20-513,0 19-384,19-39-448,21 20-993,-20-20-1698,0 0-9225</inkml:trace>
  <inkml:trace contextRef="#ctx0" brushRef="#br1" timeOffset="295474.6094">13226 13374 14830,'-21'-40'1889,"21"20"-672,-20 20-31,1 0-129,19 0 640,-20 0-704,0 20-320,20 0-97,0 20-31,20-21-225,0 21-192,19-20-32,-18 0-32,18 0 97,1-20-225,-21 0 192,21-20-64,-20 0-289,-20 0 129,0-20 0,0 1-32,-20 19 0,0-20 32,0 1-32,1-1 160,-1 20-32,0 0 32,20 0-64,-20 20-32,20 0 128,20 20 96,-20 0-96,20 0-96,19 20 64,-19-1 0,0 1 64,20-20-64,-20 19-32,0-19 64,0 0 64,-1 0-224,-19-20 96,0 0-32,0 20 32,20-20-224,-20 0 96,0 0-288,0-20 31,20 0 97,0 20 256,0-20 64,0 0 160,0 20 0,0 0 65,-1 0-65,1 0-32,0 0 32,19 0 0,-19-19 97,1-1-289,-1 0 128,-1-20-64,-19 20 0,0-19-32,0 19-32,-19 20 64,-1 0-128,-1 0 64,21 40-96,-20-21 160,1 21-32,19 20-64,0-21 32,19-19-224,22 20-481,-2-20-256,21-20-1345,-21 19-3332,21-19-7974</inkml:trace>
  <inkml:trace contextRef="#ctx0" brushRef="#br1" timeOffset="296168.9453">14377 13175 7975,'-20'-40'4004,"20"20"-1250,0 0-383,0 0-321,0 1-289,0 19-479,0-20-578,0 40 193,0-1-96,0 1-225,0 20-351,0 20-33,20 0-128,-20-21-64,20 1 128,-20-20-160,20 0 128,-1 0-32,1-20-32,1 0 64,-1 0-96,-1-20 32,21 20-64,-20 0 0,19 20 32,-19-1 0,-20 1 0,20 20 32,-20-20-32,-20 19 0,0-19 0,-19 0-32,19-20-96,-20 20-64,1-20-128,-2 0-513,22 0-801,-1-20-608,0 0-737,0 20-1377,20-20-7976</inkml:trace>
  <inkml:trace contextRef="#ctx0" brushRef="#br1" timeOffset="296509.7656">14655 13354 17520,'20'20'2242,"-20"-20"-1217,20 20 256,-20-20 33,20 19-161,0-19-609,-20 0-159,39 0-161,-19 0-128,0-19 0,20-21-32,-20 20-64,-1 0 0,1 0 32,0 1-128,-20 19 160,20 0-128,-20 19 224,20 21-256,-20 0 96,19-1 0,-19 21 32,21-20 32,-21-1-96,0 1 64,-21-1-64,2 1-64,-1-20-192,0 0-737,0-20-481,-19 0-1601,-1 0-2594</inkml:trace>
  <inkml:trace contextRef="#ctx0" brushRef="#br1" timeOffset="298763.6718">15628 13413 4131,'0'0'2915,"0"20"-1698,0-20-192,0 0-64,0 0-160,-20 0-128,20 20 95,0-20 353,0 20 0,20 0 193,-20-20-33,0 20-384,20-1-193,-20 1 129,20 0-160,-20 0-129,19 0-31,1-20 31,-20 19-159,21-19 95,-21 20-31,0-20 159,0 0-255,0 0-193,0-20-32,-21 20 32,21-39-128,-20 19 0,20-20 32,-19-19-96,-1 19 32,20-19 160,0 19-128,0 20-96,0 0 64,20 1 96,19 19-160,-18 0 32,18 0-256,1 0-129,-1 0-63,1 19 64,-19-19 127,18 0 193,1 20 96,-21-20-32,1 0 64,0-20-64,-20 20 192,20 0-160,-20 0 161,0-19 127,0 19 0,0 0 0,0-20-63,-20 0-1,20 0-64,-20 20-32,0-20-64,1 20 160,19 0-128,-20 0 1,0 0 159,20 20-192,0 20 96,-20-1-32,20 1-64,0 20 64,0-1-128,20-19 64,0-1-256,19-19-384,1 0-289,0 0-769,0-20-1697,19-20-1890,-19 20-7527</inkml:trace>
  <inkml:trace contextRef="#ctx0" brushRef="#br1" timeOffset="299023.4375">16443 13334 14477,'0'0'2979,"-21"20"-1409,1-20 31,20 0-96,-19 20-319,19 19-450,0-19-351,0 20-225,0 0-128,0-21-64,19 1-417,22 0-383,-22 0-770,21-20-1121,0-20-1665,-21 20-9064</inkml:trace>
  <inkml:trace contextRef="#ctx0" brushRef="#br1" timeOffset="299277.3437">16681 13334 11979,'-20'20'2370,"20"-20"-1089,0 20 513,0 0 128,-20-1-193,20 1-511,20 20-802,-20 0-128,20-1 1,0-19-193,19 0 0,-19-20-64,20 0 128,-20-20-160,19 0-128,-19-19-321,0-1-608,0 20-800,0-20-1218,-20 21-1762</inkml:trace>
  <inkml:trace contextRef="#ctx0" brushRef="#br1" timeOffset="299907.2266">17256 13572 6534,'20'0'3235,"-20"0"-1057,20 0 384,-20 20-352,0-20-384,20 20-481,-20-1-95,0-19-354,0 20 65,0-20 32,0 20-256,0-20-289,-20-20-63,20 0 31,-20 1-256,20-21-32,0 0-128,-20 1 0,20-1 0,0 0-384,0 21-257,20-1-704,-20 0-609,20 20-1409,0 0-1762</inkml:trace>
  <inkml:trace contextRef="#ctx0" brushRef="#br1" timeOffset="300233.3985">17574 13354 15919,'0'0'2978,"-19"0"-1953,19 0 257,-20 0-354,0 0 129,-1 20-416,2 0-449,19-1-128,0 1-64,19 0 64,2 0-64,-1 0 32,19-20 0,1 20-64,19-1-64,-18 1 64,-2-20 0,-19 20 64,0 0-32,-20 0 32,-20-20 32,0 19-64,0 1 0,1-20-256,-22 20-352,21-20-417,1 0-609,-1 0-800,20 0-641,0 0-5958</inkml:trace>
  <inkml:trace contextRef="#ctx0" brushRef="#br1" timeOffset="300392.5781">17832 13513 16847,'20'19'2371,"1"-19"-482,-21 20-928,0-20-608,19 20-193,-19 0-128,20-20-352,0 20-641,-20-20-1121,20 0-2338</inkml:trace>
  <inkml:trace contextRef="#ctx0" brushRef="#br1" timeOffset="300560.5468">17852 13314 15790,'-20'-39'3332,"20"19"-2179,-20 0-353,20 0-703,0 20-97,0 0-129,0 0-447,20 0-865,-20 0-1730,20 0-2755</inkml:trace>
  <inkml:trace contextRef="#ctx0" brushRef="#br1" timeOffset="300798.8281">17991 13374 13100,'60'79'2787,"-20"-39"-385,-20-1-480,-1-19-769,21 20 256,-20-20-96,-20-1-576,19 1-192,2 0-129,-21-20 32,20 0-223,-20-20-97,0 20 0,0-39-128,19-1-32,-19 0 160,0 1-224,0-21-96,0 21-321,0-1-320,0 20-1056,20 20-1411,-20 0-4323</inkml:trace>
  <inkml:trace contextRef="#ctx0" brushRef="#br1" timeOffset="301161.1327">18527 13433 18321,'40'40'2306,"-20"-40"-1505,0 0 96,-20-20 96,20 20-33,0-20-511,-1 20-321,1-20 64,0 1-160,-20-1 128,20 20-96,0-20 1,-20 0-65,0 0 64,0 20-128,0-20 31,-20 20 66,20 0-33,-20 0-65,0 0 65,0 20 65,1 0-162,-1 0 161,0 20-64,20-1 129,-20 1-129,20 19 0,20-19 0,0-20-32,0 0 0,19-1-65,1-19-351,20 0-1346,-21 0-3459,1-19-9961</inkml:trace>
  <inkml:trace contextRef="#ctx0" brushRef="#br1" timeOffset="301826.1718">19838 13473 8584,'0'-40'2946,"0"40"-992,0-20 192,0 1 96,-20-1-256,0 0-384,0 20-353,1-20-160,-1 0-384,0 20-129,0 0-127,1 0-321,-22 20 0,21 0-96,-19 39 32,19-19-96,0 20 64,1-1-256,19 0-353,0-39-416,39 20-480,-19-20-1025,39-20-1090,-18 0-4035</inkml:trace>
  <inkml:trace contextRef="#ctx0" brushRef="#br1" timeOffset="302145.5077">20077 13433 14958,'0'-20'3235,"0"1"-2178,-20 19 160,-20 19-224,20 1-224,0 0-1,0 20-576,20-20-95,0 19-1,20-19-96,0 20 0,20-40 0,0 19 64,-21-19-96,21 0-32,-20-19 0,-1-21-33,-19 20 97,21 0 97,-21 1-162,0-1 258,0 0-129,-21 20 0,21 0-32,0 0-192,0 0 192,0 20-64,21 19-577,-1-19-640,-1 0-577,21 0-512,-20-20-545,0 20-2338</inkml:trace>
  <inkml:trace contextRef="#ctx0" brushRef="#br1" timeOffset="302428.711">20354 13075 2978,'21'-39'9609,"-21"39"-7078,0 0-513,0 0 160,0 20-352,0-1-193,0 21-288,19 20-512,-19 0-224,20-1-353,-20 21-192,20-21-160,0 1-256,0-1-385,19 1-96,1-41-320,-20 21-128,20-20-833,-21-20-1474,-19 0-7750</inkml:trace>
  <inkml:trace contextRef="#ctx0" brushRef="#br1" timeOffset="302688.4766">20613 12996 14221,'0'-20'3619,"0"20"-1409,19 0 97,-19 0-386,0 0-543,20 0-481,0 40-225,-20 0-319,20 19 63,0 1-160,-20 20-192,20-21-32,0 21-192,19-21-96,-19 1-385,20-21-127,-1 1-482,-18-1-511,18-19-1602,-19 0-4933</inkml:trace>
  <inkml:trace contextRef="#ctx0" brushRef="#br1" timeOffset="303072.2656">21268 13275 21236,'40'-40'1953,"-40"20"-1184,0 0-449,0 20 513,0 0 32,-20 0-416,0 20-257,0 20-96,0-20 0,0 19-64,20 1-64,0-20 32,0 19 32,20-19-64,0 0-160,20 0-33,0 0-95,19 0-128,1-20 192,-20 19-289,-1 1-32,1 0 321,-40 20 224,0-21 64,-20 1-32,-20 0 0,1 0-96,-21 0-1281,20-20-3043,1 0-10346</inkml:trace>
  <inkml:trace contextRef="#ctx0" brushRef="#br1" timeOffset="305632.8125">17336 10653 9705,'-20'0'1025,"20"0"160,-20 0-705,20-20 65,-20 1 256,20-21-97,0 0-63,0 20 320,0-19 320,0-1 288,0 0-480,20 20-416,-20-20-192,0 20-289,20 20-64,-20-20-128,20 20 96,-20 0 0,20 0-64,0 0 96,-20 0-64,20 0 0,-1 0-64,21 0 96,-1 0-32,2-19 0,18-1 97,0 0-65,21 0 0,-20 0-32,20 1-64,-1 19 32,0 0-32,1-20 0,-1 20-32,-19 0-32,-1 0 64,20 0 0,-19 0 32,0 0-64,-1-20 64,21 20-64,-21 0 64,1 0-64,-1 0 160,1 0-256,0-20-160,-1 20 640,0-20-416,-19 20 0,0-20 160,0 20-32,-20-19-160,-1 19 192,1-20-96,0 20 0,0 0-32,0-20 96,0 20-64,0 0 0,0 0 32,-20-20 0,19 20-96,1 0 128,-20 0-384,0 0 736,20 0-416,-20 0 96,0 20 0,0-20 0,20 0 65,-20 20-129,0 0 256,19 19-64,-19 1 64,21 0 97,-1-1-65,19 21-128,-19-21-160,0 1 32,0 0-96,-1-20-192,1 0-224,-20 0-673,21-20-865,-21 0-1602,0 0-3042</inkml:trace>
  <inkml:trace contextRef="#ctx0" brushRef="#br1" timeOffset="308500">18924 10018 416,'-19'20'7623,"-1"-20"-5541,20 0 128,-20 0-736,20 0-193,0 0-128,0 0-160,-20 0-224,20-20-257,0-20 289,20 1-225,0-21-319,0 0-33,20 0-128,19-19-192,0 0 192,2 19-160,-22 1-417,20 19-351,-19 20-450,0 0-607,0 1-1250,-20-1-6278</inkml:trace>
  <inkml:trace contextRef="#ctx0" brushRef="#br1" timeOffset="309094.7266">19878 9203 13004,'-20'-20'2562,"0"20"-640,20 0-256,-20 0-449,20 20-737,20 20-159,0 20-33,0-20-160,20 0 64,-1-21-224,-19 1 128,20-20 0,0 0 193,-20-20-386,-1 1 162,1-1 63,0-20-32,-20 20-32,20-20 32,-20 20-192,0 0 224,19 0-256,-19 20 96,21 0 96,-1 0 224,-1 0-224,1 20 64,20-20-224,-20-20 192,-1 0 0,1 1 0,1-1-192,-21-20-128,0 20-320,0 1-513,0 19-225,-21-20-575,21 20-1058,-20 0-3940</inkml:trace>
  <inkml:trace contextRef="#ctx0" brushRef="#br1" timeOffset="309376.9532">20513 9025 13356,'0'20'2370,"0"-20"-704,0 20 352,0-1-353,20 1-768,-20 0-192,20-20-289,0 20 33,0-20-33,19-20 33,-19 0-161,-20 0-96,20 1-224,-20-1 160,0 0-96,-20-20-128,0 20-352,1 1-97,-1 19-416,20-20 64,-20 40-736,0-20-1154,20 39-576,0-19-8552</inkml:trace>
  <inkml:trace contextRef="#ctx0" brushRef="#br1" timeOffset="309586.9141">20911 9084 7078,'-41'-19'11531,"22"-1"-9289,-1-20-640,0 20-65,20-19-640,-20-1-609,20 0-224,0 1-96,0 19-32,0 0-224,0 20-641,20 0-768,0 0-1250,0 0-2178</inkml:trace>
  <inkml:trace contextRef="#ctx0" brushRef="#br1" timeOffset="309847.6562">21010 8528 2402,'19'-39'15919,"-19"39"-13773,20 0-1441,-20 0-129,20 39 97,-20 1 63,21 0-319,-2-1-161,1 21-192,0-20-128,0 0-352,19 0-513,-19-21-865,0 1-1441,0-20-2755</inkml:trace>
  <inkml:trace contextRef="#ctx0" brushRef="#br1" timeOffset="310101.5625">21487 8528 8680,'0'-19'4868,"-40"38"-4483,19-19 608,2 20 1121,-21 20-449,20-20-1120,1 19-257,-1 1 128,0 0 321,20-20 192,0 0-224,20-20 127,0 0-287,19 0-65,20 0-384,-18-20-96,-2 20-384,21-20-705,-41 20-1441,22-20-2723</inkml:trace>
  <inkml:trace contextRef="#ctx0" brushRef="#br1" timeOffset="310883.7891">20831 9660 10634,'-20'-39'3427,"0"19"-1281,1 0-384,19 20-257,-20 0-160,0 20-544,20 19-289,0 1 97,0 0-193,0 19-159,40-19 31,-21-20-224,21 0 64,-1-20-64,2 0-32,-2-20-96,1 0-128,-20-20-96,-20-19-129,0-1 353,0 21 96,-20-21-64,0 1 0,0-1 96,-19 1-128,18-1 128,-18 20 160,-1 20-63,20-20 191,1 40 128,-1 0-287,0 0-1,20 20-128,0 20 64,0 0 64,20 0-128,19-1-32,1 1 32,-1 0-160,22-1-128,-2-19-417,20 0-448,-19 0-736,-1-20-1571,1 0-2145</inkml:trace>
  <inkml:trace contextRef="#ctx0" brushRef="#br1" timeOffset="311187.5">21387 9363 16207,'0'20'1986,"-20"-20"-1602,20 39 193,0-19 832,0 20-416,20-20-417,0 19-544,-1-19-64,22-20 97,-21 0 31,19 0 0,-19-40-160,0 21 160,-1-21-192,-19 20-129,0-20 129,0 1-160,-19 19 32,-21 0-32,20 0-289,-19 0 97,19 20 63,-1 0-768,2 20-640,19 0-994,0-20-2914</inkml:trace>
  <inkml:trace contextRef="#ctx0" brushRef="#br1" timeOffset="311745.1171">21526 9223 15342,'0'40'3171,"0"-20"-1794,20 0-127,19 20-354,-19 0-287,21-21-225,-2 1-224,1 0-95,-1 0-1,-19-20-64,0 0 64,0-20-32,-20 20 32,0-20 32,0-19-96,-20 19 32,0-20 64,0 0-128,0 0 64,1-20-32,19 21 64,0-1-128,0 20-64,19 1 288,1 19-320,0 19 352,20 1-160,0 0-96,-1 20 0,21-21 96,-20 1-224,-1 0 64,1-20 256,0-20-224,0 20 384,-20-20-192,-1 1 160,1-21-64,-20 20 97,0 0-1,0-19-32,0 19-160,0 0 129,-20 0-65,20 0-96,-19 20-128,-1 0 128,-1 20-288,21 0 288,-19 0-160,19 20 96,19-21 32,2 1-129,18 0 33,1-20 64,0 20-160,20-20-256,-21 0-449,20-20-897,-19 20-2049,-20 0-2948</inkml:trace>
  <inkml:trace contextRef="#ctx0" brushRef="#br1" timeOffset="312947.2656">21109 10058 6277,'-19'-40'6503,"-2"0"-3140,1 20-1249,20 20-449,0 0-319,20 0-642,1 0-63,-2 40 128,21 0-225,19 19 1,1 1-225,-20-1-64,19 1-128,0-21 65,2 1-258,-22-20 194,-19 0-193,0 0 160,-1-20-32,1 0-160,-20-20 96,0 0-129,-20 0 65,1-20-32,-1 1 160,0-21-224,0 21 32,1-21 0,19 20-32,0 1 0,0 39-33,19 0 33,1 0 128,20 20 96,-1 19-128,21-19 32,-20 0 64,19 0-32,1-20-128,-20 0 128,19 0-256,-19-20 96,0 0 160,-1 20 32,1-20-32,-20 0 0,0 1 0,-1-21 192,2 20-224,-21 0 160,0-19-32,0 19-64,-21 0 64,2-20-160,-1 20 160,-20 20-160,20 0 96,-19 0 128,19 0-95,0 20 63,20 0-96,20 0-64,-20 20 96,40-1 64,-21-19-64,21 0-128,0 0 32,0 0-481,-1-20-31,1 0-481,0-20-1121,-21 0-1378,1 0-1216,-20 0-6567</inkml:trace>
  <inkml:trace contextRef="#ctx0" brushRef="#br1" timeOffset="313503.9063">22439 9958 11851,'40'60'1153,"-40"-40"-64,20 0 224,-20-20-192,0 0 0,20 0-352,-20 0-160,0-40-385,0 20 32,0-20-128,0 1 224,0-1-31,0-20-129,0 20 160,0 0 1,0 21-385,0-1 64,0 20-64,20 0 96,0 0-128,0 20 160,19-1-192,-19 1 192,20-20-128,-20 20 128,20-20 0,-1 0 96,-19-20 288,19 0 129,-19 1-64,21-21 63,-22 0-352,1 21-128,-20-21-96,0 20 129,-20 0 63,1 0-160,-1 20-96,-1 0 96,-18 20 32,19 0 32,0 20-32,20-1-32,0 1 32,20 0 65,19-1-1,22 1-64,-2-20-96,20 0 96,-19-20-192,-20 20-289,19-20-543,1-20-834,-20 20-1313,-1-20-4676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6T23:52:30.67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556 3564 11498,'0'0'-32,"0"0"289,0 20 1216,0 0-256,20 19 0,-20 1-192,19 20-448,1 0-97,0-1-63,-20 1 31,20-21 1,0 1 127,-20-20 65,19 0 352,-19-20 288,0 0-961,0-20-352,-19 0 64,-1-20 64,0 1-128,-20-21-160,21 1-513,-1-21-63,-20 0 95,20 1 513,0 0 128,20 19 96,0 1 256,0-1-256,0 40-32,20 1 64,0-1 64,0 20 97,0 0 31,19 39 0,1-19-96,0 40-160,0-1 65,19 1 95,-19-1-192,19 1 64,-19-1-64,0 1 0,-20-20-353,19 0-255,-19-20-737,-20 19-577,0-19-1409,0 0-9129</inkml:trace>
  <inkml:trace contextRef="#ctx0" brushRef="#br0" timeOffset="186.5234">794 3803 17969,'-40'-20'768,"40"20"385,-19-20 353,19 20 31,19 0-1088,-19-20-289,20 20-256,0-20-32,0 20-417,19 0-160,2 0-384,-2-19-608,20-2-866,-19 1-1761</inkml:trace>
  <inkml:trace contextRef="#ctx0" brushRef="#br0" timeOffset="419.9218">1151 3386 16047,'-19'-40'1601,"19"40"-640,0 0-416,0 0 191,0 20 161,0 0-320,0 19-417,19 21 64,-19-1-224,40 1 32,-20-1-256,-1 1-865,22-20-993,-21 0-833,19-1-4196</inkml:trace>
  <inkml:trace contextRef="#ctx0" brushRef="#br0" timeOffset="910.1562">1847 3663 15726,'-20'-40'2146,"-20"21"-640,20-1-481,-20 20-449,-19 0-255,19 20 223,0-1-256,20 21-127,0 20-97,20-20 32,20 0 64,0-20-192,20-1 288,0-19-224,19 0-160,-19-19-96,0-21-64,0 0-97,-21 20 129,-19-20-64,20 20 416,-20 20-288,0 0-129,-20 0 257,20 20 64,0 20 288,20 0-288,0 20 193,0-1-225,20 20 160,0 1-32,-1-1-64,1 0 64,-1-18-32,-39-22-128,0 1-160,-20 0-161,1-1-351,-1-19-385,0 0-673,0-20-416,1 0-1794,-1 0-6566</inkml:trace>
  <inkml:trace contextRef="#ctx0" brushRef="#br0" timeOffset="1271.4843">2085 3763 13869,'0'0'1697,"0"20"-1024,0 0 512,19 0 417,-19 19-610,20 1 130,20 0-546,-20-21-160,20-19-223,19 0 95,-19 0 32,0-19 97,-20-21 31,-1 0-192,-19 1 33,0-1-161,-39 0-64,-1 20-481,0-20 1,1 40-193,-21 0 97,40 0-385,-20 21-448,1 18-1570,19 1-608,20-20-6343</inkml:trace>
  <inkml:trace contextRef="#ctx0" brushRef="#br0" timeOffset="1518.5546">2641 3862 17808,'19'0'3043,"-19"0"-993,0-20-192,-19 1-545,19-1-288,-20-20-96,0 0-416,20 0-225,-20 0-256,20 1-64,0 19-321,0 0-447,0 0-962,20 20-1377,0 20-1794,0 20-9576</inkml:trace>
  <inkml:trace contextRef="#ctx0" brushRef="#br0" timeOffset="1679.6875">2879 3743 17680,'40'20'2595,"-20"-20"-289,-1 20-1025,1-20-832,-20 0-161,20 20-192,-20-20 0,0 20-352,0-20-193,20 0-319,-20 0-802,0 0-1665,20-20-2723</inkml:trace>
  <inkml:trace contextRef="#ctx0" brushRef="#br0" timeOffset="1924.8046">2919 3346 18193,'-40'-40'1697,"21"1"129,19 19-929,0 20-513,0 0-320,0 0-32,19 20 193,1-20-1,0 39 0,19 1-96,1 0 32,0 19 0,0 1-96,-1-1 33,1 0-161,-1-19-769,-18 1-513,-1 18-864,0-39-1377,-20 0-7271</inkml:trace>
  <inkml:trace contextRef="#ctx0" brushRef="#br0" timeOffset="2112.3047">2978 3623 21172,'0'0'2882,"20"0"-1985,0-19 288,20-1-512,0 0-577,-1 20-128,1-20-352,0 20-930,-20 0-1248,19 0-2371,-19 0-11434</inkml:trace>
  <inkml:trace contextRef="#ctx0" brushRef="#br0" timeOffset="2886.7187">3177 3286 15855,'0'-19'416,"19"19"32,-19 0 673,21 0-160,-1 0 32,19 39 96,-19 1-352,20 0-289,-1 19 97,2 1-33,-22 19-383,21-40 127,-20 1-192,-1 1 64,-19-22-32,20 1 0,-20 0 0,0-20 32,0 0 129,0 0 159,0-20-96,0 0-224,0-20-128,0 20 32,0-20 0,0 21-96,0 19-160,20 0-96,1 19 127,-2 1 161,21 20-32,-20 0-736,19 0-738,21-20-800,-20 0-1538,-1 0-8808</inkml:trace>
  <inkml:trace contextRef="#ctx0" brushRef="#br0" timeOffset="3345.7031">3911 3584 18513,'41'59'-32,"-22"-39"544,1 21 449,0-22-224,0 1 416,-20 0-384,20-20-353,-20 0-159,0 0 223,0 0 577,0 0-416,-20-20-641,20 0-64,-20-20-129,0 20-223,20 0-161,-20-19 65,20 39 192,0-20-353,20 40 385,0-20 416,0 39 96,0-19-96,-1 0 64,22 1-31,-41-21-65,19 19 96,1-19 160,0-19 32,-20 19-127,20-21-1,-20 1-288,0 0 32,20-19-64,-20 39-160,19-20-129,1 20 65,0 0 64,0 39 160,40-19 0,-21 41-993,21-22-2306,-20 1-5542</inkml:trace>
  <inkml:trace contextRef="#ctx0" brushRef="#br0" timeOffset="3662.1093">4805 3326 20979,'0'20'1634,"0"-20"-1922,21 20 672,-2 19 385,1 1 256,0 20-257,19-1-575,-19 0-65,20 1-256,0-20-257,-20 0-287,0 0-546,-1-20-1248,1-1-1602,-20-19-3459</inkml:trace>
  <inkml:trace contextRef="#ctx0" brushRef="#br0" timeOffset="3872.0703">5004 3306 18801,'0'40'641,"0"0"704,20-1 353,0 21-385,0-1-736,-1 1-353,1-21-160,20 1-192,-21 0-257,22-20-95,-21 0-801,-20-20-1058,19 0-1088,-19 0-3812</inkml:trace>
  <inkml:trace contextRef="#ctx0" brushRef="#br0" timeOffset="4075.1953">4785 3663 21268,'0'0'1569,"0"0"-832,41-20 1057,-2 0-513,20 1-32,-19-1-512,20 0-545,-1 0-288,-19 20-577,-1 0-448,-18 20-641,-1 0-960,0 0-3044,-20-1-10089</inkml:trace>
  <inkml:trace contextRef="#ctx0" brushRef="#br0" timeOffset="4250.9765">4944 3783 20467,'-20'20'1826,"20"-20"-930,20-20 514,0 20-129,20-20-384,20 0-641,-21 0-288,1 20-224,0-19-705,-20 19-577,0 0-992,-1 0-1794,1 0-6182</inkml:trace>
  <inkml:trace contextRef="#ctx0" brushRef="#br0" timeOffset="4560.5469">5401 3465 22293,'60'-20'928,"-41"20"706,21-20-513,0 20-865,-20 0-63,0 20-33,0 20 0,-1-1-769,-19 21-127,0-1 63,-19-19 224,-1 20 385,20-20 32,0-20 161,0 0 191,0-1 320,20-19 321,-1 20 32,1-20-160,20-20-160,20 20-353,-21-19-352,1-1 64,20 0-256,-21 20-641,-19 0-1121,20 0-1601,-40 0-5478</inkml:trace>
  <inkml:trace contextRef="#ctx0" brushRef="#br0" timeOffset="5705.0781">6592 3326 17328,'-20'-40'608,"1"1"546,19 19-642,-20 20 865,20-20-159,-20 20-418,20 20-511,-20 0-193,20 19 128,0 21 64,-19 19-32,19 1-192,0-21 33,0 20-33,19-18-96,1-2-225,0-19-543,0-20-610,19 19-1280,2-39-1891</inkml:trace>
  <inkml:trace contextRef="#ctx0" brushRef="#br0" timeOffset="6030.2734">6970 3286 16271,'-40'0'705,"20"-19"1024,0 19-480,20 19-416,-19 1 224,19 0 224,-20 40-320,20-1-352,20 1 160,-20 19-193,19-20-159,21 21-257,0-20 32,20-20-192,-21-1 32,20-19 64,-18-20-32,18 0-160,-19 0-32,-21-20-64,1 0-161,1-19-191,-21 19-353,-21-20-512,1 1-705,1-2-1634,-21 21-2017</inkml:trace>
  <inkml:trace contextRef="#ctx0" brushRef="#br0" timeOffset="6609.375">7665 3643 16751,'0'-20'1474,"-20"1"-97,20 19 96,-20 0-800,0 0-385,1 0 193,-1 39-97,0-19-160,0 21-63,0-2 127,20 1-128,0 0-128,20-21 64,20 1-64,-20-20 96,-1 0 128,1 0-95,0-20 191,0 1-160,-20-1-128,0-20 64,0 20-128,0 0 96,0-20-96,-20 40 97,20-20 223,0 20 0,0 0-384,0 0-288,0 0 31,20 20 257,0 1 32,0-21-160,0 19-609,19 1-896,-19-20-353,0 0-961,0 0-1377,-1 0-8136</inkml:trace>
  <inkml:trace contextRef="#ctx0" brushRef="#br0" timeOffset="6820.3125">7884 3663 18257,'0'20'865,"19"-20"384,-19 21 320,20-2-448,-20 1-192,20 0-128,0-20-385,0 0-63,-1 0 31,-19 0 0,20-20-95,-20 0-257,21 1-609,-21 19-288,0-21-864,0 1-1378,0 0-1474,0 20-9320</inkml:trace>
  <inkml:trace contextRef="#ctx0" brushRef="#br0" timeOffset="7117.1875">8360 3485 10954,'-20'0'5605,"20"0"-4740,-20 0 897,20 0-994,-20 0 450,20 20 95,0-20-993,0 19-128,0 1-224,20 0 256,20 0 161,-21 0-257,22-1 0,-21 1-64,-1 0 0,1 0-32,-20 20 32,0-20-192,0 0-32,-20 0-128,1 0-129,-1-20-672,20 20-576,-20-20-898,-1 0-2177</inkml:trace>
  <inkml:trace contextRef="#ctx0" brushRef="#br0" timeOffset="7421.875">8678 3524 20275,'0'-19'1345,"0"19"-993,-20 0 449,20 0-32,-20 0-97,20 19-63,-20 1-449,20 0-256,0 0 96,0 0-64,20-1 128,0 1 0,19 0-32,1 0-32,0 1-32,0-2 64,-20 1 32,-1 0-64,1 0 32,-20 0 0,0 0 160,-20-1-256,1 1-288,-1-20-609,0 20-1217,0 0-2562,1-20-8713</inkml:trace>
  <inkml:trace contextRef="#ctx0" brushRef="#br0" timeOffset="7748.0469">8996 3107 18449,'39'-20'1922,"-19"20"-641,0 20-32,20 0-224,0 40 224,-1 0-128,1 19-416,20 0-417,-41 1-63,21 19-65,-40-40-64,20 2-32,-20-2-320,0-19-417,0-1-576,-40-19-1314,20 0-2017,-20 0-8745</inkml:trace>
  <inkml:trace contextRef="#ctx0" brushRef="#br0" timeOffset="9968.75">754 4418 14862,'-19'0'512,"19"0"-672,0 0-64,0 0 160,0 0 32,0 0 32,19 0 0,-19 0 96,20 0 64,-20 20 320,20-20 225,0 0 0,0 0-321,19 0 0,1 0-159,0 0-161,-1 0-32,21 0-32,-20 0 0,0-20 0,19 20 0,1 0-160,-20 0-97,19 20 257,21-20 96,-21 0-160,20 20 64,21-20 0,-21 0-32,21 0 64,19 0 64,-20 0-96,20 20 32,0-20-32,-20 0 32,1 0 0,-1 0 321,-19 20-33,-1-20-224,21 0-64,-2 0-64,2 0 32,-1 0-64,20 0 32,-20 0-32,21 0 64,-21 0 0,20 0-32,-19 0 64,-2 0-32,2 0 0,0 0 32,-1-20 0,0 20-32,0 0 0,1 0 0,-2 0-64,2 0 0,-1 0 32,1 0 96,-1 0-64,0 0-32,1 0 64,18 0-32,-18 0 96,-1 0 0,1 0 0,-1 0 129,0 20-65,1-20-32,-1 0 0,-20 19-64,20-19-160,1 0 256,-1 0-160,0 0 96,0 0-160,-19 0 160,19 0-64,1 0 32,-1 0 225,0 0-193,1 0 192,-1 0-32,-20 0-128,20 0 0,-19 0-192,-1 0 128,1 0 32,-1-19-96,0 19 32,1 0 1,-20 0-98,19 0 130,-19 0-65,19-20-33,-19 20 1,-1 0-32,0 0 257,2-20 223,-22 20 0,20 0-191,-18 0-97,-2 0 96,1 0-32,-1 0-192,-19 0 64,21-20-64,-22 20 32,1 0-32,20 0 0,-21-20 64,1 20-32,20 0-32,-20 0 96,20 0-96,-20 0 0,-1 0-32,21 0 160,-1 0-128,-18 0 97,19 0 95,-1-20 160,1 20-96,-1 0 257,1-19-161,0 19 65,-20 0-129,0 0-160,-20 0-64,0-20 64,0 20-64,0 0 32,0 0-160,0 0-64,0 0 128,0 0-32,0 0-96,0 0-64,0 0-513,0 0-896,0 20-994,19-20-1921,-19 0-7079</inkml:trace>
  <inkml:trace contextRef="#ctx0" brushRef="#br0" timeOffset="10684.5702">10088 3386 19986,'0'-20'1762,"-20"20"-224,20-20-449,0 20-449,0-20 1,0 20-97,0 0-287,0 0-418,0 0-575,0 0-610,0 0-639,20 20-834,-20 0-2082</inkml:trace>
  <inkml:trace contextRef="#ctx0" brushRef="#br0" timeOffset="10850.5859">10247 3823 25303,'0'19'1057,"0"-19"-832,0-19-642,0 19-1857,0 0-1505,0 0-1410</inkml:trace>
  <inkml:trace contextRef="#ctx0" brushRef="#br0" timeOffset="101136.7187">10922 3902 10570,'20'40'320,"0"-21"1377,-20 1 193,0-20-288,0 0 255,0 0 578,0 0-609,0-20-1154,0 1-255,-20-21 159,20 0-160,-20 1 1,0-1-129,20 0-256,-20 1-64,20-22 96,0 22-128,0 19 64,20 0-160,-20 0 0,20 0-128,20 20-673,-21 20-353,21 0-511,-1 20-866,2 19-1024,-2-18-8137</inkml:trace>
  <inkml:trace contextRef="#ctx0" brushRef="#br0" timeOffset="101431.6407">11260 3783 2978,'59'20'7816,"-59"-20"-4837,20 0-353,0 0-640,-1-20-865,1 20 256,0-20-416,20 0-384,-20 0-225,0 1-192,-1-2 0,-19 1 129,20-20-97,-20 21 32,0-21-96,-20 20 32,1 0-96,-1 20-128,0-19-64,-20 19-32,20 19 96,0 1 128,-19 20 96,19-1 32,0 21 33,0 0-1,1-20-128,19 19-32,19-19-32,1 0 0,20-20-64,19-1-448,-19 1-481,20-20-1249,19 0-2467,-19 0-8615</inkml:trace>
  <inkml:trace contextRef="#ctx0" brushRef="#br0" timeOffset="101670.8984">11895 3683 13420,'-40'0'4709,"20"21"-4229,1-21 609,19 39-32,-20-19-320,20 20 32,0-20-257,20 19-384,-1 1 0,21-20 32,-20 19-63,19-19-418,2-20-704,-2 0-480,1 0-1122,-1 0-1056,1-20-9193</inkml:trace>
  <inkml:trace contextRef="#ctx0" brushRef="#br0" timeOffset="101903.3203">12193 3763 15919,'0'20'576,"0"0"449,0 19 481,0 1-385,20 0-257,19-20-415,-19-1 95,40 1-255,-20-20 255,-1-20-288,1 1 33,-1-1 31,-18-20-128,-1 20-192,-20-19-352,0 19-385,0-20-512,-20 20-1057,-1 0-1218,1 20-1889</inkml:trace>
  <inkml:trace contextRef="#ctx0" brushRef="#br0" timeOffset="102214.8437">12788 3882 15662,'20'0'1057,"-20"-20"1826,0 0-1410,-20 1-576,20-1 64,-19 0-416,19-20-225,0 20-224,0-20-96,0 20 32,0-20 32,0 21 96,19 19-192,1-20-352,0 20-833,0 20-1474,20-1-1793,0-19-9801</inkml:trace>
  <inkml:trace contextRef="#ctx0" brushRef="#br0" timeOffset="102497.0703">13265 3623 16687,'-20'0'3011,"1"0"-1986,-2 0 192,1 0-640,1 20-225,19 0-96,0 0-192,19 1 33,1-2-1,20 21-96,0-20 0,-1 0 32,1 0 0,0-1-64,-40 1-32,20 0 96,-20 0 288,-20-20 256,0 20-351,0 0 223,0-20-480,0 0-96,1 19-1185,-1-19-1698,0 0-4644</inkml:trace>
  <inkml:trace contextRef="#ctx0" brushRef="#br0" timeOffset="102998.0468">13702 3823 19410,'0'0'2018,"19"0"-1858,1 0 577,1 19-1,-1 1-287,-1 20-385,1-20 160,-20 19-288,20-19-352,0 0-609,-20 0-801,0-20-1025,19 0-1985</inkml:trace>
  <inkml:trace contextRef="#ctx0" brushRef="#br0" timeOffset="103126.9531">13662 3604 15214,'-20'-40'2242,"1"20"-1505,19 20-641,0 0-673,0 0-1921,0 0-32,0 20-5991</inkml:trace>
  <inkml:trace contextRef="#ctx0" brushRef="#br0" timeOffset="103626.9531">13880 3862 14093,'40'80'2274,"-19"-41"-32,18 1-768,1-20-674,-21 0-127,1-1-97,0-19-287,-20 0-129,20 0 192,-20 0 161,0-19-161,0-1-480,0-20-128,-20 0 63,20 1-31,-20-1-64,20 0 192,0 21-64,0 19-96,20 0-97,0 0 161,0 0 256,40 19 128,-21 1-128,1 0-64,0 0 64,0-20-64,-1 0 193,1-20-1,-40 0 0,19 0 192,-19 1 129,20-1-193,-40-20-128,20 20 0,-19-19-63,-1 18-1,0 1 64,0 20-96,20 0-160,-19 20-353,19 1 257,0 18 128,0 1 64,19 0 32,-19 19-96,40-19 32,-20-1-64,19 1-160,2-20-673,-2 0-416,1-20-449,19 0-1249,-39-20-2690</inkml:trace>
  <inkml:trace contextRef="#ctx0" brushRef="#br0" timeOffset="103837.8907">14615 3386 21140,'0'0'1281,"0"19"-1121,0 21 1025,0 20-192,0-1-64,20 0-481,0 22-352,20-22 32,0 1-736,-1-21-353,1 1-416,0-20-994,-20 0-2433,19-1-8873</inkml:trace>
  <inkml:trace contextRef="#ctx0" brushRef="#br0" timeOffset="104163.0859">15013 3683 16783,'0'21'3492,"0"-2"-3781,20-19 578,-1 20 95,21-20-64,-20 20 161,19-20-65,-19 0-160,1-20-63,-2 20-1,-19-20 64,0 20-192,0 0-256,0 20-32,20 0 512,-20 20 0,20-1 129,19 41-129,-19-21 0,20 1-128,-20-1-64,0 1 417,-20-21-1,0 22-191,0-22-65,-20-19 32,0 20-96,0-20-384,0-1-1153,-19-19-1217,19 0-3332</inkml:trace>
  <inkml:trace contextRef="#ctx0" brushRef="#br0" timeOffset="104750.9765">16343 3584 16912,'-39'-40'1217,"39"20"-417,-20 1 321,0 19-96,-1 0-352,2 0-96,19 19-161,-20 21-352,20 0 128,-20 19 97,20 1-193,0 0-32,20-20-32,0-1-224,20 1-481,0-20-352,19-20-320,-20 0-1090,21-20-1152,-20 0-8713</inkml:trace>
  <inkml:trace contextRef="#ctx0" brushRef="#br0" timeOffset="104988.2813">16621 3704 13997,'-40'39'2626,"20"-19"-1889,1 0 768,19 0-95,0 19-706,19-19-31,21 0-96,0-20-97,20 0 0,-1 0-191,1-20-1,-21 0-64,-19-19 64,-20 19 129,0 0-193,-20 0-256,-39 0-320,19 1-97,-39 19-63,19 0 63,20 19-351,1 1-834,19-20-2466,0 20-7399</inkml:trace>
  <inkml:trace contextRef="#ctx0" brushRef="#br0" timeOffset="105502.9297">17038 3683 16335,'40'60'705,"-21"-40"640,1 20-192,0-1-576,20-19 191,-40 0-31,20 0-225,0 0-127,-20-20-97,0 0 289,0 0 576,0 0-609,-20-20-608,20-20 224,-20 1-128,20-1-96,0 0-96,0 1-160,0 18 64,0 1-65,20 20 33,0 20 32,0 1 224,-1 18 0,21 1 32,-20-20 0,0 19 32,20-39 0,-20 20 128,-1-20-64,1 0 160,0-20 65,-20 1 63,20-21 128,-20 20-191,19-20-65,-19 21-288,0 19-128,21-21-225,-1 42-287,0-2-353,19 1 128,-19 40-192,19 19-769,-19 0-928,21-19-930,-2 19-7431</inkml:trace>
  <inkml:trace contextRef="#ctx0" brushRef="#br0" timeOffset="105763.6719">17932 4398 8872,'-20'40'3395,"20"-40"-1153,-20 0 353,1 0-353,-2-20-416,21-19-513,-20-21-480,20 1-225,-20-22-159,20-18-193,20-20-416,0 20 192,1-20-32,18 39 96,-19 21-96,0 39-224,-1 0 127,1 20-95,0 40 64,0-1 96,-20 22 96,0-2 32,0 1-96,0-21-96,0 1-320,0 0-737,0-21-705,0 1-1729,-20-20-4966</inkml:trace>
  <inkml:trace contextRef="#ctx0" brushRef="#br0" timeOffset="106075.1953">18150 3763 18897,'0'20'3492,"0"0"-3556,0 0 416,0 19 225,0 1-257,0 0 32,0-1-96,20-19-224,-20 0 32,20-20-64,-20 0 257,19 0 31,2-20-352,-21-20 128,20 1 0,-1-1 32,-19 0-96,20 1 192,-20 19-256,0 0 32,20 20-192,-20 0-320,0 40 511,20-1 33,-20 1-32,20 0-32,19-1-993,-18 1-1505,18-20-1634,1-20-5573</inkml:trace>
  <inkml:trace contextRef="#ctx0" brushRef="#br0" timeOffset="106568.3594">18806 3247 20275,'0'0'1505,"-20"0"-992,20 0-642,20 20 802,-20 39 160,0 1-128,19 19-385,1 20-128,0-20-128,20 1-32,-21-20-320,22-1-449,-2-19-512,-19 0-1313,0-20-1955,-20-1-8999</inkml:trace>
  <inkml:trace contextRef="#ctx0" brushRef="#br0" timeOffset="106929.6875">18607 3723 23510,'59'0'1633,"1"0"-319,0 0-386,-1 0-543,1 0-289,0 0 0,-1 20 64,0-20-224,1 0 256,0 0-96,-21-20-160,-19 20-64,0-19-128,-20-2-96,0 1-289,-20 0-160,0 0 32,-19 1 289,-21 19 224,20 19 128,0 21 128,1-20 128,-1 20 160,40 0-128,0 20 32,40-21-96,19 1 65,21-20-65,19 0-353,-19-20-351,-1 19-1186,1-38-4516,-21 19-10057</inkml:trace>
  <inkml:trace contextRef="#ctx0" brushRef="#br0" timeOffset="112420.8984">1409 5133 12619,'0'-20'1089,"0"0"-64,-20 0 97,20 1 959,-19-1-799,19 0-385,-20 0-1,20 0-255,-20 20 0,20-20-481,0 20 256,-20 0-768,1 0 576,-1 20-384,0 0 224,-20 0 64,20 20 0,0 19-32,20-19 96,0-1 97,0 1 191,20-20-127,19 0 63,2-1-256,-2-19 192,1 0-159,-1-19 95,2-1-96,-2 0-96,-19-20 32,0 21 0,0-1-64,-20 0 129,-20 0-97,20 0-192,-20 20-193,20 0-63,0 20 320,0 0-32,0 0 32,20 0-128,-20 19-545,39-19-512,-19 0-641,21 0-1345,-2-1-1121,1-19-8969</inkml:trace>
  <inkml:trace contextRef="#ctx0" brushRef="#br0" timeOffset="112688.4765">1986 5133 7431,'20'-40'10441,"-20"20"-8935,-20 1-97,0-1-160,20 0-96,-21 20 129,-18 0-674,19 0-512,0 20 32,-19 0 1,39 19-97,-20-19 96,20 20-32,20-1 0,0-19 0,19 20 32,1-40-480,0 20-417,19-20-1377,1 0-2370,0 0-8713</inkml:trace>
  <inkml:trace contextRef="#ctx0" brushRef="#br0" timeOffset="113124.0234">2561 5331 16783,'20'0'4036,"20"0"-4100,-20 0 256,20 20 65,-20 0-193,-1 20 320,1-20-128,0 20-128,-20-1-192,0-19-352,0 0-289,-20 0-768,20 0-1634,-20 0-7879</inkml:trace>
  <inkml:trace contextRef="#ctx0" brushRef="#br0" timeOffset="114453.125">2819 4915 14157,'0'-20'1441,"0"20"-256,0 0-704,20 0 352,-20 40 448,0-1-480,21 21-417,-2-1-96,1-19 33,0 0 63,0-1 32,-1-19 129,-19 0 31,20-20 65,20 0 160,-20-20-161,0 0-447,0 0-97,19 1-128,1 19-129,-20 0 1,20 0 32,-20 19 128,19 1-128,-39 0 224,20 20-160,-20-21 160,-20 1 0,1 20-288,-1-20 32,0-20-128,-20 20-1,20-20-351,-20 0-417,21 0-769,-1 0-961,0 0-1345</inkml:trace>
  <inkml:trace contextRef="#ctx0" brushRef="#br0" timeOffset="114996.0937">3634 5133 15182,'-40'-20'1601,"40"20"-448,-19 0-512,19 0-641,-21 20 481,1 20 383,20-1-95,20 1-256,1-1-193,-2 1 160,21-20 225,-20-20-96,19 0-161,1 0-128,-20-40 1,0 20-33,0-19-96,-20-1-320,0-19-96,-20 19-129,-20 0 1,20 1 416,-20 19-128,21 0 96,-1 0 288,0 20-63,0 0-225,20 20-128,20 20 32,-20-1 160,40 1-64,-1 0 0,1-1 32,0 1-417,19 0-640,-19-21-832,-1 1-1506,2 0-2147</inkml:trace>
  <inkml:trace contextRef="#ctx0" brushRef="#br0" timeOffset="115750.9765">4229 5391 13901,'40'-20'2018,"0"20"-225,-20 20-832,19 0-512,1 20-1,0 0 65,-20-1-321,0 21 0,-20-21-96,0 1-224,0 0-513,-20-1-928,0-19-1122,0 0-3202</inkml:trace>
  <inkml:trace contextRef="#ctx0" brushRef="#br0" timeOffset="117432.6171">5441 4935 11755,'-40'-40'1249,"21"20"-192,-1 0 897,-1 0-225,21 20-255,-20 0-449,1 0-481,-1 20-288,0 20 321,20 19 192,0 1-161,0-1-512,0-19 0,20 20 1,0-1-1,-1-19-32,22-1-64,-2 1-192,-19-20-673,20 0-833,-1 0-1505,-19-20-993</inkml:trace>
  <inkml:trace contextRef="#ctx0" brushRef="#br0" timeOffset="117939.4531">5898 5113 12075,'-21'-20'1057,"21"0"448,-19 20 33,19 0 256,-20-19-129,20 19-832,-20 19-673,20-19 96,-20 40 193,20 0 159,-19-1-223,19 1-193,19 0-96,1-1 0,0-19-32,0 0 160,-1 0 65,22-20-33,-22-20 32,1 20-64,0-20-96,0 0-128,-20-19-96,0 19-192,0 0 64,0 0 192,0 0 64,0 1-32,-20 19 0,20 0-96,0 19-193,0-19 354,20 20 191,-20 20-160,20-20-32,-1 19-32,1-19-128,20 0-32,-20 0-545,20 0-768,-21-20-1122,21 0-1152,-20 0-8361</inkml:trace>
  <inkml:trace contextRef="#ctx0" brushRef="#br0" timeOffset="118134.7657">6374 5272 18641,'20'-20'2755,"0"20"-2467,0-20 257,0 20-449,0-20 0,-1 20-96,1 0-64,0 0-833,19 0-801,-19 0-768,1 0-609,-21-20-8808</inkml:trace>
  <inkml:trace contextRef="#ctx0" brushRef="#br0" timeOffset="118331.0547">6474 5093 17520,'-20'40'865,"0"-40"-673,20 40 993,20-21-160,-20 21-544,20-20-129,-1 19-160,1-19-192,0 20-544,0-20-449,-1-20-961,1 20-1441,1-20-7976</inkml:trace>
  <inkml:trace contextRef="#ctx0" brushRef="#br0" timeOffset="118858.3984">6672 4954 11755,'0'-19'1377,"0"19"192,0 0 65,0-20 256,0 20-193,0 0-351,0 0-674,0 20-287,0-20-65,0 19 32,20-19 545,-20 40-801,0-20 257,20 20 31,-1-1-96,1-19 0,0 20-127,20-20-33,-20-1-32,0 1 64,-20-20-128,20 20 128,-20-20-96,19 0 0,1 20 0,0-20-96,0 20 64,0-1-128,0 1 160,0 0-96,0 0 0,-1 0 32,-19 0-96,0 0 160,-19-20-32,-1 20 32,0-20-32,0 0 0,-20-20-64,20 20-160,0-20-96,1 0-353,-1 0-736,20 0-993,-20 20-1602,20-20-3619</inkml:trace>
  <inkml:trace contextRef="#ctx0" brushRef="#br0" timeOffset="119134.7657">6970 4935 18129,'40'-40'3107,"-20"40"-2114,-1 20-257,21 0-255,-20 19 319,20 21-351,0-1-161,-21 21-192,21-21-32,-1 0-64,2-19-256,-22 0-320,1 0-289,-20-20-833,0 0-736,-20 0-833,-20-20-5734</inkml:trace>
  <inkml:trace contextRef="#ctx0" brushRef="#br0" timeOffset="119851.5624">7744 4994 12171,'-39'-20'2146,"39"20"-32,-20 0 0,20 0-737,0 0-896,-20 20-33,20 20 129,-20-1-33,20 21 1,0-1-193,0 1-192,20-21-160,0 1 0,20 0-32,-1-20-544,21 0-1058,-20-20-1569,19 0-2146</inkml:trace>
  <inkml:trace contextRef="#ctx0" brushRef="#br0" timeOffset="120779.2968">8379 5153 13676,'-39'0'2339,"39"0"-930,-20 0 289,0 0-770,1 20 97,19 19 32,-20 1-512,20-1-257,0 1-192,20-20 32,-1 20-96,1-20 97,20 0-161,0 0-833,-20-20-929,19 0-1921,1 0-4966</inkml:trace>
  <inkml:trace contextRef="#ctx0" brushRef="#br0" timeOffset="121017.5782">8599 5272 22261,'19'0'2017,"-19"-20"-1696,20 20-129,-20 0-96,20-20 32,0 20-192,-1 0 96,21 0-64,-19 0-801,18 0-448,-19-20-320,-20 20-481,20 0-1410,-20-20-3971</inkml:trace>
  <inkml:trace contextRef="#ctx0" brushRef="#br0" timeOffset="121177.7344">8678 5113 16431,'0'0'1185,"0"20"225,0 0 127,0 0-704,0-1-353,19 21-352,1 0 32,0-1-608,20-19-705,-20 20-609,20-40-1441,-21 20-7527</inkml:trace>
  <inkml:trace contextRef="#ctx0" brushRef="#br0" timeOffset="121676.7577">9075 5153 16527,'-20'0'609,"0"20"672,20-20 96,-20 39 289,20-19-353,-19 20-576,19-1-225,19 1-191,-19-20 63,20 20 0,0-20-192,0-20 65,20 20-65,-20-20 192,0-20-192,-1 20 129,-19-40-65,20 20-256,-20-20-96,0-19-96,-20 19-97,1-19-255,-1-1 95,0 20 321,-1 21 128,21-1 32,-19 0 0,19 20 97,0 0 127,0 0-160,19 20-96,-19 0 416,21-1-63,-1 21-225,19 0 96,-19-1-192,20 1 160,-1 0-288,1-1-96,-20 1-289,20-20-512,-20 0-384,-1-20-929,1 20-2018,-20-20-4933</inkml:trace>
  <inkml:trace contextRef="#ctx0" brushRef="#br0" timeOffset="121937.5">9313 4915 17008,'60'20'2626,"-21"-20"-384,21 0-128,0 19-1313,-1 21-128,1 0-129,-1 19-63,-19 1-417,0-1 96,-21 1-64,2-1 0,-21 1-448,0-20-257,-21 0-160,2-20-480,-1-1-2050,-20 1-5958</inkml:trace>
  <inkml:trace contextRef="#ctx0" brushRef="#br1" timeOffset="124739.2577">2283 4696 14637,'0'-20'1698,"0"20"-449,0 0 961,0 0 225,0 0-1763,0 0-800,0 20 288,0 0-64,20 19-32,-20-19-64,20 0-32,-20 0-224,20 0-481,0 0-1088,-20-20-866,20 0-608,-20 0-8360</inkml:trace>
  <inkml:trace contextRef="#ctx0" brushRef="#br1" timeOffset="125064.4531">2104 4755 10153,'-19'60'2274,"19"-40"-1185,0 0 385,19 20 63,22-20 65,-22 0-33,41-20-384,-21 0-544,21 0-225,0 0 417,-1-20-513,1-20-127,-20 20-97,-21 0 64,1-20-224,-20 20-32,0 0-321,-39 0 225,-1 1-256,0-1 95,-20 20 353,21-20-96,-1 20 96,20-20-192,-20 20-801,40 0-1473,-19 0-2979</inkml:trace>
  <inkml:trace contextRef="#ctx0" brushRef="#br1" timeOffset="125883.7891">4229 4716 8520,'-39'0'7206,"39"0"-5828,0-20-257,0 20 160,20 0-320,-1-20-609,1 40-320,20-20-64,0 20-128,-20 19-320,-1-19 63,1 0 129,0 20 128,-20-20 96,20 0 32,-20 0 64,0 0 32,0 0 32,0-1-64,0-19 96,0 0-192,20 0 96,0 0 416,0 0-384,0 0-512,19 0-513,-19 0-1185,0-19-1601,-1 19-9000</inkml:trace>
  <inkml:trace contextRef="#ctx0" brushRef="#br1" timeOffset="126246.0937">4031 4716 9737,'-40'119'2530,"40"-59"-672,20-1-257,20 1-31,20-20-577,-1-1 64,20-19-64,21 0 32,-21-20-64,20-20-97,-20-20-351,21 1-321,-41-21 32,2 21-256,-22-21-480,-39 20 928,0-20-928,-20 20-225,-40 1-192,1 19 385,0 20 255,-21 0 129,1 20-224,-21 0-1794,21-1-1442,19 1-9608</inkml:trace>
  <inkml:trace contextRef="#ctx0" brushRef="#br1" timeOffset="127183.5937">9830 4755 12684,'-21'-20'1697,"21"1"-191,0-1 447,0 0-383,21 0-97,18 0-224,1-19-352,-1 19-512,1 20-353,0 0-96,0 0 0,-20 20-65,-1 19-95,1 1-128,-20 0-129,0-1 129,-20-19 224,20 20 128,0-40-32,0 20 64,0-20-160,0 0 64,20 0 192,0 20 32,0 0 96,0 0-320,0 0 64,0 0 0,-20-1 192,0-19-192,0 20 97,-20-20 95,0 20-288,0-20-289,-20 0-544,20 0-1441,1 0-1538,-1-20-8455</inkml:trace>
  <inkml:trace contextRef="#ctx0" brushRef="#br1" timeOffset="127662.1094">9770 4478 2882,'-60'0'8841,"21"0"-8073,19 20 289,0-1 160,0 21 257,20 20 127,0-1-255,20 0-257,20 21-385,-1-20-255,21 0 127,39-1-31,0-39-289,1 0 160,19-20-159,-20 0 31,1-20-160,-1-20 32,-19 1-128,-41-1-384,1-20 1025,-40 20-609,0-20-160,-20 1-257,-20 19 129,-20 1 128,-19 19-128,0 0 64,-1 20 96,-19 0-193,19 0-1088,1 20-1858,-1 0-3203</inkml:trace>
  <inkml:trace contextRef="#ctx0" brushRef="#br1" timeOffset="130381.8359">12014 4775 13164,'-39'-40'1057,"39"21"448,-21-1 385,1 0-192,0 0-962,20 20 1,-19 0-96,-1 0-513,0 20-320,0 0 128,1 19 32,-1 21 32,20 0 0,-21 0-96,21-1 192,0 1-321,21-1 97,-21 1 128,0 19 64,0-20-96,-21 1 32,21-20 32,0 0 96,0-20 321,21 0 192,-1 0-33,-1-1 97,21-19-321,-1 0-224,1 0 0,0 0-63,20 0-226,-21 0-511,1 0-577,0 0-993,0 0-1634,-21 0-5669</inkml:trace>
  <inkml:trace contextRef="#ctx0" brushRef="#br1" timeOffset="136846.6797">12332 5192 2338,'20'40'12363,"-20"-20"-12202,0 0 703,20 19 450,-20 1-129,19 0 96,1-20-128,-20-20-352,20 0 96,-20 0 672,0 0-160,0-40-928,0 20-353,0-40 128,-20 21-128,20-1-128,-20-19-96,20 19-288,0 0-321,0 21-224,20-21-512,-20 40-609,40 0-1025,-21 20 32,22 0-4388</inkml:trace>
  <inkml:trace contextRef="#ctx0" brushRef="#br1" timeOffset="137129.8827">12828 5232 12748,'40'0'3555,"-20"0"-1089,0-20-95,0 0-898,-20 20-480,19-19-128,-19-1-385,20 0-352,-20-20-32,0 20 32,0 1 33,0 19-97,-20-20-128,1 20-65,-1 0 33,-20 20-64,20-1 32,-20 1 64,1 20 0,19-20 32,20 19-64,-20 1 96,40 0-64,0-21 64,-1 21-288,21-20-577,0 0-481,0-20-1280,-1 0-2211,1 0-9800</inkml:trace>
  <inkml:trace contextRef="#ctx0" brushRef="#br1" timeOffset="144079.1015">13563 5113 15630,'-20'-40'545,"0"40"736,0-19-288,20-1 256,-20 20-32,1 0-224,19 0-352,-20 0-257,0 0-128,0 20 129,0-1 31,0 1-320,20 20 0,0-20 0,0 19-192,0-19 96,0 20-32,20-20-320,0-1-385,20 1-384,-20 0-833,19 0-928,-19 0-1154,20 0-8936</inkml:trace>
  <inkml:trace contextRef="#ctx0" brushRef="#br1" timeOffset="144514.6485">13801 5252 15406,'0'-20'2178,"0"0"-865,0 0-127,0 1-354,0 19 289,-19-20-160,19 20-256,0-20-417,-20 20-192,20 0-32,-21 0 64,21 20-63,-20 0-33,1-1 128,-1 21-64,20-20-128,0 0 32,20-1 96,-1 1 0,1-20 0,1 20 128,18-20 0,-19 0-95,0-20-65,0 0 64,-20 20 96,0-19-160,0-1-64,0 0 0,-20 20-64,20 0 32,-20 0-96,20 0-64,0 0-225,20 20 289,-20 0 128,20-1-96,19 1-288,-19 0-321,20 0-384,0-20-448,-20 0-481,-1 0-833,1 0-1697</inkml:trace>
  <inkml:trace contextRef="#ctx0" brushRef="#br1" timeOffset="144767.5782">14039 4994 15470,'-19'-59'2595,"19"39"-1,0 20-896,0 0-353,0 0-576,0 0-257,0 20-160,0 19-255,19-19 671,-19 40-832,20-21 96,0 1 128,20 19-96,-20-19-128,20-20-320,-1 19-289,-19-19-576,0-20-544,-1 0-962,2 0-2018,-1 0-9640</inkml:trace>
  <inkml:trace contextRef="#ctx0" brushRef="#br1" timeOffset="144927.7343">14298 4954 19122,'-21'20'2530,"21"0"-2370,0 0 257,21 20-33,-1-1-192,0 21-64,-1-21-32,21 21-864,-20-21-1314,19 1-1762,-39 0-8744</inkml:trace>
  <inkml:trace contextRef="#ctx0" brushRef="#br1" timeOffset="150461.914">15211 5351 9993,'0'-20'416,"0"0"994,0 0 63,0 20-128,0-19 289,0-1-65,0 20-608,20-20-352,-20 20 64,0-20-65,0 20 33,0-20-129,0 20-95,0 0-65,0-19-128,-20 19 96,20 0 1,-19-20-33,-2 20 0,1 0-128,1 20-96,-21-1 33,20 1-1,0 20-64,1-1 128,19 1 0,0 0-128,0 0-96,39-20 192,-19 0 96,39-20-32,-18 0 1,18-20-129,-20 0 96,1 0-64,-20-20-160,0 20 128,0 0 0,-20 0 0,0 1 0,-20-1-32,0 20 192,0 0-160,0 0 161,0 0-193,20 20-32,0-1-96,0 1 0,0 0-1,20 0-575,20 0-129,-20 0-1025,20 0-896,-1 0-1282,-19-20-3619</inkml:trace>
  <inkml:trace contextRef="#ctx0" brushRef="#br1" timeOffset="150904.2969">15687 5192 12619,'-79'-19'2146,"60"19"-320,-21 0-320,19 19-97,2-19-96,19 40-288,0-20-352,0 19-225,19-19-95,2 20-129,19-40 192,-1 20-160,1-20-31,-21 0 31,22-20-32,-21 0-64,-1 0 64,-19-19-63,0 19-129,0-20-32,-19 1 0,-1-21-128,-1 20-97,1-19-95,1 19 320,-1 20-32,0 1-288,20-1 1313,-20 20-737,20 0-128,0 0-160,0 20 192,20 19 96,-20-19-320,20 20 128,0 19 32,19-19-64,-18 19 33,18-19 31,1 0-289,-1-1-223,-19 1-385,21-20-352,-2 20-865,1-20-1697,-21-20-2243</inkml:trace>
  <inkml:trace contextRef="#ctx0" brushRef="#br1" timeOffset="151099.6093">16145 5272 16847,'39'0'2082,"-19"-20"-736,19 20-97,2 0-865,-21 0 129,19 0-129,1 0-448,-21 0-288,22 0-481,-22 20-384,1-20-513,0 0-1153,-20-20-1889</inkml:trace>
  <inkml:trace contextRef="#ctx0" brushRef="#br1" timeOffset="151273.4375">16363 5073 15534,'-20'0'2659,"0"0"-1250,20 0-640,20 0 672,-20 20-32,20 0-960,0 20-289,-1-1-96,1 1-640,20 0-481,-20-1-1250,20 1-1921,-20-20-9769</inkml:trace>
  <inkml:trace contextRef="#ctx0" brushRef="#br1" timeOffset="151881.8359">16720 4855 16912,'0'-20'1921,"0"20"-768,-19-20-160,19 20-224,0 0 0,0 20-225,-20 0 65,20 20-1,20 0-95,-20 19-129,19-19-384,-19 19 193,20 1-33,0-21 0,20 1 0,-20-20-96,0 0 96,19-1 96,-19-19 129,0 0-193,19 0-32,-18 0-128,-1 0-96,19 0-64,-19 0 32,0 20-64,-1 20 128,-19-20-32,20 20 64,-20-20 0,0 0 96,-20 0-96,1-20-96,-1 20-32,-20-20-33,1 0-63,-1 0 128,0 0-64,0-20-224,1 20-962,-1-20-896,20 20-1698,20-20-5252</inkml:trace>
  <inkml:trace contextRef="#ctx0" brushRef="#br1" timeOffset="152164.0625">17356 5192 15694,'20'-39'5606,"0"39"-4357,-20-20-609,0 0 546,-20 20-322,20 0-287,-20 0-321,0 20-288,0 20 128,0-1 64,20 21 65,0-21-161,20 1 64,0 0 0,0-20 32,20 0-64,-1 0 192,1-20-288,0 0-416,0 0-737,-1 0-897,1 0-1922,-21 0-6309</inkml:trace>
  <inkml:trace contextRef="#ctx0" brushRef="#br1" timeOffset="153298.8281">18111 5133 16143,'0'0'2082,"19"-20"-257,-19 20-287,20-20-1058,0 20-351,0 0-65,-20 0 0,40 0-96,-20 0-225,-1 20-607,1-20-514,20 20-1761,-20 0-2050</inkml:trace>
  <inkml:trace contextRef="#ctx0" brushRef="#br1" timeOffset="153458.9843">18250 5331 15822,'39'0'2339,"-19"0"-1987,20-20-320,-1 0-224,-18 20-1089,18 0-993,-19 0-10699</inkml:trace>
  <inkml:trace contextRef="#ctx0" brushRef="#br1" timeOffset="156392.5782">18965 5073 8359,'-20'-19'2531,"20"19"31,0-20-224,0 0 97,0 0-674,20 0-575,-1 0 191,21-19-448,-20 19 640,19 0-960,2 20-449,-22 0-160,21 0-96,-20 20-64,-1 20 160,1-21-96,0 1-321,-20 20 257,0-20 0,0 0 128,-20-20 32,20 19 0,0-19-224,20 0-65,0 20 385,0-20-96,20 20-32,19 0 0,-19 20 0,0-1-128,-20-19-160,0 20 96,-20-1 224,0-19 32,0 0 160,-20 0-96,-21 0-320,22-20-417,-21 0-416,1 0-929,19 0-1569,-20 0-7688</inkml:trace>
  <inkml:trace contextRef="#ctx0" brushRef="#br1" timeOffset="156840.8202">18945 4795 928,'-40'40'11884,"20"0"-10859,0 0 256,0-1 384,0 21-287,20 19-417,0 1-97,20-1-415,0 0-193,39-19-64,21 0 193,-1-20 127,41-40 33,-1 19-33,0-38 1,0-1-193,20-20-160,-40 0-96,1 0 0,-1-20-96,-39 1-288,-21 0 0,-19-21-161,-40 21 193,-19-1-97,-21 21 225,-39-1-96,-1 20 961,-18 0-545,-2 20-128,20 20-128,2 0-577,18 0-2306,20 19-2626</inkml:trace>
  <inkml:trace contextRef="#ctx0" brushRef="#br1" timeOffset="157304.6875">20533 5212 17744,'40'0'1442,"-20"-20"-642,19 20 386,1-19-450,-20 19-608,20-20-32,19 20-96,-19 0-672,-1 0-1570,2 0-1826,-2 0-9417</inkml:trace>
  <inkml:trace contextRef="#ctx0" brushRef="#br1" timeOffset="157586.914">21268 4915 19858,'0'0'1506,"0"0"-1218,0 0 64,0 0 481,20 20 32,-20 19-289,20-19-447,-20 40 63,20-21-64,-1 1-64,1 19-96,20-19-288,-21 0-417,2-21-448,-1 21-481,0-40-928,-1 20-577,1-20-3235</inkml:trace>
  <inkml:trace contextRef="#ctx0" brushRef="#br1" timeOffset="157991.211">21208 4855 5124,'-39'20'9385,"-1"0"-7879,20 20 95,20-21 545,-19 21-929,19 20-352,0-1-32,0 1-417,19-1-159,21 0-129,-1 1 192,21-20-160,0 0 32,-1-20 33,21-20-1,-21 0-32,20-20-32,1 0-32,-20-20-160,-21 0-32,1-19-128,0-1-128,-40 1-129,0-1 1,-20 1 352,0 19-96,-40 0 127,1 1-351,0-1 1057,-1 20-705,0 20-97,1 0-607,19 0-1218,20 20-1858,0 0-8936</inkml:trace>
  <inkml:trace contextRef="#ctx0" brushRef="#br1" timeOffset="158361.3281">22341 5212 20691,'39'0'1698,"-19"0"-1474,19-20 1057,1 20-448,0 0-609,0-19-64,-1 19 0,1 0-63,0 0-194,0 0-671,-1 0-866,1 0-1120,-20 19-1667,-1-19-9928</inkml:trace>
  <inkml:trace contextRef="#ctx0" brushRef="#br1" timeOffset="158751.9531">22995 4974 18897,'120'0'2787,"-81"0"-2146,21 0-161,-40 20 449,20 0-417,-20 20-159,-20-1-225,0 21 64,0-21-224,-20 21-96,0-21 0,0 1-128,-20 0-321,0-20-320,21 0 128,-21-20 577,20 0 224,1 0 225,-2-20 319,21-20-63,0 0-257,21 1-96,-2 19-128,1-20 96,20 20 96,-1 1-64,1 19-256,-20 19 0,20 1 0,-20 0-705,19 0-352,-19 0-800,0-1-994,-1-19 448,2 0-1536,-21 0-5222</inkml:trace>
  <inkml:trace contextRef="#ctx0" brushRef="#br1" timeOffset="159136.7188">23035 4835 15342,'-99'60'1409,"60"-20"-544,-2-1 609,2 21-289,-1-1 96,20 21-320,20-1-321,0 0-319,40 1 159,40 0-31,19-41-161,0 1 192,0-40 33,21 0-65,-41 0-192,-19-20 65,-1-20-257,-19 21 160,-1-21-128,21 0-32,-20-40-288,-1 21-32,-39-21 0,-19 21-33,-21-1 65,-19 1-96,-61 19-897,1 20-1314,0 1-1505,20 19-832</inkml:trace>
  <inkml:trace contextRef="#ctx0" brushRef="#br1" timeOffset="159923.8281">23889 4795 17232,'0'0'1954,"20"0"-1250,0-20 1378,0 20 32,20-20-832,-1 20-386,1 0-415,-1-20-321,2 20-128,-22 0 0,21 0 32,-20 0-96,-1 20 32,1-20 64,0 20-32,1 0 0,18 0 32,-19 0 32,19 0 0,-19 20-160,0 0-192,20-1 352,-20 21 32,0-1-32,0 1 1,-1-1-97,1 20 96,0 1-128,0-20 96,-1 0-96,-19-1 32,21-19 96,-21-1-96,0-19 224,0 0 96,-21 0 1,2 0-97,-1-20 96,-20 0-672,21 20-353,-21-40-128,20 20-1153,-20 0-3747,20-20-9481</inkml:trace>
  <inkml:trace contextRef="#ctx0" brushRef="#br0" timeOffset="172323.2422">655 7377 10602,'20'20'2562,"-20"-1"-1025,0-19 1282,0 0-673,0 0-1313,0-19-96,0 19-65,-20-20-287,0-20-1,0 20-128,0-19 0,1-1-31,-1-20-33,20 1-224,-20-21 32,0 20 0,20-19 0,-20 20 0,20 19 0,0 0 0,0 20-160,0 20-161,20 0 321,0 0 64,20 40-32,-1 20 65,1-1-97,20 20 0,-21-19 0,21 20 0,-21-40 64,2-1-64,-2-19 64,1 0 0,-21-20 448,1 0 289,0-20-128,-20 0-97,0-19-288,0-1 129,0-20-353,0-20-160,-20 21 128,-19-20-449,19-1 129,0 21-192,0-1-449,20 40-1570,0 1-1504,0 38 672,0 1-8489</inkml:trace>
  <inkml:trace contextRef="#ctx0" brushRef="#br0" timeOffset="172680.664">1389 7039 19570,'0'20'-64,"0"0"-705,20-20 1250,-20 0 384,21 0 224,-21-20-225,20 0-671,-20 0-97,0 0 192,0-20-160,19 21 32,-19-21 64,0 20-95,0-19-65,-19 39-161,-22-20 33,21 20-64,-19 0 320,-1 20-159,21-1 95,19 21 352,-20 0-256,20-1-128,20 21-160,-1-20 96,21 0 32,-1 0-448,2-21-289,18 1-448,20-20-1217,-19 0-1730,0 0-7174</inkml:trace>
  <inkml:trace contextRef="#ctx0" brushRef="#br0" timeOffset="172997.0703">1787 6999 17424,'-40'-20'2883,"40"20"-2018,0 0-577,0 0 865,0 20-96,20 0-545,0 0-95,0 0-289,0 0 32,19 0-64,-19 0 128,0-20-160,19 0 65,-18 0-1,-21 0-32,20 0-32,-20 0-32,20 0-192,-20 0 576,19 20-288,1-20-192,0 20 224,19-20-32,-19-20 97,1-20-1,-2 0-320,1 0-449,-20-20 257,0 21 96,0-1-705,-20 20-673,1-19-1376,-22 39-1731,22-20-8295</inkml:trace>
  <inkml:trace contextRef="#ctx0" brushRef="#br0" timeOffset="174169.9218">2701 6841 13805,'0'-20'2050,"0"20"-1346,0 20-768,0-1 833,19 1 672,1 20-160,0 19-224,19-19-352,-19 0-321,21 0-159,-2 0 63,-19-20-192,19-1 32,-19 1 0,-20-20 32,20 0 97,-20 0 511,-20 0 225,0 0-833,1-20-224,-21-19-64,1-1 64,18-20-160,-19 0-128,21-19-193,-1 0 289,0-1 128,0 21 128,20 19-32,0 1 64,0 19-64,20 20-64,20 0-64,-21 0-1,21 20 33,-19-1-64,18 21-256,1 0-65,-21-1-127,1-19 255,0 20 33,-20 0 64,0-21-1,0 21 129,0 0-160,-20-21-353,20 21-95,-20 0 159,1-20 353,19 0 128,0 0 192,19 0 608,1 0-63,20-20-33,0 20 129,0-20-353,-1 19-256,20-19 97,2 0 31,-22-19-128,20-1 320,-18 0 161,-2 0-1,-19-20 65,0 0-64,0 20-97,-20 0-288,19-19 129,-19 19-193,-19 0 32,19 0-96,-20 0-64,0 1 160,0 19-160,1-20-32,-1 20-32,-1 0-96,1 20-161,20 19 161,0-19 128,0 39 160,0-19 33,20 20-97,1-20-32,18-20-32,1 20-289,19-21-832,-18 1-1153,-2-20-1826,1 0-5156</inkml:trace>
  <inkml:trace contextRef="#ctx0" brushRef="#br0" timeOffset="174433.5938">3932 6821 18289,'-40'-20'2274,"20"20"-1377,0 0 64,0 0-289,1 20 225,-1 0 96,20 19-480,0 1-161,0-1-160,20 1-32,19 0-32,1-20-64,0 0-31,19 0-130,-19-20-319,-1 0-96,2-20-417,-2 0-1345,1 0-3652,-20 0-9609</inkml:trace>
  <inkml:trace contextRef="#ctx0" brushRef="#br0" timeOffset="175076.1719">4388 6841 15726,'-20'0'1890,"1"0"96,19 0-384,0 0-802,0 19-287,19-19 224,-19 40 95,40-20-127,-20 19-257,20-19-63,0 20-129,-1-20-64,1-20 64,-1 20 1,-18-20-1,18-20-160,-19 0 160,0-20-320,0 20-160,-1-19-321,-19 19-319,0-20-450,-19 21-543,19-1-930,-20 0-1025,0 20-5028</inkml:trace>
  <inkml:trace contextRef="#ctx0" brushRef="#br0" timeOffset="175409.1797">4944 7019 12139,'60'60'2723,"-40"-40"-1474,0-20 256,-20 20-224,0-20 481,0 0 384,0 0-480,0-20-802,-20-20-447,20 20 191,-40-20-159,20-19-161,0 19 64,0 0-127,20 1-33,-19-1-288,19 0 64,0 21-192,19 19-513,1 0-897,20 0-1088,0 19-2916,0 1-9800</inkml:trace>
  <inkml:trace contextRef="#ctx0" brushRef="#br0" timeOffset="175938.4765">5401 7119 13676,'-19'-20'705,"-1"0"608,-1 0 225,1 0-97,1 0-256,-1 0-160,20-20-192,-20 21-256,20-1-385,0 0 32,0 0-64,20 20-128,0 0-96,-1 0 32,22 0 0,-2 20-32,1-20-224,-1 20 128,1 0 128,0-1 0,0-19 32,-20 20 32,19-20 0,-19 0 0,0 0 0,0-20 128,-20 1-32,20-1-32,-20-20 192,0 20-160,0-19-64,0 19 33,-20 0 127,0 0 96,0 20 32,0 0 129,0 0-225,1 20-96,-1 0-64,0 20 97,20-1 95,0 1 0,0-1 0,20 1-192,19 0-32,1 0-64,0-20 65,0 0-386,19-20-351,-19 20-481,0-20-1122,-1-20-2241,-19 20-5157</inkml:trace>
  <inkml:trace contextRef="#ctx0" brushRef="#br0" timeOffset="176292.9688">5977 6781 12011,'20'0'7143,"-20"0"-6311,20 20 674,-20 20-481,19-21 352,1 21 97,1 19-642,-21-19-543,19 0-129,1-20-64,0 20-96,0-20 96,-20-20-64,19 0 64,-19 0-32,0-20 96,20 0-128,-20-20-64,0 0 128,0 0-128,0 1-32,20-21 128,-20 41-128,20-1 64,0 20 0,0 0 96,0 0-128,0 39 128,-1-19-96,21 0 32,-20 20-320,20-21-577,-20 1-1281,19 0-2082,1-20-8167</inkml:trace>
  <inkml:trace contextRef="#ctx0" brushRef="#br0" timeOffset="176995.1172">6871 6821 6245,'-20'-40'7367,"0"40"-5317,0-20 0,1 20-448,19 0 63,-21 0-127,1 0-577,20 20-449,-20 20 97,20-1 95,20 1-63,-20 0-193,41 19-223,-22-19-129,41 0 0,-21 0-128,21-20 0,19-20 64,-19-20-32,20 0 64,-21 0-192,-20-20-128,2 0 256,-2 0 0,-39 1 32,20-1-161,-20 20 65,-20-19 96,0 19 0,1 0 33,-22 20-33,22 0-64,-21 20 64,20 0 32,1 39 32,-1-19 64,20-1-128,39 1-32,1 0 32,19-20 0,1-20-32,19 0-256,1 0-801,-20-20-1282,-1-20-3458,1 20-8681</inkml:trace>
  <inkml:trace contextRef="#ctx0" brushRef="#br0" timeOffset="178748.0469">675 7695 928,'-20'0'6663,"20"0"-4517,0 0 192,-20 0-288,20 0-417,0 0-255,0 0-385,0 0-321,0 0-159,0 0-385,0 0-96,0 0-160,0 0 32,0 0 256,0 0 0,20 0-32,0 0 0,-1 0 32,2 0-256,18 0 513,1 0-225,-20 0-224,19 0 128,2 0-96,-2 20 0,1-20 64,-1 0-160,1 0 128,20 0-64,-21 19 224,21-19-224,0 0-32,-1 0 160,0 0-64,2 0-128,-2 0 192,20 0-64,-19 0-32,19 0 288,-19 0-95,0 20-129,-1-20-32,21 0 0,19 0 64,0 0 64,20 0-96,-20 0-96,1-20 32,-21 20-32,21 0 128,-21 0 0,0-19-96,-19 19 32,19 0 0,21 0 32,-21 0 0,1-20-64,19 20 96,-19 0-96,-1 0-32,1-20 64,-1 20-32,0 0 32,20-20 1,-20 20 191,1 0-32,19-20 64,-19 20-64,19 0-32,-19 0-192,19-20 129,-20 20-129,0-20 64,1 20-32,19-20 64,-19 20-64,-1-20 32,1 20-128,19-20 288,-19 20 0,-1 0-96,1-20 32,-1 20-192,0 0 160,1 0-32,-1-19-96,1 19 64,-1 0-96,1 0 160,-1 0-64,-20-20-32,21 20 224,-1 0-224,1 0 97,-21 0-97,1 0 96,19 0-128,-19 0 0,0 0 64,-1 0-32,0 0-64,21 0 160,-20-20-96,-1 20 224,1 0-32,-1 0 0,-19 0 0,20 0-192,19 0 97,-20-20-33,1 20-128,0 0 96,-1 0 32,1-20-64,-20 20 96,19 0-96,1-19-225,-1 19 642,1 0-513,0-20 128,-21 20 64,21 0-32,-21-20-64,-19 20 32,20 0-32,-20-20 64,20 20 0,-21 0-32,-19 0-32,20 0 96,0 0-192,-20 0 0,0 0-224,20 0-225,-20 0-127,0 0-385,0 0-1153,20 0-1922,-20 0-4901</inkml:trace>
  <inkml:trace contextRef="#ctx0" brushRef="#br0" timeOffset="183017.5782">8102 6781 2594,'0'0'7399,"0"-20"-6150,0 20 257,0 0-65,0-20-128,0 20-96,0 0 0,0-19-448,0 19-192,0 0 320,0 0 256,0 0-96,-20 0-385,20 0-223,0 19-97,-20 1-128,20-20 65,0 20-65,0-20 64,0 0-32,0 0 65,0 0-65,20 0 160,-20-20-224,0 20-160,0-20-256,0 1-544,0-1-642,0 20-1088,0 0-2243,0 0-7847</inkml:trace>
  <inkml:trace contextRef="#ctx0" brushRef="#br0" timeOffset="184001.9531">8241 7099 3747,'0'0'2562,"0"0"193,0 0 0,-20-20-737,20 20-225,0 0-63,0 0-225,0 0-127,-20-20-161,20 20-416,0 0-225,0 0-127,0 0-225,0 20-32,0-20-32,0 20 64,0-20-32,0 20 225,20-20-225,-20 0 0,20 0 129,-20 0-161,20-20-32,-20 20 32,20-20-64,-20 0 0,0 20 0,0-20 0,0 20-288,-20 0 128,0 0-288,0 0-545,0 0-897,20 0-1921,-20 0-7304</inkml:trace>
  <inkml:trace contextRef="#ctx0" brushRef="#br0" timeOffset="194430.664">496 8747 13997,'-40'20'801,"40"-20"-769,-19 20 160,19 0 929,19 0 352,-19 19-352,20-19-352,20 40-289,-20-21-191,20 1-97,-21 0-32,21-21-96,-20 1-128,0-20-705,-1 20-608,2-20-705,-21-20-897,0 0-9384</inkml:trace>
  <inkml:trace contextRef="#ctx0" brushRef="#br0" timeOffset="194785.1563">377 8647 15118,'-80'-59'2594,"61"39"-800,-1 0-160,40-19-65,-1-1-384,21 0-833,0 20-320,20 1-32,-21-1-64,21 20 128,-1 20-416,-19-1 0,0 21 32,0 20 352,-20-21-32,-1 21 32,-19-21-64,0 1 32,0 0-97,20-20 290,-20 0-1,40 0-32,-20 0 0,19 0-96,1 19-128,0 1-128,-1-20 288,-19 19 0,-20 1 0,0 0 0,0-1 0,-39 1 33,19-20-546,0 0 129,-19-1-641,-2-19-1409,2 0-1986,19-19-7431</inkml:trace>
  <inkml:trace contextRef="#ctx0" brushRef="#br0" timeOffset="195264.6485">1529 9005 16143,'-20'-79'961,"-20"59"-32,21 0 1024,-22 0-159,21 0-833,-19 20-384,19 0-289,-19 0-96,19 20-32,0 20 32,20 0-64,-21-1-128,21 1-64,21-20 64,19 19-64,-21-39 32,21 20-96,-1-20 32,2-20-32,-21 20 64,19-19 32,-19-1-32,19 0 128,-39 0-224,20 20 224,-20 0-96,0-20-256,0 20-737,0 0-321,0 20-736,20-20-1665,-20 20-7976</inkml:trace>
  <inkml:trace contextRef="#ctx0" brushRef="#br0" timeOffset="196067.3827">1966 8886 17969,'-21'-20'2178,"21"20"-1506,-19-20 129,-1 20 96,20 0 256,-20 0-448,20 20-641,0-20-96,0 20 64,0 0-32,20 20-64,0-1 32,-1-19-449,2 20-416,-1-1 64,0 1 353,-1-20 64,-19 19-353,0-19 192,-19-20 161,19 20 320,0-20 32,-20 0 128,0-20-32,-1 20-416,2-20 63,-1-19 257,20 19 160,0 0 0,0 0 97,20 1-193,-1-1 224,2 20 32,38 0 64,-19 0 193,-1-20-129,21 20 97,-20-20 608,-20 0 96,19-19-320,-19 19-449,-20 0-96,20 0-31,-20 0-33,0 0-96,-20 20-64,20-19-224,-20 19 0,1 0-225,-1 19 1,20 1 160,-20 20 320,20 0 0,0-1 0,0 1-64,40-20 0,-1 0-32,21-20 0,-1 0-320,1-20-96,20 0-2115,-41 0-3490,1 20-10058</inkml:trace>
  <inkml:trace contextRef="#ctx0" brushRef="#br0" timeOffset="196848.6328">3455 8846 13805,'-39'-39'800,"19"19"225,-1 0 321,-18 20 575,19-20-31,0 20-833,-19 20-480,19 0-193,0 0-96,-1 19 97,2 1-97,19 20-160,0-21-160,19 21 0,2-21-32,19-19-320,-1 0-481,1 0-961,20-20-1986,-1 0-3843</inkml:trace>
  <inkml:trace contextRef="#ctx0" brushRef="#br0" timeOffset="197204.1015">3733 8827 18513,'-60'0'897,"41"0"-96,-1 39 448,0 1 128,0 0-128,20 19-480,0-19-449,20-1-512,0 1 480,19-40-191,-19 20-1,20-40-64,0 20 160,-20-40-192,0 21-32,-1-21 32,-19 20 64,0-20-128,0 1 64,-19 19-385,-1-20 770,0 40-353,20-20 32,-20 20 32,20 20 0,0 0-96,0 20 32,0-1-64,20-19 32,20 20-576,-1-20-546,1 0-575,0-20-705,-1 0-1570,-19 0-6886</inkml:trace>
  <inkml:trace contextRef="#ctx0" brushRef="#br0" timeOffset="197747.0703">4170 8807 17040,'0'-40'2594,"0"20"-1761,0 20 160,0 0-96,0 20-225,0 0 33,0 0-289,20 0-63,0 19-1,-1 1-224,21 0-64,-20-21-32,20 21-32,-1 0 0,-19-20-96,0 19-64,0-19-32,-20 0-96,20 0-1,-40-1-287,20-19-97,-20 20 0,-20-20 65,21-20-33,-1 1 193,0-1 352,20-20 128,0 1 64,20-1 256,19 20 417,-19 0 256,20 0 64,0 1-160,-20-1-192,19 20-193,-19-20-192,20 0-31,-21 20-33,1-20-64,21-19 0,-41 19-63,19 0-129,-19 0 64,0 0-32,0 0-128,-19 20-289,-22 0 97,21 20 0,-19 0 128,19 0 64,0 20-32,20 19-1,0-19 162,20-1-65,0 1 0,19-20-65,22 0-63,-2-20-256,0 0-385,21 0-768,-21-20-1602,1 0-7015</inkml:trace>
  <inkml:trace contextRef="#ctx0" brushRef="#br0" timeOffset="198878.9063">814 9640 14125,'-60'20'288,"41"-20"-352,-1 0-128,20 0 256,0 0 32,0 0 545,0 0 223,0 0-255,0 0-96,20 0-1,-20 0 193,19 0-289,1 0-224,0 20-192,20-20 32,-1 20 32,1 0-96,20-20 96,-21 0 65,21 19 159,0-19 320,19 0-319,-19 0-129,19-19-128,1 19 192,19 0-160,-19 0-192,18-20 64,-18 20-32,-1 0 32,0 0 96,1 20 0,19-20-96,-19 19 160,-1-19-256,1 20 256,-1-20-64,1 0-64,-21 0 64,1 0-32,19 0 160,-19 0-96,20 0-160,18-20 192,-18 1-96,-1 19-64,0-20 256,1 0 0,-1 20 193,1-20-257,19 0-96,-19 20 32,-1-19 128,1 19 192,19-20 193,0 20 0,-19 0-353,-1 0-32,1 0 0,-1 0 32,0 0-64,-19 0 193,0 0 95,-1 20-224,0-20-95,2 0-1,-2 19-64,-20-19-32,1 0-32,0 20 32,20-20 96,-41 0 96,21 0 64,0 0 33,-20 0-65,-20 0-128,20 0-192,-20 0 64,0 0-64,0 0 0,0 0-64,0 0-128,0 0-257,0 0-480,20 0-1089,-20 20-1409,0-20-4549</inkml:trace>
  <inkml:trace contextRef="#ctx0" brushRef="#br0" timeOffset="199174.8046">5321 8647 2786,'0'-20'19218,"0"20"-18993,0 0-482,0 0-223,20 0-1122,-20 20-480,0 0 353,0 0-1218</inkml:trace>
  <inkml:trace contextRef="#ctx0" brushRef="#br0" timeOffset="199312.5">5480 9283 22100,'0'0'-1889,"0"0"-3268</inkml:trace>
  <inkml:trace contextRef="#ctx0" brushRef="#br0" timeOffset="201166.0157">6613 8647 14413,'-21'-20'865,"21"1"993,0 19-481,0 0-288,21 19 320,-21 1-95,39 20-257,-19 40-257,0-20-383,19 19-257,-19 0-96,21 1 32,-22-21-128,21-19 0,-20-1-545,-20-19-608,19 0-801,-19-20-1473,0 0-2114</inkml:trace>
  <inkml:trace contextRef="#ctx0" brushRef="#br0" timeOffset="201383.789">6215 8807 18641,'-20'-20'2274,"40"0"-1153,20-20 64,0 20-672,19 0-353,1 0-64,19 0-96,0 0-320,1 1-545,19-1-544,1 0-513,-1 0-1249,-19 20-2242</inkml:trace>
  <inkml:trace contextRef="#ctx0" brushRef="#br0" timeOffset="201615.2343">7347 8528 16495,'-60'20'1666,"41"0"-449,-1 0 352,0 19-287,0 1 383,20 20-480,0 0-416,0 19-385,20-19-320,20 19 0,-21-39-96,22-1-64,-2 1-416,1-20-225,19 0-512,-19-1-1121,0-19-1314,-20-19-2498</inkml:trace>
  <inkml:trace contextRef="#ctx0" brushRef="#br0" timeOffset="201833.9843">7665 8608 1185,'0'-20'18705,"0"40"-17904,0-1-449,0 21 321,20 20 768,-20 0-320,20-1-512,0 21-353,-1-21-224,21 1-224,0-21-448,0 1-546,-20-20-896,19-20-1825,-19 0-9130</inkml:trace>
  <inkml:trace contextRef="#ctx0" brushRef="#br0" timeOffset="202036.1328">7923 8568 23382,'99'40'1249,"-39"-1"-769,-20 41-288,19 0-160,-19-1 97,20-19-193,-21-1-481,-19 1-480,0-21-32,-1-19 96,-19 0-801,0 0-2209,0-20-9802</inkml:trace>
  <inkml:trace contextRef="#ctx0" brushRef="#br0" timeOffset="203418.9453">9214 8509 18481,'20'-40'897,"-1"20"-673,-19 20-96,-19 20 128,19 20 1,-40-21 191,20 21 225,1 0-257,-1-1-160,-21 1 129,22 0 63,-1-20-31,-20 20-161,21-20-64,-1 0 32,20-1-64,20 1 129,-1-20 191,1 0-64,20 0-223,20 0-33,19 0-96,1 0-32,-1 0-64,-20 0-417,1 0-992,0 0-737,-21 0-1538,-19 0-1889</inkml:trace>
  <inkml:trace contextRef="#ctx0" brushRef="#br0" timeOffset="203593.75">9273 9104 17040,'-39'20'2882,"19"-20"-1600,40 0 287,-1-20 33,22 0-161,18 1-640,-19-1-673,19 20-320,1-20-609,-20 20-961,19 0-2081,-39 0-3813</inkml:trace>
  <inkml:trace contextRef="#ctx0" brushRef="#br0" timeOffset="204294.9218">10763 8687 1953,'-60'-20'7592,"20"20"-7080,21 20 1186,-21 0 576,20 0-288,1 20 128,-1 20-641,-1-1-512,21 1-417,0-21-31,21 1-1,-1-20-159,-1 0-97,21-20-64,-1 0 32,1-40-31,0 20-161,-20-39-160,20 19 480,-40 0-384,19 20 32,-19-19 128,-19 19-256,19 20 224,-20 0-160,20 20 128,-20 19 64,20-19-32,0 20-288,20-20 480,19 19-448,1-39-577,0 20-896,20-20-2147,-1 0-6726</inkml:trace>
  <inkml:trace contextRef="#ctx0" brushRef="#br0" timeOffset="204696.289">11875 8707 11723,'-40'-60'2914,"21"60"-704,-1-20-31,-20 20-738,20 20 64,0 0-288,0 20-224,0 20-256,1-20-321,19 19-127,0 1-225,39-1-64,-19 1-288,39-21-866,-18-19-799,18 0-1314,0-20-1762</inkml:trace>
  <inkml:trace contextRef="#ctx0" brushRef="#br0" timeOffset="204954.1015">12232 8827 19154,'-39'0'2306,"19"-20"-1537,0 40 95,0-20-383,0 39 223,20-19 193,0 20-448,0-1-321,40 1-96,0-20 96,-1 0-96,21-20 128,0-20-64,-21 0-96,21-20-32,-41 21-128,1-21-96,-20 0 160,-20 20-385,-19 1-768,-1-1-416,-19 20-289,-21 0-961,21 0-2242</inkml:trace>
  <inkml:trace contextRef="#ctx0" brushRef="#br0" timeOffset="205541.0157">12649 8846 17360,'20'60'1666,"0"-40"-866,20 0 161,-20-1-224,0 1 256,-20-20 64,19 0-32,-19-20-545,20 20-191,-20-39-65,20 19-224,-20-20 160,0 1-64,0-1-96,20 0 64,-20 20-96,20 0 0,0 20-32,0 0 32,19 20 0,-19 20 32,20 20-64,-21-21-96,22 21-641,-2-21-833,21 1-960,-21 0-1154,-18-40-2113</inkml:trace>
  <inkml:trace contextRef="#ctx0" brushRef="#br0" timeOffset="205874.0234">13464 8767 14125,'19'-40'4196,"-19"20"-3043,0 20 64,-19 0-352,-21 0-192,20 20 95,-20 0 97,0 0-256,1 0-65,39 0-352,0 0-192,20-1 64,19-19-96,1 20 96,20-20-64,19 20 65,-19 0-130,19 0 33,-39 0-160,-1-1 32,-18 21 64,-21-20 96,0 0 96,-41 0-128,2-1 128,-1-19-192,1 20-256,-1-20-609,0 0-1185,20 0-1794,20-20-4740</inkml:trace>
  <inkml:trace contextRef="#ctx0" brushRef="#br0" timeOffset="206129.8827">13821 8469 20979,'-20'-20'2242,"20"0"-1601,0 20-321,20 20 129,-20 20 352,20-1-1,0 21-223,-1 19-353,1-19-160,21 20 0,-2-21-128,20-19-224,-39 0-481,20-21-448,-20 1-641,0 0-2210,-20-20-4356</inkml:trace>
  <inkml:trace contextRef="#ctx0" brushRef="#br0" timeOffset="206309.5703">13721 8767 16623,'-19'-40'4837,"19"20"-3140,19 0-191,22 0-257,-2 0-640,1 20-417,-1 0-256,1 0-225,0 0-736,0 20-992,19-20-2372,-19 20-9255</inkml:trace>
  <inkml:trace contextRef="#ctx0" brushRef="#br0" timeOffset="207105.4688">14715 8667 13228,'0'-40'1377,"0"21"-256,0 19 513,-20-20-193,0 20 1,0 0-225,0 0-609,0 0-159,-19 20 31,19 19 97,0 1-33,0 0-223,1 0-161,19 0-160,0-1 64,0-19-64,19-20 128,1 0 96,20 0-64,-1-20 33,1 1-193,0-1 32,0-20 64,-21 20-64,-19 0 0,0 0 64,0 20-96,0 0 128,0 0 32,0 0 32,-19 20 97,19 0-97,0 0-32,0 20-128,19-1-96,1-19 128,20 0-320,0 0-609,-1-20 192,1 20-768,-20-20-1122,0 0-1985,-1 0-6598</inkml:trace>
  <inkml:trace contextRef="#ctx0" brushRef="#br0" timeOffset="207448.2422">15013 8727 19410,'20'40'2530,"-1"-20"-672,1 0-417,-20 0-928,20-1-65,0 1-63,-20 0-161,0-20-96,20 0-96,-20 0 160,0 0 96,0-20-191,0 0-33,0 1-32,0-1-32,0-20-64,0-20-97,19 20-63,1 20 128,1 0-128,-2 20 96,1 20 96,20 20-64,-21 0-32,1 0-193,20 20-319,-20-21-706,20-19-960,-1 20-544,-19-40-674,20 0-7686</inkml:trace>
  <inkml:trace contextRef="#ctx0" brushRef="#br0" timeOffset="207692.3827">15608 8211 22100,'0'0'1378,"0"20"-770,20 20 129,-20 19-192,0 20 191,20-19-159,0 19-193,-1 20-192,22-39-128,-21 20-64,19-21-32,1-19-640,-21 20-33,1-41-608,-20 1-769,20 0-1826,-20-20-4708</inkml:trace>
  <inkml:trace contextRef="#ctx0" brushRef="#br0" timeOffset="207918.9453">15370 8787 23670,'20'0'1922,"20"-20"-801,19 0-32,21 0-160,-1 0-353,-20 0-416,21 20-128,-21 0-32,2 0-288,18 0-449,-20 0-352,1 0-480,-20 20-993,-1-20-2147,1 0-2818</inkml:trace>
  <inkml:trace contextRef="#ctx0" brushRef="#br0" timeOffset="208308.5938">16502 9005 22389,'20'0'128,"-20"0"-320,0 0-289,0 0 97,20 0 288,-20 0-1474,0 0-3010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520" units="cm"/>
        </inkml:traceFormat>
        <inkml:channelProperties>
          <inkml:channelProperty channel="X" name="resolution" value="28.31858" units="1/cm"/>
          <inkml:channelProperty channel="Y" name="resolution" value="53.90071" units="1/cm"/>
        </inkml:channelProperties>
      </inkml:inkSource>
      <inkml:timestamp xml:id="ts0" timeString="2012-01-06T23:56:33.8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18167 13500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7T00:10:03.882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834 9998 8423,'-40'20'97,"20"-20"31,0 0 0,1 0 1057,19 0 577,-20 0-321,20 0-800,0 0-513,-21 0 96,21 0 481,0 0-1,0 0-159,0 0-129,0 0-96,0 0-255,0 0 31,0 0-32,0 0 96,21 0 0,-21 0 64,20 0 96,-1 0-223,1 0 95,0 0-96,20 0 64,-1 0-64,1-20 32,20 20 64,-1-20-63,1 0 63,19 1 0,1-1 0,-1 0-160,21 20 0,-1-20 96,0-20-128,0 20 96,-19 0-64,-1 0 96,1 0 129,-21 0 95,1 1-64,-21-1-63,1 0-97,-20 20-64,0 0 32,0 0 32,0-20-32,-20 20 0,19 0-32,1 0 321,-20 0-193,20-20 96,-20 20-128,0 0-96,0 0 128,0 0-128,20 0-64,-20-19 0,0 19 0,0 0-64,0 0 193,0 0-129,0 0 160,0 0-96,0 0-96,-20-20-32,20 0-32,-20 20 96,0-20 0,-19 0-193,19 0 257,0 20-64,0-19 64,-20-1-96,20 20 161,1 0-258,-1 0 194,0 0-130,20 0-127,0 0 128,0 0-96,0 20 128,20-20 32,0 0 0,19 19 0,-18-19 96,38 20-128,-19 0-64,19 0-96,-19 0 320,0 0-96,-21 19-96,1-19 64,-20 0 0,0 19 64,0-19-64,0 0-352,-20 0-930,20 20-928,-19-40-3363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6T23:56:50.08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556 3564 11498,'0'0'-32,"0"0"289,0 20 1216,0 0-256,20 19 0,-20 1-192,19 20-448,1 0-97,0-1-63,-20 1 31,20-21 1,0 1 127,-20-20 65,19 0 352,-19-20 288,0 0-961,0-20-352,-19 0 64,-1-20 64,0 1-128,-20-21-160,21 1-513,-1-21-63,-20 0 95,20 1 513,0 0 128,20 19 96,0 1 256,0-1-256,0 40-32,20 1 64,0-1 64,0 20 97,0 0 31,19 39 0,1-19-96,0 40-160,0-1 65,19 1 95,-19-1-192,19 1 64,-19-1-64,0 1 0,-20-20-353,19 0-255,-19-20-737,-20 19-577,0-19-1409,0 0-9129</inkml:trace>
  <inkml:trace contextRef="#ctx0" brushRef="#br0" timeOffset="1">794 3803 17969,'-40'-20'768,"40"20"385,-19-20 353,19 20 31,19 0-1088,-19-20-289,20 20-256,0-20-32,0 20-417,19 0-160,2 0-384,-2-19-608,20-2-866,-19 1-1761</inkml:trace>
  <inkml:trace contextRef="#ctx0" brushRef="#br0" timeOffset="2">1151 3386 16047,'-19'-40'1601,"19"40"-640,0 0-416,0 0 191,0 20 161,0 0-320,0 19-417,19 21 64,-19-1-224,40 1 32,-20-1-256,-1 1-865,22-20-993,-21 0-833,19-1-4196</inkml:trace>
  <inkml:trace contextRef="#ctx0" brushRef="#br0" timeOffset="3">1847 3663 15726,'-20'-40'2146,"-20"21"-640,20-1-481,-20 20-449,-19 0-255,19 20 223,0-1-256,20 21-127,0 20-97,20-20 32,20 0 64,0-20-192,20-1 288,0-19-224,19 0-160,-19-19-96,0-21-64,0 0-97,-21 20 129,-19-20-64,20 20 416,-20 20-288,0 0-129,-20 0 257,20 20 64,0 20 288,20 0-288,0 20 193,0-1-225,20 20 160,0 1-32,-1-1-64,1 0 64,-1-18-32,-39-22-128,0 1-160,-20 0-161,1-1-351,-1-19-385,0 0-673,0-20-416,1 0-1794,-1 0-6566</inkml:trace>
  <inkml:trace contextRef="#ctx0" brushRef="#br0" timeOffset="4">2085 3763 13869,'0'0'1697,"0"20"-1024,0 0 512,19 0 417,-19 19-610,20 1 130,20 0-546,-20-21-160,20-19-223,19 0 95,-19 0 32,0-19 97,-20-21 31,-1 0-192,-19 1 33,0-1-161,-39 0-64,-1 20-481,0-20 1,1 40-193,-21 0 97,40 0-385,-20 21-448,1 18-1570,19 1-608,20-20-6343</inkml:trace>
  <inkml:trace contextRef="#ctx0" brushRef="#br0" timeOffset="5">2641 3862 17808,'19'0'3043,"-19"0"-993,0-20-192,-19 1-545,19-1-288,-20-20-96,0 0-416,20 0-225,-20 0-256,20 1-64,0 19-321,0 0-447,0 0-962,20 20-1377,0 20-1794,0 20-9576</inkml:trace>
  <inkml:trace contextRef="#ctx0" brushRef="#br0" timeOffset="6">2879 3743 17680,'40'20'2595,"-20"-20"-289,-1 20-1025,1-20-832,-20 0-161,20 20-192,-20-20 0,0 20-352,0-20-193,20 0-319,-20 0-802,0 0-1665,20-20-2723</inkml:trace>
  <inkml:trace contextRef="#ctx0" brushRef="#br0" timeOffset="7">2919 3346 18193,'-40'-40'1697,"21"1"129,19 19-929,0 20-513,0 0-320,0 0-32,19 20 193,1-20-1,0 39 0,19 1-96,1 0 32,0 19 0,0 1-96,-1-1 33,1 0-161,-1-19-769,-18 1-513,-1 18-864,0-39-1377,-20 0-7271</inkml:trace>
  <inkml:trace contextRef="#ctx0" brushRef="#br0" timeOffset="8">2978 3623 21172,'0'0'2882,"20"0"-1985,0-19 288,20-1-512,0 0-577,-1 20-128,1-20-352,0 20-930,-20 0-1248,19 0-2371,-19 0-11434</inkml:trace>
  <inkml:trace contextRef="#ctx0" brushRef="#br0" timeOffset="9">3177 3286 15855,'0'-19'416,"19"19"32,-19 0 673,21 0-160,-1 0 32,19 39 96,-19 1-352,20 0-289,-1 19 97,2 1-33,-22 19-383,21-40 127,-20 1-192,-1 1 64,-19-22-32,20 1 0,-20 0 0,0-20 32,0 0 129,0 0 159,0-20-96,0 0-224,0-20-128,0 20 32,0-20 0,0 21-96,0 19-160,20 0-96,1 19 127,-2 1 161,21 20-32,-20 0-736,19 0-738,21-20-800,-20 0-1538,-1 0-8808</inkml:trace>
  <inkml:trace contextRef="#ctx0" brushRef="#br0" timeOffset="10">3911 3584 18513,'41'59'-32,"-22"-39"544,1 21 449,0-22-224,0 1 416,-20 0-384,20-20-353,-20 0-159,0 0 223,0 0 577,0 0-416,-20-20-641,20 0-64,-20-20-129,0 20-223,20 0-161,-20-19 65,20 39 192,0-20-353,20 40 385,0-20 416,0 39 96,0-19-96,-1 0 64,22 1-31,-41-21-65,19 19 96,1-19 160,0-19 32,-20 19-127,20-21-1,-20 1-288,0 0 32,20-19-64,-20 39-160,19-20-129,1 20 65,0 0 64,0 39 160,40-19 0,-21 41-993,21-22-2306,-20 1-5542</inkml:trace>
  <inkml:trace contextRef="#ctx0" brushRef="#br0" timeOffset="11">4805 3326 20979,'0'20'1634,"0"-20"-1922,21 20 672,-2 19 385,1 1 256,0 20-257,19-1-575,-19 0-65,20 1-256,0-20-257,-20 0-287,0 0-546,-1-20-1248,1-1-1602,-20-19-3459</inkml:trace>
  <inkml:trace contextRef="#ctx0" brushRef="#br0" timeOffset="12">5004 3306 18801,'0'40'641,"0"0"704,20-1 353,0 21-385,0-1-736,-1 1-353,1-21-160,20 1-192,-21 0-257,22-20-95,-21 0-801,-20-20-1058,19 0-1088,-19 0-3812</inkml:trace>
  <inkml:trace contextRef="#ctx0" brushRef="#br0" timeOffset="13">4785 3663 21268,'0'0'1569,"0"0"-832,41-20 1057,-2 0-513,20 1-32,-19-1-512,20 0-545,-1 0-288,-19 20-577,-1 0-448,-18 20-641,-1 0-960,0 0-3044,-20-1-10089</inkml:trace>
  <inkml:trace contextRef="#ctx0" brushRef="#br0" timeOffset="14">4944 3783 20467,'-20'20'1826,"20"-20"-930,20-20 514,0 20-129,20-20-384,20 0-641,-21 0-288,1 20-224,0-19-705,-20 19-577,0 0-992,-1 0-1794,1 0-6182</inkml:trace>
  <inkml:trace contextRef="#ctx0" brushRef="#br0" timeOffset="15">5401 3465 22293,'60'-20'928,"-41"20"706,21-20-513,0 20-865,-20 0-63,0 20-33,0 20 0,-1-1-769,-19 21-127,0-1 63,-19-19 224,-1 20 385,20-20 32,0-20 161,0 0 191,0-1 320,20-19 321,-1 20 32,1-20-160,20-20-160,20 20-353,-21-19-352,1-1 64,20 0-256,-21 20-641,-19 0-1121,20 0-1601,-40 0-5478</inkml:trace>
  <inkml:trace contextRef="#ctx0" brushRef="#br0" timeOffset="16">6592 3326 17328,'-20'-40'608,"1"1"546,19 19-642,-20 20 865,20-20-159,-20 20-418,20 20-511,-20 0-193,20 19 128,0 21 64,-19 19-32,19 1-192,0-21 33,0 20-33,19-18-96,1-2-225,0-19-543,0-20-610,19 19-1280,2-39-1891</inkml:trace>
  <inkml:trace contextRef="#ctx0" brushRef="#br0" timeOffset="17">6970 3286 16271,'-40'0'705,"20"-19"1024,0 19-480,20 19-416,-19 1 224,19 0 224,-20 40-320,20-1-352,20 1 160,-20 19-193,19-20-159,21 21-257,0-20 32,20-20-192,-21-1 32,20-19 64,-18-20-32,18 0-160,-19 0-32,-21-20-64,1 0-161,1-19-191,-21 19-353,-21-20-512,1 1-705,1-2-1634,-21 21-2017</inkml:trace>
  <inkml:trace contextRef="#ctx0" brushRef="#br0" timeOffset="18">7665 3643 16751,'0'-20'1474,"-20"1"-97,20 19 96,-20 0-800,0 0-385,1 0 193,-1 39-97,0-19-160,0 21-63,0-2 127,20 1-128,0 0-128,20-21 64,20 1-64,-20-20 96,-1 0 128,1 0-95,0-20 191,0 1-160,-20-1-128,0-20 64,0 20-128,0 0 96,0-20-96,-20 40 97,20-20 223,0 20 0,0 0-384,0 0-288,0 0 31,20 20 257,0 1 32,0-21-160,0 19-609,19 1-896,-19-20-353,0 0-961,0 0-1377,-1 0-8136</inkml:trace>
  <inkml:trace contextRef="#ctx0" brushRef="#br0" timeOffset="19">7884 3663 18257,'0'20'865,"19"-20"384,-19 21 320,20-2-448,-20 1-192,20 0-128,0-20-385,0 0-63,-1 0 31,-19 0 0,20-20-95,-20 0-257,21 1-609,-21 19-288,0-21-864,0 1-1378,0 0-1474,0 20-9320</inkml:trace>
  <inkml:trace contextRef="#ctx0" brushRef="#br0" timeOffset="20">8360 3485 10954,'-20'0'5605,"20"0"-4740,-20 0 897,20 0-994,-20 0 450,20 20 95,0-20-993,0 19-128,0 1-224,20 0 256,20 0 161,-21 0-257,22-1 0,-21 1-64,-1 0 0,1 0-32,-20 20 32,0-20-192,0 0-32,-20 0-128,1 0-129,-1-20-672,20 20-576,-20-20-898,-1 0-2177</inkml:trace>
  <inkml:trace contextRef="#ctx0" brushRef="#br0" timeOffset="21">8678 3524 20275,'0'-19'1345,"0"19"-993,-20 0 449,20 0-32,-20 0-97,20 19-63,-20 1-449,20 0-256,0 0 96,0 0-64,20-1 128,0 1 0,19 0-32,1 0-32,0 1-32,0-2 64,-20 1 32,-1 0-64,1 0 32,-20 0 0,0 0 160,-20-1-256,1 1-288,-1-20-609,0 20-1217,0 0-2562,1-20-8713</inkml:trace>
  <inkml:trace contextRef="#ctx0" brushRef="#br0" timeOffset="22">8996 3107 18449,'39'-20'1922,"-19"20"-641,0 20-32,20 0-224,0 40 224,-1 0-128,1 19-416,20 0-417,-41 1-63,21 19-65,-40-40-64,20 2-32,-20-2-320,0-19-417,0-1-576,-40-19-1314,20 0-2017,-20 0-8745</inkml:trace>
  <inkml:trace contextRef="#ctx0" brushRef="#br0" timeOffset="23">754 4418 14862,'-19'0'512,"19"0"-672,0 0-64,0 0 160,0 0 32,0 0 32,19 0 0,-19 0 96,20 0 64,-20 20 320,20-20 225,0 0 0,0 0-321,19 0 0,1 0-159,0 0-161,-1 0-32,21 0-32,-20 0 0,0-20 0,19 20 0,1 0-160,-20 0-97,19 20 257,21-20 96,-21 0-160,20 20 64,21-20 0,-21 0-32,21 0 64,19 0 64,-20 0-96,20 20 32,0-20-32,-20 0 32,1 0 0,-1 0 321,-19 20-33,-1-20-224,21 0-64,-2 0-64,2 0 32,-1 0-64,20 0 32,-20 0-32,21 0 64,-21 0 0,20 0-32,-19 0 64,-2 0-32,2 0 0,0 0 32,-1-20 0,0 20-32,0 0 0,1 0 0,-2 0-64,2 0 0,-1 0 32,1 0 96,-1 0-64,0 0-32,1 0 64,18 0-32,-18 0 96,-1 0 0,1 0 0,-1 0 129,0 20-65,1-20-32,-1 0 0,-20 19-64,20-19-160,1 0 256,-1 0-160,0 0 96,0 0-160,-19 0 160,19 0-64,1 0 32,-1 0 225,0 0-193,1 0 192,-1 0-32,-20 0-128,20 0 0,-19 0-192,-1 0 128,1 0 32,-1-19-96,0 19 32,1 0 1,-20 0-98,19 0 130,-19 0-65,19-20-33,-19 20 1,-1 0-32,0 0 257,2-20 223,-22 20 0,20 0-191,-18 0-97,-2 0 96,1 0-32,-1 0-192,-19 0 64,21-20-64,-22 20 32,1 0-32,20 0 0,-21-20 64,1 20-32,20 0-32,-20 0 96,20 0-96,-20 0 0,-1 0-32,21 0 160,-1 0-128,-18 0 97,19 0 95,-1-20 160,1 20-96,-1 0 257,1-19-161,0 19 65,-20 0-129,0 0-160,-20 0-64,0-20 64,0 20-64,0 0 32,0 0-160,0 0-64,0 0 128,0 0-32,0 0-96,0 0-64,0 0-513,0 0-896,0 20-994,19-20-1921,-19 0-7079</inkml:trace>
  <inkml:trace contextRef="#ctx0" brushRef="#br0" timeOffset="24">10088 3386 19986,'0'-20'1762,"-20"20"-224,20-20-449,0 20-449,0-20 1,0 20-97,0 0-287,0 0-418,0 0-575,0 0-610,0 0-639,20 20-834,-20 0-2082</inkml:trace>
  <inkml:trace contextRef="#ctx0" brushRef="#br0" timeOffset="25">10247 3823 25303,'0'19'1057,"0"-19"-832,0-19-642,0 19-1857,0 0-1505,0 0-1410</inkml:trace>
  <inkml:trace contextRef="#ctx0" brushRef="#br0" timeOffset="26">10922 3902 10570,'20'40'320,"0"-21"1377,-20 1 193,0-20-288,0 0 255,0 0 578,0 0-609,0-20-1154,0 1-255,-20-21 159,20 0-160,-20 1 1,0-1-129,20 0-256,-20 1-64,20-22 96,0 22-128,0 19 64,20 0-160,-20 0 0,20 0-128,20 20-673,-21 20-353,21 0-511,-1 20-866,2 19-1024,-2-18-8137</inkml:trace>
  <inkml:trace contextRef="#ctx0" brushRef="#br0" timeOffset="27">11260 3783 2978,'59'20'7816,"-59"-20"-4837,20 0-353,0 0-640,-1-20-865,1 20 256,0-20-416,20 0-384,-20 0-225,0 1-192,-1-2 0,-19 1 129,20-20-97,-20 21 32,0-21-96,-20 20 32,1 0-96,-1 20-128,0-19-64,-20 19-32,20 19 96,0 1 128,-19 20 96,19-1 32,0 21 33,0 0-1,1-20-128,19 19-32,19-19-32,1 0 0,20-20-64,19-1-448,-19 1-481,20-20-1249,19 0-2467,-19 0-8615</inkml:trace>
  <inkml:trace contextRef="#ctx0" brushRef="#br0" timeOffset="28">11895 3683 13420,'-40'0'4709,"20"21"-4229,1-21 609,19 39-32,-20-19-320,20 20 32,0-20-257,20 19-384,-1 1 0,21-20 32,-20 19-63,19-19-418,2-20-704,-2 0-480,1 0-1122,-1 0-1056,1-20-9193</inkml:trace>
  <inkml:trace contextRef="#ctx0" brushRef="#br0" timeOffset="29">12193 3763 15919,'0'20'576,"0"0"449,0 19 481,0 1-385,20 0-257,19-20-415,-19-1 95,40 1-255,-20-20 255,-1-20-288,1 1 33,-1-1 31,-18-20-128,-1 20-192,-20-19-352,0 19-385,0-20-512,-20 20-1057,-1 0-1218,1 20-1889</inkml:trace>
  <inkml:trace contextRef="#ctx0" brushRef="#br0" timeOffset="30">12788 3882 15662,'20'0'1057,"-20"-20"1826,0 0-1410,-20 1-576,20-1 64,-19 0-416,19-20-225,0 20-224,0-20-96,0 20 32,0-20 32,0 21 96,19 19-192,1-20-352,0 20-833,0 20-1474,20-1-1793,0-19-9801</inkml:trace>
  <inkml:trace contextRef="#ctx0" brushRef="#br0" timeOffset="31">13265 3623 16687,'-20'0'3011,"1"0"-1986,-2 0 192,1 0-640,1 20-225,19 0-96,0 0-192,19 1 33,1-2-1,20 21-96,0-20 0,-1 0 32,1 0 0,0-1-64,-40 1-32,20 0 96,-20 0 288,-20-20 256,0 20-351,0 0 223,0-20-480,0 0-96,1 19-1185,-1-19-1698,0 0-4644</inkml:trace>
  <inkml:trace contextRef="#ctx0" brushRef="#br0" timeOffset="32">13702 3823 19410,'0'0'2018,"19"0"-1858,1 0 577,1 19-1,-1 1-287,-1 20-385,1-20 160,-20 19-288,20-19-352,0 0-609,-20 0-801,0-20-1025,19 0-1985</inkml:trace>
  <inkml:trace contextRef="#ctx0" brushRef="#br0" timeOffset="33">13662 3604 15214,'-20'-40'2242,"1"20"-1505,19 20-641,0 0-673,0 0-1921,0 0-32,0 20-5991</inkml:trace>
  <inkml:trace contextRef="#ctx0" brushRef="#br0" timeOffset="34">13880 3862 14093,'40'80'2274,"-19"-41"-32,18 1-768,1-20-674,-21 0-127,1-1-97,0-19-287,-20 0-129,20 0 192,-20 0 161,0-19-161,0-1-480,0-20-128,-20 0 63,20 1-31,-20-1-64,20 0 192,0 21-64,0 19-96,20 0-97,0 0 161,0 0 256,40 19 128,-21 1-128,1 0-64,0 0 64,0-20-64,-1 0 193,1-20-1,-40 0 0,19 0 192,-19 1 129,20-1-193,-40-20-128,20 20 0,-19-19-63,-1 18-1,0 1 64,0 20-96,20 0-160,-19 20-353,19 1 257,0 18 128,0 1 64,19 0 32,-19 19-96,40-19 32,-20-1-64,19 1-160,2-20-673,-2 0-416,1-20-449,19 0-1249,-39-20-2690</inkml:trace>
  <inkml:trace contextRef="#ctx0" brushRef="#br0" timeOffset="35">14615 3386 21140,'0'0'1281,"0"19"-1121,0 21 1025,0 20-192,0-1-64,20 0-481,0 22-352,20-22 32,0 1-736,-1-21-353,1 1-416,0-20-994,-20 0-2433,19-1-8873</inkml:trace>
  <inkml:trace contextRef="#ctx0" brushRef="#br0" timeOffset="36">15013 3683 16783,'0'21'3492,"0"-2"-3781,20-19 578,-1 20 95,21-20-64,-20 20 161,19-20-65,-19 0-160,1-20-63,-2 20-1,-19-20 64,0 20-192,0 0-256,0 20-32,20 0 512,-20 20 0,20-1 129,19 41-129,-19-21 0,20 1-128,-20-1-64,0 1 417,-20-21-1,0 22-191,0-22-65,-20-19 32,0 20-96,0-20-384,0-1-1153,-19-19-1217,19 0-3332</inkml:trace>
  <inkml:trace contextRef="#ctx0" brushRef="#br0" timeOffset="37">16343 3584 16912,'-39'-40'1217,"39"20"-417,-20 1 321,0 19-96,-1 0-352,2 0-96,19 19-161,-20 21-352,20 0 128,-20 19 97,20 1-193,0 0-32,20-20-32,0-1-224,20 1-481,0-20-352,19-20-320,-20 0-1090,21-20-1152,-20 0-8713</inkml:trace>
  <inkml:trace contextRef="#ctx0" brushRef="#br0" timeOffset="38">16621 3704 13997,'-40'39'2626,"20"-19"-1889,1 0 768,19 0-95,0 19-706,19-19-31,21 0-96,0-20-97,20 0 0,-1 0-191,1-20-1,-21 0-64,-19-19 64,-20 19 129,0 0-193,-20 0-256,-39 0-320,19 1-97,-39 19-63,19 0 63,20 19-351,1 1-834,19-20-2466,0 20-7399</inkml:trace>
  <inkml:trace contextRef="#ctx0" brushRef="#br0" timeOffset="39">17038 3683 16335,'40'60'705,"-21"-40"640,1 20-192,0-1-576,20-19 191,-40 0-31,20 0-225,0 0-127,-20-20-97,0 0 289,0 0 576,0 0-609,-20-20-608,20-20 224,-20 1-128,20-1-96,0 0-96,0 1-160,0 18 64,0 1-65,20 20 33,0 20 32,0 1 224,-1 18 0,21 1 32,-20-20 0,0 19 32,20-39 0,-20 20 128,-1-20-64,1 0 160,0-20 65,-20 1 63,20-21 128,-20 20-191,19-20-65,-19 21-288,0 19-128,21-21-225,-1 42-287,0-2-353,19 1 128,-19 40-192,19 19-769,-19 0-928,21-19-930,-2 19-7431</inkml:trace>
  <inkml:trace contextRef="#ctx0" brushRef="#br0" timeOffset="40">17932 4398 8872,'-20'40'3395,"20"-40"-1153,-20 0 353,1 0-353,-2-20-416,21-19-513,-20-21-480,20 1-225,-20-22-159,20-18-193,20-20-416,0 20 192,1-20-32,18 39 96,-19 21-96,0 39-224,-1 0 127,1 20-95,0 40 64,0-1 96,-20 22 96,0-2 32,0 1-96,0-21-96,0 1-320,0 0-737,0-21-705,0 1-1729,-20-20-4966</inkml:trace>
  <inkml:trace contextRef="#ctx0" brushRef="#br0" timeOffset="41">18150 3763 18897,'0'20'3492,"0"0"-3556,0 0 416,0 19 225,0 1-257,0 0 32,0-1-96,20-19-224,-20 0 32,20-20-64,-20 0 257,19 0 31,2-20-352,-21-20 128,20 1 0,-1-1 32,-19 0-96,20 1 192,-20 19-256,0 0 32,20 20-192,-20 0-320,0 40 511,20-1 33,-20 1-32,20 0-32,19-1-993,-18 1-1505,18-20-1634,1-20-5573</inkml:trace>
  <inkml:trace contextRef="#ctx0" brushRef="#br0" timeOffset="42">18806 3247 20275,'0'0'1505,"-20"0"-992,20 0-642,20 20 802,-20 39 160,0 1-128,19 19-385,1 20-128,0-20-128,20 1-32,-21-20-320,22-1-449,-2-19-512,-19 0-1313,0-20-1955,-20-1-8999</inkml:trace>
  <inkml:trace contextRef="#ctx0" brushRef="#br0" timeOffset="43">18607 3723 23510,'59'0'1633,"1"0"-319,0 0-386,-1 0-543,1 0-289,0 0 0,-1 20 64,0-20-224,1 0 256,0 0-96,-21-20-160,-19 20-64,0-19-128,-20-2-96,0 1-289,-20 0-160,0 0 32,-19 1 289,-21 19 224,20 19 128,0 21 128,1-20 128,-1 20 160,40 0-128,0 20 32,40-21-96,19 1 65,21-20-65,19 0-353,-19-20-351,-1 19-1186,1-38-4516,-21 19-10057</inkml:trace>
  <inkml:trace contextRef="#ctx0" brushRef="#br0" timeOffset="44">1409 5133 12619,'0'-20'1089,"0"0"-64,-20 0 97,20 1 959,-19-1-799,19 0-385,-20 0-1,20 0-255,-20 20 0,20-20-481,0 20 256,-20 0-768,1 0 576,-1 20-384,0 0 224,-20 0 64,20 20 0,0 19-32,20-19 96,0-1 97,0 1 191,20-20-127,19 0 63,2-1-256,-2-19 192,1 0-159,-1-19 95,2-1-96,-2 0-96,-19-20 32,0 21 0,0-1-64,-20 0 129,-20 0-97,20 0-192,-20 20-193,20 0-63,0 20 320,0 0-32,0 0 32,20 0-128,-20 19-545,39-19-512,-19 0-641,21 0-1345,-2-1-1121,1-19-8969</inkml:trace>
  <inkml:trace contextRef="#ctx0" brushRef="#br0" timeOffset="45">1986 5133 7431,'20'-40'10441,"-20"20"-8935,-20 1-97,0-1-160,20 0-96,-21 20 129,-18 0-674,19 0-512,0 20 32,-19 0 1,39 19-97,-20-19 96,20 20-32,20-1 0,0-19 0,19 20 32,1-40-480,0 20-417,19-20-1377,1 0-2370,0 0-8713</inkml:trace>
  <inkml:trace contextRef="#ctx0" brushRef="#br0" timeOffset="46">2561 5331 16783,'20'0'4036,"20"0"-4100,-20 0 256,20 20 65,-20 0-193,-1 20 320,1-20-128,0 20-128,-20-1-192,0-19-352,0 0-289,-20 0-768,20 0-1634,-20 0-7879</inkml:trace>
  <inkml:trace contextRef="#ctx0" brushRef="#br0" timeOffset="47">2819 4915 14157,'0'-20'1441,"0"20"-256,0 0-704,20 0 352,-20 40 448,0-1-480,21 21-417,-2-1-96,1-19 33,0 0 63,0-1 32,-1-19 129,-19 0 31,20-20 65,20 0 160,-20-20-161,0 0-447,0 0-97,19 1-128,1 19-129,-20 0 1,20 0 32,-20 19 128,19 1-128,-39 0 224,20 20-160,-20-21 160,-20 1 0,1 20-288,-1-20 32,0-20-128,-20 20-1,20-20-351,-20 0-417,21 0-769,-1 0-961,0 0-1345</inkml:trace>
  <inkml:trace contextRef="#ctx0" brushRef="#br0" timeOffset="48">3634 5133 15182,'-40'-20'1601,"40"20"-448,-19 0-512,19 0-641,-21 20 481,1 20 383,20-1-95,20 1-256,1-1-193,-2 1 160,21-20 225,-20-20-96,19 0-161,1 0-128,-20-40 1,0 20-33,0-19-96,-20-1-320,0-19-96,-20 19-129,-20 0 1,20 1 416,-20 19-128,21 0 96,-1 0 288,0 20-63,0 0-225,20 20-128,20 20 32,-20-1 160,40 1-64,-1 0 0,1-1 32,0 1-417,19 0-640,-19-21-832,-1 1-1506,2 0-2147</inkml:trace>
  <inkml:trace contextRef="#ctx0" brushRef="#br0" timeOffset="49">4229 5391 13901,'40'-20'2018,"0"20"-225,-20 20-832,19 0-512,1 20-1,0 0 65,-20-1-321,0 21 0,-20-21-96,0 1-224,0 0-513,-20-1-928,0-19-1122,0 0-3202</inkml:trace>
  <inkml:trace contextRef="#ctx0" brushRef="#br0" timeOffset="50">5441 4935 11755,'-40'-40'1249,"21"20"-192,-1 0 897,-1 0-225,21 20-255,-20 0-449,1 0-481,-1 20-288,0 20 321,20 19 192,0 1-161,0-1-512,0-19 0,20 20 1,0-1-1,-1-19-32,22-1-64,-2 1-192,-19-20-673,20 0-833,-1 0-1505,-19-20-993</inkml:trace>
  <inkml:trace contextRef="#ctx0" brushRef="#br0" timeOffset="51">5898 5113 12075,'-21'-20'1057,"21"0"448,-19 20 33,19 0 256,-20-19-129,20 19-832,-20 19-673,20-19 96,-20 40 193,20 0 159,-19-1-223,19 1-193,19 0-96,1-1 0,0-19-32,0 0 160,-1 0 65,22-20-33,-22-20 32,1 20-64,0-20-96,0 0-128,-20-19-96,0 19-192,0 0 64,0 0 192,0 0 64,0 1-32,-20 19 0,20 0-96,0 19-193,0-19 354,20 20 191,-20 20-160,20-20-32,-1 19-32,1-19-128,20 0-32,-20 0-545,20 0-768,-21-20-1122,21 0-1152,-20 0-8361</inkml:trace>
  <inkml:trace contextRef="#ctx0" brushRef="#br0" timeOffset="52">6374 5272 18641,'20'-20'2755,"0"20"-2467,0-20 257,0 20-449,0-20 0,-1 20-96,1 0-64,0 0-833,19 0-801,-19 0-768,1 0-609,-21-20-8808</inkml:trace>
  <inkml:trace contextRef="#ctx0" brushRef="#br0" timeOffset="53">6474 5093 17520,'-20'40'865,"0"-40"-673,20 40 993,20-21-160,-20 21-544,20-20-129,-1 19-160,1-19-192,0 20-544,0-20-449,-1-20-961,1 20-1441,1-20-7976</inkml:trace>
  <inkml:trace contextRef="#ctx0" brushRef="#br0" timeOffset="54">6672 4954 11755,'0'-19'1377,"0"19"192,0 0 65,0-20 256,0 20-193,0 0-351,0 0-674,0 20-287,0-20-65,0 19 32,20-19 545,-20 40-801,0-20 257,20 20 31,-1-1-96,1-19 0,0 20-127,20-20-33,-20-1-32,0 1 64,-20-20-128,20 20 128,-20-20-96,19 0 0,1 20 0,0-20-96,0 20 64,0-1-128,0 1 160,0 0-96,0 0 0,-1 0 32,-19 0-96,0 0 160,-19-20-32,-1 20 32,0-20-32,0 0 0,-20-20-64,20 20-160,0-20-96,1 0-353,-1 0-736,20 0-993,-20 20-1602,20-20-3619</inkml:trace>
  <inkml:trace contextRef="#ctx0" brushRef="#br0" timeOffset="55">6970 4935 18129,'40'-40'3107,"-20"40"-2114,-1 20-257,21 0-255,-20 19 319,20 21-351,0-1-161,-21 21-192,21-21-32,-1 0-64,2-19-256,-22 0-320,1 0-289,-20-20-833,0 0-736,-20 0-833,-20-20-5734</inkml:trace>
  <inkml:trace contextRef="#ctx0" brushRef="#br0" timeOffset="56">7744 4994 12171,'-39'-20'2146,"39"20"-32,-20 0 0,20 0-737,0 0-896,-20 20-33,20 20 129,-20-1-33,20 21 1,0-1-193,0 1-192,20-21-160,0 1 0,20 0-32,-1-20-544,21 0-1058,-20-20-1569,19 0-2146</inkml:trace>
  <inkml:trace contextRef="#ctx0" brushRef="#br0" timeOffset="57">8379 5153 13676,'-39'0'2339,"39"0"-930,-20 0 289,0 0-770,1 20 97,19 19 32,-20 1-512,20-1-257,0 1-192,20-20 32,-1 20-96,1-20 97,20 0-161,0 0-833,-20-20-929,19 0-1921,1 0-4966</inkml:trace>
  <inkml:trace contextRef="#ctx0" brushRef="#br0" timeOffset="58">8599 5272 22261,'19'0'2017,"-19"-20"-1696,20 20-129,-20 0-96,20-20 32,0 20-192,-1 0 96,21 0-64,-19 0-801,18 0-448,-19-20-320,-20 20-481,20 0-1410,-20-20-3971</inkml:trace>
  <inkml:trace contextRef="#ctx0" brushRef="#br0" timeOffset="59">8678 5113 16431,'0'0'1185,"0"20"225,0 0 127,0 0-704,0-1-353,19 21-352,1 0 32,0-1-608,20-19-705,-20 20-609,20-40-1441,-21 20-7527</inkml:trace>
  <inkml:trace contextRef="#ctx0" brushRef="#br0" timeOffset="60">9075 5153 16527,'-20'0'609,"0"20"672,20-20 96,-20 39 289,20-19-353,-19 20-576,19-1-225,19 1-191,-19-20 63,20 20 0,0-20-192,0-20 65,20 20-65,-20-20 192,0-20-192,-1 20 129,-19-40-65,20 20-256,-20-20-96,0-19-96,-20 19-97,1-19-255,-1-1 95,0 20 321,-1 21 128,21-1 32,-19 0 0,19 20 97,0 0 127,0 0-160,19 20-96,-19 0 416,21-1-63,-1 21-225,19 0 96,-19-1-192,20 1 160,-1 0-288,1-1-96,-20 1-289,20-20-512,-20 0-384,-1-20-929,1 20-2018,-20-20-4933</inkml:trace>
  <inkml:trace contextRef="#ctx0" brushRef="#br0" timeOffset="61">9313 4915 17008,'60'20'2626,"-21"-20"-384,21 0-128,0 19-1313,-1 21-128,1 0-129,-1 19-63,-19 1-417,0-1 96,-21 1-64,2-1 0,-21 1-448,0-20-257,-21 0-160,2-20-480,-1-1-2050,-20 1-5958</inkml:trace>
  <inkml:trace contextRef="#ctx0" brushRef="#br1" timeOffset="62">2283 4696 14637,'0'-20'1698,"0"20"-449,0 0 961,0 0 225,0 0-1763,0 0-800,0 20 288,0 0-64,20 19-32,-20-19-64,20 0-32,-20 0-224,20 0-481,0 0-1088,-20-20-866,20 0-608,-20 0-8360</inkml:trace>
  <inkml:trace contextRef="#ctx0" brushRef="#br1" timeOffset="63">2104 4755 10153,'-19'60'2274,"19"-40"-1185,0 0 385,19 20 63,22-20 65,-22 0-33,41-20-384,-21 0-544,21 0-225,0 0 417,-1-20-513,1-20-127,-20 20-97,-21 0 64,1-20-224,-20 20-32,0 0-321,-39 0 225,-1 1-256,0-1 95,-20 20 353,21-20-96,-1 20 96,20-20-192,-20 20-801,40 0-1473,-19 0-2979</inkml:trace>
  <inkml:trace contextRef="#ctx0" brushRef="#br1" timeOffset="64">4229 4716 8520,'-39'0'7206,"39"0"-5828,0-20-257,0 20 160,20 0-320,-1-20-609,1 40-320,20-20-64,0 20-128,-20 19-320,-1-19 63,1 0 129,0 20 128,-20-20 96,20 0 32,-20 0 64,0 0 32,0 0 32,0-1-64,0-19 96,0 0-192,20 0 96,0 0 416,0 0-384,0 0-512,19 0-513,-19 0-1185,0-19-1601,-1 19-9000</inkml:trace>
  <inkml:trace contextRef="#ctx0" brushRef="#br1" timeOffset="65">4031 4716 9737,'-40'119'2530,"40"-59"-672,20-1-257,20 1-31,20-20-577,-1-1 64,20-19-64,21 0 32,-21-20-64,20-20-97,-20-20-351,21 1-321,-41-21 32,2 21-256,-22-21-480,-39 20 928,0-20-928,-20 20-225,-40 1-192,1 19 385,0 20 255,-21 0 129,1 20-224,-21 0-1794,21-1-1442,19 1-9608</inkml:trace>
  <inkml:trace contextRef="#ctx0" brushRef="#br1" timeOffset="66">9830 4755 12684,'-21'-20'1697,"21"1"-191,0-1 447,0 0-383,21 0-97,18 0-224,1-19-352,-1 19-512,1 20-353,0 0-96,0 0 0,-20 20-65,-1 19-95,1 1-128,-20 0-129,0-1 129,-20-19 224,20 20 128,0-40-32,0 20 64,0-20-160,0 0 64,20 0 192,0 20 32,0 0 96,0 0-320,0 0 64,0 0 0,-20-1 192,0-19-192,0 20 97,-20-20 95,0 20-288,0-20-289,-20 0-544,20 0-1441,1 0-1538,-1-20-8455</inkml:trace>
  <inkml:trace contextRef="#ctx0" brushRef="#br1" timeOffset="67">9770 4478 2882,'-60'0'8841,"21"0"-8073,19 20 289,0-1 160,0 21 257,20 20 127,0-1-255,20 0-257,20 21-385,-1-20-255,21 0 127,39-1-31,0-39-289,1 0 160,19-20-159,-20 0 31,1-20-160,-1-20 32,-19 1-128,-41-1-384,1-20 1025,-40 20-609,0-20-160,-20 1-257,-20 19 129,-20 1 128,-19 19-128,0 0 64,-1 20 96,-19 0-193,19 0-1088,1 20-1858,-1 0-3203</inkml:trace>
  <inkml:trace contextRef="#ctx0" brushRef="#br1" timeOffset="68">12014 4775 13164,'-39'-40'1057,"39"21"448,-21-1 385,1 0-192,0 0-962,20 20 1,-19 0-96,-1 0-513,0 20-320,0 0 128,1 19 32,-1 21 32,20 0 0,-21 0-96,21-1 192,0 1-321,21-1 97,-21 1 128,0 19 64,0-20-96,-21 1 32,21-20 32,0 0 96,0-20 321,21 0 192,-1 0-33,-1-1 97,21-19-321,-1 0-224,1 0 0,0 0-63,20 0-226,-21 0-511,1 0-577,0 0-993,0 0-1634,-21 0-5669</inkml:trace>
  <inkml:trace contextRef="#ctx0" brushRef="#br1" timeOffset="69">12332 5192 2338,'20'40'12363,"-20"-20"-12202,0 0 703,20 19 450,-20 1-129,19 0 96,1-20-128,-20-20-352,20 0 96,-20 0 672,0 0-160,0-40-928,0 20-353,0-40 128,-20 21-128,20-1-128,-20-19-96,20 19-288,0 0-321,0 21-224,20-21-512,-20 40-609,40 0-1025,-21 20 32,22 0-4388</inkml:trace>
  <inkml:trace contextRef="#ctx0" brushRef="#br1" timeOffset="70">12828 5232 12748,'40'0'3555,"-20"0"-1089,0-20-95,0 0-898,-20 20-480,19-19-128,-19-1-385,20 0-352,-20-20-32,0 20 32,0 1 33,0 19-97,-20-20-128,1 20-65,-1 0 33,-20 20-64,20-1 32,-20 1 64,1 20 0,19-20 32,20 19-64,-20 1 96,40 0-64,0-21 64,-1 21-288,21-20-577,0 0-481,0-20-1280,-1 0-2211,1 0-9800</inkml:trace>
  <inkml:trace contextRef="#ctx0" brushRef="#br1" timeOffset="71">13563 5113 15630,'-20'-40'545,"0"40"736,0-19-288,20-1 256,-20 20-32,1 0-224,19 0-352,-20 0-257,0 0-128,0 20 129,0-1 31,0 1-320,20 20 0,0-20 0,0 19-192,0-19 96,0 20-32,20-20-320,0-1-385,20 1-384,-20 0-833,19 0-928,-19 0-1154,20 0-8936</inkml:trace>
  <inkml:trace contextRef="#ctx0" brushRef="#br1" timeOffset="72">13801 5252 15406,'0'-20'2178,"0"0"-865,0 0-127,0 1-354,0 19 289,-19-20-160,19 20-256,0-20-417,-20 20-192,20 0-32,-21 0 64,21 20-63,-20 0-33,1-1 128,-1 21-64,20-20-128,0 0 32,20-1 96,-1 1 0,1-20 0,1 20 128,18-20 0,-19 0-95,0-20-65,0 0 64,-20 20 96,0-19-160,0-1-64,0 0 0,-20 20-64,20 0 32,-20 0-96,20 0-64,0 0-225,20 20 289,-20 0 128,20-1-96,19 1-288,-19 0-321,20 0-384,0-20-448,-20 0-481,-1 0-833,1 0-1697</inkml:trace>
  <inkml:trace contextRef="#ctx0" brushRef="#br1" timeOffset="73">14039 4994 15470,'-19'-59'2595,"19"39"-1,0 20-896,0 0-353,0 0-576,0 0-257,0 20-160,0 19-255,19-19 671,-19 40-832,20-21 96,0 1 128,20 19-96,-20-19-128,20-20-320,-1 19-289,-19-19-576,0-20-544,-1 0-962,2 0-2018,-1 0-9640</inkml:trace>
  <inkml:trace contextRef="#ctx0" brushRef="#br1" timeOffset="74">14298 4954 19122,'-21'20'2530,"21"0"-2370,0 0 257,21 20-33,-1-1-192,0 21-64,-1-21-32,21 21-864,-20-21-1314,19 1-1762,-39 0-8744</inkml:trace>
  <inkml:trace contextRef="#ctx0" brushRef="#br1" timeOffset="75">15211 5351 9993,'0'-20'416,"0"0"994,0 0 63,0 20-128,0-19 289,0-1-65,0 20-608,20-20-352,-20 20 64,0-20-65,0 20 33,0-20-129,0 20-95,0 0-65,0-19-128,-20 19 96,20 0 1,-19-20-33,-2 20 0,1 0-128,1 20-96,-21-1 33,20 1-1,0 20-64,1-1 128,19 1 0,0 0-128,0 0-96,39-20 192,-19 0 96,39-20-32,-18 0 1,18-20-129,-20 0 96,1 0-64,-20-20-160,0 20 128,0 0 0,-20 0 0,0 1 0,-20-1-32,0 20 192,0 0-160,0 0 161,0 0-193,20 20-32,0-1-96,0 1 0,0 0-1,20 0-575,20 0-129,-20 0-1025,20 0-896,-1 0-1282,-19-20-3619</inkml:trace>
  <inkml:trace contextRef="#ctx0" brushRef="#br1" timeOffset="76">15687 5192 12619,'-79'-19'2146,"60"19"-320,-21 0-320,19 19-97,2-19-96,19 40-288,0-20-352,0 19-225,19-19-95,2 20-129,19-40 192,-1 20-160,1-20-31,-21 0 31,22-20-32,-21 0-64,-1 0 64,-19-19-63,0 19-129,0-20-32,-19 1 0,-1-21-128,-1 20-97,1-19-95,1 19 320,-1 20-32,0 1-288,20-1 1313,-20 20-737,20 0-128,0 0-160,0 20 192,20 19 96,-20-19-320,20 20 128,0 19 32,19-19-64,-18 19 33,18-19 31,1 0-289,-1-1-223,-19 1-385,21-20-352,-2 20-865,1-20-1697,-21-20-2243</inkml:trace>
  <inkml:trace contextRef="#ctx0" brushRef="#br1" timeOffset="77">16145 5272 16847,'39'0'2082,"-19"-20"-736,19 20-97,2 0-865,-21 0 129,19 0-129,1 0-448,-21 0-288,22 0-481,-22 20-384,1-20-513,0 0-1153,-20-20-1889</inkml:trace>
  <inkml:trace contextRef="#ctx0" brushRef="#br1" timeOffset="78">16363 5073 15534,'-20'0'2659,"0"0"-1250,20 0-640,20 0 672,-20 20-32,20 0-960,0 20-289,-1-1-96,1 1-640,20 0-481,-20-1-1250,20 1-1921,-20-20-9769</inkml:trace>
  <inkml:trace contextRef="#ctx0" brushRef="#br1" timeOffset="79">16720 4855 16912,'0'-20'1921,"0"20"-768,-19-20-160,19 20-224,0 0 0,0 20-225,-20 0 65,20 20-1,20 0-95,-20 19-129,19-19-384,-19 19 193,20 1-33,0-21 0,20 1 0,-20-20-96,0 0 96,19-1 96,-19-19 129,0 0-193,19 0-32,-18 0-128,-1 0-96,19 0-64,-19 0 32,0 20-64,-1 20 128,-19-20-32,20 20 64,-20-20 0,0 0 96,-20 0-96,1-20-96,-1 20-32,-20-20-33,1 0-63,-1 0 128,0 0-64,0-20-224,1 20-962,-1-20-896,20 20-1698,20-20-5252</inkml:trace>
  <inkml:trace contextRef="#ctx0" brushRef="#br1" timeOffset="80">17356 5192 15694,'20'-39'5606,"0"39"-4357,-20-20-609,0 0 546,-20 20-322,20 0-287,-20 0-321,0 20-288,0 20 128,0-1 64,20 21 65,0-21-161,20 1 64,0 0 0,0-20 32,20 0-64,-1 0 192,1-20-288,0 0-416,0 0-737,-1 0-897,1 0-1922,-21 0-6309</inkml:trace>
  <inkml:trace contextRef="#ctx0" brushRef="#br1" timeOffset="81">18111 5133 16143,'0'0'2082,"19"-20"-257,-19 20-287,20-20-1058,0 20-351,0 0-65,-20 0 0,40 0-96,-20 0-225,-1 20-607,1-20-514,20 20-1761,-20 0-2050</inkml:trace>
  <inkml:trace contextRef="#ctx0" brushRef="#br1" timeOffset="82">18250 5331 15822,'39'0'2339,"-19"0"-1987,20-20-320,-1 0-224,-18 20-1089,18 0-993,-19 0-10699</inkml:trace>
  <inkml:trace contextRef="#ctx0" brushRef="#br1" timeOffset="83">18965 5073 8359,'-20'-19'2531,"20"19"31,0-20-224,0 0 97,0 0-674,20 0-575,-1 0 191,21-19-448,-20 19 640,19 0-960,2 20-449,-22 0-160,21 0-96,-20 20-64,-1 20 160,1-21-96,0 1-321,-20 20 257,0-20 0,0 0 128,-20-20 32,20 19 0,0-19-224,20 0-65,0 20 385,0-20-96,20 20-32,19 0 0,-19 20 0,0-1-128,-20-19-160,0 20 96,-20-1 224,0-19 32,0 0 160,-20 0-96,-21 0-320,22-20-417,-21 0-416,1 0-929,19 0-1569,-20 0-7688</inkml:trace>
  <inkml:trace contextRef="#ctx0" brushRef="#br1" timeOffset="84">18945 4795 928,'-40'40'11884,"20"0"-10859,0 0 256,0-1 384,0 21-287,20 19-417,0 1-97,20-1-415,0 0-193,39-19-64,21 0 193,-1-20 127,41-40 33,-1 19-33,0-38 1,0-1-193,20-20-160,-40 0-96,1 0 0,-1-20-96,-39 1-288,-21 0 0,-19-21-161,-40 21 193,-19-1-97,-21 21 225,-39-1-96,-1 20 961,-18 0-545,-2 20-128,20 20-128,2 0-577,18 0-2306,20 19-2626</inkml:trace>
  <inkml:trace contextRef="#ctx0" brushRef="#br1" timeOffset="85">20533 5212 17744,'40'0'1442,"-20"-20"-642,19 20 386,1-19-450,-20 19-608,20-20-32,19 20-96,-19 0-672,-1 0-1570,2 0-1826,-2 0-9417</inkml:trace>
  <inkml:trace contextRef="#ctx0" brushRef="#br1" timeOffset="86">21268 4915 19858,'0'0'1506,"0"0"-1218,0 0 64,0 0 481,20 20 32,-20 19-289,20-19-447,-20 40 63,20-21-64,-1 1-64,1 19-96,20-19-288,-21 0-417,2-21-448,-1 21-481,0-40-928,-1 20-577,1-20-3235</inkml:trace>
  <inkml:trace contextRef="#ctx0" brushRef="#br1" timeOffset="87">21208 4855 5124,'-39'20'9385,"-1"0"-7879,20 20 95,20-21 545,-19 21-929,19 20-352,0-1-32,0 1-417,19-1-159,21 0-129,-1 1 192,21-20-160,0 0 32,-1-20 33,21-20-1,-21 0-32,20-20-32,1 0-32,-20-20-160,-21 0-32,1-19-128,0-1-128,-40 1-129,0-1 1,-20 1 352,0 19-96,-40 0 127,1 1-351,0-1 1057,-1 20-705,0 20-97,1 0-607,19 0-1218,20 20-1858,0 0-8936</inkml:trace>
  <inkml:trace contextRef="#ctx0" brushRef="#br1" timeOffset="88">22341 5212 20691,'39'0'1698,"-19"0"-1474,19-20 1057,1 20-448,0 0-609,0-19-64,-1 19 0,1 0-63,0 0-194,0 0-671,-1 0-866,1 0-1120,-20 19-1667,-1-19-9928</inkml:trace>
  <inkml:trace contextRef="#ctx0" brushRef="#br1" timeOffset="89">22995 4974 18897,'120'0'2787,"-81"0"-2146,21 0-161,-40 20 449,20 0-417,-20 20-159,-20-1-225,0 21 64,0-21-224,-20 21-96,0-21 0,0 1-128,-20 0-321,0-20-320,21 0 128,-21-20 577,20 0 224,1 0 225,-2-20 319,21-20-63,0 0-257,21 1-96,-2 19-128,1-20 96,20 20 96,-1 1-64,1 19-256,-20 19 0,20 1 0,-20 0-705,19 0-352,-19 0-800,0-1-994,-1-19 448,2 0-1536,-21 0-5222</inkml:trace>
  <inkml:trace contextRef="#ctx0" brushRef="#br1" timeOffset="90">23035 4835 15342,'-99'60'1409,"60"-20"-544,-2-1 609,2 21-289,-1-1 96,20 21-320,20-1-321,0 0-319,40 1 159,40 0-31,19-41-161,0 1 192,0-40 33,21 0-65,-41 0-192,-19-20 65,-1-20-257,-19 21 160,-1-21-128,21 0-32,-20-40-288,-1 21-32,-39-21 0,-19 21-33,-21-1 65,-19 1-96,-61 19-897,1 20-1314,0 1-1505,20 19-832</inkml:trace>
  <inkml:trace contextRef="#ctx0" brushRef="#br1" timeOffset="91">23889 4795 17232,'0'0'1954,"20"0"-1250,0-20 1378,0 20 32,20-20-832,-1 20-386,1 0-415,-1-20-321,2 20-128,-22 0 0,21 0 32,-20 0-96,-1 20 32,1-20 64,0 20-32,1 0 0,18 0 32,-19 0 32,19 0 0,-19 20-160,0 0-192,20-1 352,-20 21 32,0-1-32,0 1 1,-1-1-97,1 20 96,0 1-128,0-20 96,-1 0-96,-19-1 32,21-19 96,-21-1-96,0-19 224,0 0 96,-21 0 1,2 0-97,-1-20 96,-20 0-672,21 20-353,-21-40-128,20 20-1153,-20 0-3747,20-20-9481</inkml:trace>
  <inkml:trace contextRef="#ctx0" brushRef="#br0" timeOffset="92">655 7377 10602,'20'20'2562,"-20"-1"-1025,0-19 1282,0 0-673,0 0-1313,0-19-96,0 19-65,-20-20-287,0-20-1,0 20-128,0-19 0,1-1-31,-1-20-33,20 1-224,-20-21 32,0 20 0,20-19 0,-20 20 0,20 19 0,0 0 0,0 20-160,0 20-161,20 0 321,0 0 64,20 40-32,-1 20 65,1-1-97,20 20 0,-21-19 0,21 20 0,-21-40 64,2-1-64,-2-19 64,1 0 0,-21-20 448,1 0 289,0-20-128,-20 0-97,0-19-288,0-1 129,0-20-353,0-20-160,-20 21 128,-19-20-449,19-1 129,0 21-192,0-1-449,20 40-1570,0 1-1504,0 38 672,0 1-8489</inkml:trace>
  <inkml:trace contextRef="#ctx0" brushRef="#br0" timeOffset="93">1389 7039 19570,'0'20'-64,"0"0"-705,20-20 1250,-20 0 384,21 0 224,-21-20-225,20 0-671,-20 0-97,0 0 192,0-20-160,19 21 32,-19-21 64,0 20-95,0-19-65,-19 39-161,-22-20 33,21 20-64,-19 0 320,-1 20-159,21-1 95,19 21 352,-20 0-256,20-1-128,20 21-160,-1-20 96,21 0 32,-1 0-448,2-21-289,18 1-448,20-20-1217,-19 0-1730,0 0-7174</inkml:trace>
  <inkml:trace contextRef="#ctx0" brushRef="#br0" timeOffset="94">1787 6999 17424,'-40'-20'2883,"40"20"-2018,0 0-577,0 0 865,0 20-96,20 0-545,0 0-95,0 0-289,0 0 32,19 0-64,-19 0 128,0-20-160,19 0 65,-18 0-1,-21 0-32,20 0-32,-20 0-32,20 0-192,-20 0 576,19 20-288,1-20-192,0 20 224,19-20-32,-19-20 97,1-20-1,-2 0-320,1 0-449,-20-20 257,0 21 96,0-1-705,-20 20-673,1-19-1376,-22 39-1731,22-20-8295</inkml:trace>
  <inkml:trace contextRef="#ctx0" brushRef="#br0" timeOffset="95">2701 6841 13805,'0'-20'2050,"0"20"-1346,0 20-768,0-1 833,19 1 672,1 20-160,0 19-224,19-19-352,-19 0-321,21 0-159,-2 0 63,-19-20-192,19-1 32,-19 1 0,-20-20 32,20 0 97,-20 0 511,-20 0 225,0 0-833,1-20-224,-21-19-64,1-1 64,18-20-160,-19 0-128,21-19-193,-1 0 289,0-1 128,0 21 128,20 19-32,0 1 64,0 19-64,20 20-64,20 0-64,-21 0-1,21 20 33,-19-1-64,18 21-256,1 0-65,-21-1-127,1-19 255,0 20 33,-20 0 64,0-21-1,0 21 129,0 0-160,-20-21-353,20 21-95,-20 0 159,1-20 353,19 0 128,0 0 192,19 0 608,1 0-63,20-20-33,0 20 129,0-20-353,-1 19-256,20-19 97,2 0 31,-22-19-128,20-1 320,-18 0 161,-2 0-1,-19-20 65,0 0-64,0 20-97,-20 0-288,19-19 129,-19 19-193,-19 0 32,19 0-96,-20 0-64,0 1 160,0 19-160,1-20-32,-1 20-32,-1 0-96,1 20-161,20 19 161,0-19 128,0 39 160,0-19 33,20 20-97,1-20-32,18-20-32,1 20-289,19-21-832,-18 1-1153,-2-20-1826,1 0-5156</inkml:trace>
  <inkml:trace contextRef="#ctx0" brushRef="#br0" timeOffset="96">3932 6821 18289,'-40'-20'2274,"20"20"-1377,0 0 64,0 0-289,1 20 225,-1 0 96,20 19-480,0 1-161,0-1-160,20 1-32,19 0-32,1-20-64,0 0-31,19 0-130,-19-20-319,-1 0-96,2-20-417,-2 0-1345,1 0-3652,-20 0-9609</inkml:trace>
  <inkml:trace contextRef="#ctx0" brushRef="#br0" timeOffset="97">4388 6841 15726,'-20'0'1890,"1"0"96,19 0-384,0 0-802,0 19-287,19-19 224,-19 40 95,40-20-127,-20 19-257,20-19-63,0 20-129,-1-20-64,1-20 64,-1 20 1,-18-20-1,18-20-160,-19 0 160,0-20-320,0 20-160,-1-19-321,-19 19-319,0-20-450,-19 21-543,19-1-930,-20 0-1025,0 20-5028</inkml:trace>
  <inkml:trace contextRef="#ctx0" brushRef="#br0" timeOffset="98">4944 7019 12139,'60'60'2723,"-40"-40"-1474,0-20 256,-20 20-224,0-20 481,0 0 384,0 0-480,0-20-802,-20-20-447,20 20 191,-40-20-159,20-19-161,0 19 64,0 0-127,20 1-33,-19-1-288,19 0 64,0 21-192,19 19-513,1 0-897,20 0-1088,0 19-2916,0 1-9800</inkml:trace>
  <inkml:trace contextRef="#ctx0" brushRef="#br0" timeOffset="99">5401 7119 13676,'-19'-20'705,"-1"0"608,-1 0 225,1 0-97,1 0-256,-1 0-160,20-20-192,-20 21-256,20-1-385,0 0 32,0 0-64,20 20-128,0 0-96,-1 0 32,22 0 0,-2 20-32,1-20-224,-1 20 128,1 0 128,0-1 0,0-19 32,-20 20 32,19-20 0,-19 0 0,0 0 0,0-20 128,-20 1-32,20-1-32,-20-20 192,0 20-160,0-19-64,0 19 33,-20 0 127,0 0 96,0 20 32,0 0 129,0 0-225,1 20-96,-1 0-64,0 20 97,20-1 95,0 1 0,0-1 0,20 1-192,19 0-32,1 0-64,0-20 65,0 0-386,19-20-351,-19 20-481,0-20-1122,-1-20-2241,-19 20-5157</inkml:trace>
  <inkml:trace contextRef="#ctx0" brushRef="#br0" timeOffset="100">5977 6781 12011,'20'0'7143,"-20"0"-6311,20 20 674,-20 20-481,19-21 352,1 21 97,1 19-642,-21-19-543,19 0-129,1-20-64,0 20-96,0-20 96,-20-20-64,19 0 64,-19 0-32,0-20 96,20 0-128,-20-20-64,0 0 128,0 0-128,0 1-32,20-21 128,-20 41-128,20-1 64,0 20 0,0 0 96,0 0-128,0 39 128,-1-19-96,21 0 32,-20 20-320,20-21-577,-20 1-1281,19 0-2082,1-20-8167</inkml:trace>
  <inkml:trace contextRef="#ctx0" brushRef="#br0" timeOffset="101">6871 6821 6245,'-20'-40'7367,"0"40"-5317,0-20 0,1 20-448,19 0 63,-21 0-127,1 0-577,20 20-449,-20 20 97,20-1 95,20 1-63,-20 0-193,41 19-223,-22-19-129,41 0 0,-21 0-128,21-20 0,19-20 64,-19-20-32,20 0 64,-21 0-192,-20-20-128,2 0 256,-2 0 0,-39 1 32,20-1-161,-20 20 65,-20-19 96,0 19 0,1 0 33,-22 20-33,22 0-64,-21 20 64,20 0 32,1 39 32,-1-19 64,20-1-128,39 1-32,1 0 32,19-20 0,1-20-32,19 0-256,1 0-801,-20-20-1282,-1-20-3458,1 20-8681</inkml:trace>
  <inkml:trace contextRef="#ctx0" brushRef="#br0" timeOffset="102">675 7695 928,'-20'0'6663,"20"0"-4517,0 0 192,-20 0-288,20 0-417,0 0-255,0 0-385,0 0-321,0 0-159,0 0-385,0 0-96,0 0-160,0 0 32,0 0 256,0 0 0,20 0-32,0 0 0,-1 0 32,2 0-256,18 0 513,1 0-225,-20 0-224,19 0 128,2 0-96,-2 20 0,1-20 64,-1 0-160,1 0 128,20 0-64,-21 19 224,21-19-224,0 0-32,-1 0 160,0 0-64,2 0-128,-2 0 192,20 0-64,-19 0-32,19 0 288,-19 0-95,0 20-129,-1-20-32,21 0 0,19 0 64,0 0 64,20 0-96,-20 0-96,1-20 32,-21 20-32,21 0 128,-21 0 0,0-19-96,-19 19 32,19 0 0,21 0 32,-21 0 0,1-20-64,19 20 96,-19 0-96,-1 0-32,1-20 64,-1 20-32,0 0 32,20-20 1,-20 20 191,1 0-32,19-20 64,-19 20-64,19 0-32,-19 0-192,19-20 129,-20 20-129,0-20 64,1 20-32,19-20 64,-19 20-64,-1-20 32,1 20-128,19-20 288,-19 20 0,-1 0-96,1-20 32,-1 20-192,0 0 160,1 0-32,-1-19-96,1 19 64,-1 0-96,1 0 160,-1 0-64,-20-20-32,21 20 224,-1 0-224,1 0 97,-21 0-97,1 0 96,19 0-128,-19 0 0,0 0 64,-1 0-32,0 0-64,21 0 160,-20-20-96,-1 20 224,1 0-32,-1 0 0,-19 0 0,20 0-192,19 0 97,-20-20-33,1 20-128,0 0 96,-1 0 32,1-20-64,-20 20 96,19 0-96,1-19-225,-1 19 642,1 0-513,0-20 128,-21 20 64,21 0-32,-21-20-64,-19 20 32,20 0-32,-20-20 64,20 20 0,-21 0-32,-19 0-32,20 0 96,0 0-192,-20 0 0,0 0-224,20 0-225,-20 0-127,0 0-385,0 0-1153,20 0-1922,-20 0-4901</inkml:trace>
  <inkml:trace contextRef="#ctx0" brushRef="#br0" timeOffset="103">8102 6781 2594,'0'0'7399,"0"-20"-6150,0 20 257,0 0-65,0-20-128,0 20-96,0 0 0,0-19-448,0 19-192,0 0 320,0 0 256,0 0-96,-20 0-385,20 0-223,0 19-97,-20 1-128,20-20 65,0 20-65,0-20 64,0 0-32,0 0 65,0 0-65,20 0 160,-20-20-224,0 20-160,0-20-256,0 1-544,0-1-642,0 20-1088,0 0-2243,0 0-7847</inkml:trace>
  <inkml:trace contextRef="#ctx0" brushRef="#br0" timeOffset="104">8241 7099 3747,'0'0'2562,"0"0"193,0 0 0,-20-20-737,20 20-225,0 0-63,0 0-225,0 0-127,-20-20-161,20 20-416,0 0-225,0 0-127,0 0-225,0 20-32,0-20-32,0 20 64,0-20-32,0 20 225,20-20-225,-20 0 0,20 0 129,-20 0-161,20-20-32,-20 20 32,20-20-64,-20 0 0,0 20 0,0-20 0,0 20-288,-20 0 128,0 0-288,0 0-545,0 0-897,20 0-1921,-20 0-7304</inkml:trace>
  <inkml:trace contextRef="#ctx0" brushRef="#br0" timeOffset="105">496 8747 13997,'-40'20'801,"40"-20"-769,-19 20 160,19 0 929,19 0 352,-19 19-352,20-19-352,20 40-289,-20-21-191,20 1-97,-21 0-32,21-21-96,-20 1-128,0-20-705,-1 20-608,2-20-705,-21-20-897,0 0-9384</inkml:trace>
  <inkml:trace contextRef="#ctx0" brushRef="#br0" timeOffset="106">377 8647 15118,'-80'-59'2594,"61"39"-800,-1 0-160,40-19-65,-1-1-384,21 0-833,0 20-320,20 1-32,-21-1-64,21 20 128,-1 20-416,-19-1 0,0 21 32,0 20 352,-20-21-32,-1 21 32,-19-21-64,0 1 32,0 0-97,20-20 290,-20 0-1,40 0-32,-20 0 0,19 0-96,1 19-128,0 1-128,-1-20 288,-19 19 0,-20 1 0,0 0 0,0-1 0,-39 1 33,19-20-546,0 0 129,-19-1-641,-2-19-1409,2 0-1986,19-19-7431</inkml:trace>
  <inkml:trace contextRef="#ctx0" brushRef="#br0" timeOffset="107">1529 9005 16143,'-20'-79'961,"-20"59"-32,21 0 1024,-22 0-159,21 0-833,-19 20-384,19 0-289,-19 0-96,19 20-32,0 20 32,20 0-64,-21-1-128,21 1-64,21-20 64,19 19-64,-21-39 32,21 20-96,-1-20 32,2-20-32,-21 20 64,19-19 32,-19-1-32,19 0 128,-39 0-224,20 20 224,-20 0-96,0-20-256,0 20-737,0 0-321,0 20-736,20-20-1665,-20 20-7976</inkml:trace>
  <inkml:trace contextRef="#ctx0" brushRef="#br0" timeOffset="108">1966 8886 17969,'-21'-20'2178,"21"20"-1506,-19-20 129,-1 20 96,20 0 256,-20 0-448,20 20-641,0-20-96,0 20 64,0 0-32,20 20-64,0-1 32,-1-19-449,2 20-416,-1-1 64,0 1 353,-1-20 64,-19 19-353,0-19 192,-19-20 161,19 20 320,0-20 32,-20 0 128,0-20-32,-1 20-416,2-20 63,-1-19 257,20 19 160,0 0 0,0 0 97,20 1-193,-1-1 224,2 20 32,38 0 64,-19 0 193,-1-20-129,21 20 97,-20-20 608,-20 0 96,19-19-320,-19 19-449,-20 0-96,20 0-31,-20 0-33,0 0-96,-20 20-64,20-19-224,-20 19 0,1 0-225,-1 19 1,20 1 160,-20 20 320,20 0 0,0-1 0,0 1-64,40-20 0,-1 0-32,21-20 0,-1 0-320,1-20-96,20 0-2115,-41 0-3490,1 20-10058</inkml:trace>
  <inkml:trace contextRef="#ctx0" brushRef="#br0" timeOffset="109">3455 8846 13805,'-39'-39'800,"19"19"225,-1 0 321,-18 20 575,19-20-31,0 20-833,-19 20-480,19 0-193,0 0-96,-1 19 97,2 1-97,19 20-160,0-21-160,19 21 0,2-21-32,19-19-320,-1 0-481,1 0-961,20-20-1986,-1 0-3843</inkml:trace>
  <inkml:trace contextRef="#ctx0" brushRef="#br0" timeOffset="110">3733 8827 18513,'-60'0'897,"41"0"-96,-1 39 448,0 1 128,0 0-128,20 19-480,0-19-449,20-1-512,0 1 480,19-40-191,-19 20-1,20-40-64,0 20 160,-20-40-192,0 21-32,-1-21 32,-19 20 64,0-20-128,0 1 64,-19 19-385,-1-20 770,0 40-353,20-20 32,-20 20 32,20 20 0,0 0-96,0 20 32,0-1-64,20-19 32,20 20-576,-1-20-546,1 0-575,0-20-705,-1 0-1570,-19 0-6886</inkml:trace>
  <inkml:trace contextRef="#ctx0" brushRef="#br0" timeOffset="111">4170 8807 17040,'0'-40'2594,"0"20"-1761,0 20 160,0 0-96,0 20-225,0 0 33,0 0-289,20 0-63,0 19-1,-1 1-224,21 0-64,-20-21-32,20 21-32,-1 0 0,-19-20-96,0 19-64,0-19-32,-20 0-96,20 0-1,-40-1-287,20-19-97,-20 20 0,-20-20 65,21-20-33,-1 1 193,0-1 352,20-20 128,0 1 64,20-1 256,19 20 417,-19 0 256,20 0 64,0 1-160,-20-1-192,19 20-193,-19-20-192,20 0-31,-21 20-33,1-20-64,21-19 0,-41 19-63,19 0-129,-19 0 64,0 0-32,0 0-128,-19 20-289,-22 0 97,21 20 0,-19 0 128,19 0 64,0 20-32,20 19-1,0-19 162,20-1-65,0 1 0,19-20-65,22 0-63,-2-20-256,0 0-385,21 0-768,-21-20-1602,1 0-7015</inkml:trace>
  <inkml:trace contextRef="#ctx0" brushRef="#br0" timeOffset="112">814 9640 14125,'-60'20'288,"41"-20"-352,-1 0-128,20 0 256,0 0 32,0 0 545,0 0 223,0 0-255,0 0-96,20 0-1,-20 0 193,19 0-289,1 0-224,0 20-192,20-20 32,-1 20 32,1 0-96,20-20 96,-21 0 65,21 19 159,0-19 320,19 0-319,-19 0-129,19-19-128,1 19 192,19 0-160,-19 0-192,18-20 64,-18 20-32,-1 0 32,0 0 96,1 20 0,19-20-96,-19 19 160,-1-19-256,1 20 256,-1-20-64,1 0-64,-21 0 64,1 0-32,19 0 160,-19 0-96,20 0-160,18-20 192,-18 1-96,-1 19-64,0-20 256,1 0 0,-1 20 193,1-20-257,19 0-96,-19 20 32,-1-19 128,1 19 192,19-20 193,0 20 0,-19 0-353,-1 0-32,1 0 0,-1 0 32,0 0-64,-19 0 193,0 0 95,-1 20-224,0-20-95,2 0-1,-2 19-64,-20-19-32,1 0-32,0 20 32,20-20 96,-41 0 96,21 0 64,0 0 33,-20 0-65,-20 0-128,20 0-192,-20 0 64,0 0-64,0 0 0,0 0-64,0 0-128,0 0-257,0 0-480,20 0-1089,-20 20-1409,0-20-4549</inkml:trace>
  <inkml:trace contextRef="#ctx0" brushRef="#br0" timeOffset="113">5321 8647 2786,'0'-20'19218,"0"20"-18993,0 0-482,0 0-223,20 0-1122,-20 20-480,0 0 353,0 0-1218</inkml:trace>
  <inkml:trace contextRef="#ctx0" brushRef="#br0" timeOffset="114">5480 9283 22100,'0'0'-1889,"0"0"-3268</inkml:trace>
  <inkml:trace contextRef="#ctx0" brushRef="#br0" timeOffset="115">6613 8647 14413,'-21'-20'865,"21"1"993,0 19-481,0 0-288,21 19 320,-21 1-95,39 20-257,-19 40-257,0-20-383,19 19-257,-19 0-96,21 1 32,-22-21-128,21-19 0,-20-1-545,-20-19-608,19 0-801,-19-20-1473,0 0-2114</inkml:trace>
  <inkml:trace contextRef="#ctx0" brushRef="#br0" timeOffset="116">6215 8807 18641,'-20'-20'2274,"40"0"-1153,20-20 64,0 20-672,19 0-353,1 0-64,19 0-96,0 0-320,1 1-545,19-1-544,1 0-513,-1 0-1249,-19 20-2242</inkml:trace>
  <inkml:trace contextRef="#ctx0" brushRef="#br0" timeOffset="117">7347 8528 16495,'-60'20'1666,"41"0"-449,-1 0 352,0 19-287,0 1 383,20 20-480,0 0-416,0 19-385,20-19-320,20 19 0,-21-39-96,22-1-64,-2 1-416,1-20-225,19 0-512,-19-1-1121,0-19-1314,-20-19-2498</inkml:trace>
  <inkml:trace contextRef="#ctx0" brushRef="#br0" timeOffset="118">7665 8608 1185,'0'-20'18705,"0"40"-17904,0-1-449,0 21 321,20 20 768,-20 0-320,20-1-512,0 21-353,-1-21-224,21 1-224,0-21-448,0 1-546,-20-20-896,19-20-1825,-19 0-9130</inkml:trace>
  <inkml:trace contextRef="#ctx0" brushRef="#br0" timeOffset="119">7923 8568 23382,'99'40'1249,"-39"-1"-769,-20 41-288,19 0-160,-19-1 97,20-19-193,-21-1-481,-19 1-480,0-21-32,-1-19 96,-19 0-801,0 0-2209,0-20-9802</inkml:trace>
  <inkml:trace contextRef="#ctx0" brushRef="#br0" timeOffset="120">9214 8509 18481,'20'-40'897,"-1"20"-673,-19 20-96,-19 20 128,19 20 1,-40-21 191,20 21 225,1 0-257,-1-1-160,-21 1 129,22 0 63,-1-20-31,-20 20-161,21-20-64,-1 0 32,20-1-64,20 1 129,-1-20 191,1 0-64,20 0-223,20 0-33,19 0-96,1 0-32,-1 0-64,-20 0-417,1 0-992,0 0-737,-21 0-1538,-19 0-1889</inkml:trace>
  <inkml:trace contextRef="#ctx0" brushRef="#br0" timeOffset="121">9273 9104 17040,'-39'20'2882,"19"-20"-1600,40 0 287,-1-20 33,22 0-161,18 1-640,-19-1-673,19 20-320,1-20-609,-20 20-961,19 0-2081,-39 0-3813</inkml:trace>
  <inkml:trace contextRef="#ctx0" brushRef="#br0" timeOffset="122">10763 8687 1953,'-60'-20'7592,"20"20"-7080,21 20 1186,-21 0 576,20 0-288,1 20 128,-1 20-641,-1-1-512,21 1-417,0-21-31,21 1-1,-1-20-159,-1 0-97,21-20-64,-1 0 32,1-40-31,0 20-161,-20-39-160,20 19 480,-40 0-384,19 20 32,-19-19 128,-19 19-256,19 20 224,-20 0-160,20 20 128,-20 19 64,20-19-32,0 20-288,20-20 480,19 19-448,1-39-577,0 20-896,20-20-2147,-1 0-6726</inkml:trace>
  <inkml:trace contextRef="#ctx0" brushRef="#br0" timeOffset="123">11875 8707 11723,'-40'-60'2914,"21"60"-704,-1-20-31,-20 20-738,20 20 64,0 0-288,0 20-224,0 20-256,1-20-321,19 19-127,0 1-225,39-1-64,-19 1-288,39-21-866,-18-19-799,18 0-1314,0-20-1762</inkml:trace>
  <inkml:trace contextRef="#ctx0" brushRef="#br0" timeOffset="124">12232 8827 19154,'-39'0'2306,"19"-20"-1537,0 40 95,0-20-383,0 39 223,20-19 193,0 20-448,0-1-321,40 1-96,0-20 96,-1 0-96,21-20 128,0-20-64,-21 0-96,21-20-32,-41 21-128,1-21-96,-20 0 160,-20 20-385,-19 1-768,-1-1-416,-19 20-289,-21 0-961,21 0-2242</inkml:trace>
  <inkml:trace contextRef="#ctx0" brushRef="#br0" timeOffset="125">12649 8846 17360,'20'60'1666,"0"-40"-866,20 0 161,-20-1-224,0 1 256,-20-20 64,19 0-32,-19-20-545,20 20-191,-20-39-65,20 19-224,-20-20 160,0 1-64,0-1-96,20 0 64,-20 20-96,20 0 0,0 20-32,0 0 32,19 20 0,-19 20 32,20 20-64,-21-21-96,22 21-641,-2-21-833,21 1-960,-21 0-1154,-18-40-2113</inkml:trace>
  <inkml:trace contextRef="#ctx0" brushRef="#br0" timeOffset="126">13464 8767 14125,'19'-40'4196,"-19"20"-3043,0 20 64,-19 0-352,-21 0-192,20 20 95,-20 0 97,0 0-256,1 0-65,39 0-352,0 0-192,20-1 64,19-19-96,1 20 96,20-20-64,19 20 65,-19 0-130,19 0 33,-39 0-160,-1-1 32,-18 21 64,-21-20 96,0 0 96,-41 0-128,2-1 128,-1-19-192,1 20-256,-1-20-609,0 0-1185,20 0-1794,20-20-4740</inkml:trace>
  <inkml:trace contextRef="#ctx0" brushRef="#br0" timeOffset="127">13821 8469 20979,'-20'-20'2242,"20"0"-1601,0 20-321,20 20 129,-20 20 352,20-1-1,0 21-223,-1 19-353,1-19-160,21 20 0,-2-21-128,20-19-224,-39 0-481,20-21-448,-20 1-641,0 0-2210,-20-20-4356</inkml:trace>
  <inkml:trace contextRef="#ctx0" brushRef="#br0" timeOffset="128">13721 8767 16623,'-19'-40'4837,"19"20"-3140,19 0-191,22 0-257,-2 0-640,1 20-417,-1 0-256,1 0-225,0 0-736,0 20-992,19-20-2372,-19 20-9255</inkml:trace>
  <inkml:trace contextRef="#ctx0" brushRef="#br0" timeOffset="129">14715 8667 13228,'0'-40'1377,"0"21"-256,0 19 513,-20-20-193,0 20 1,0 0-225,0 0-609,0 0-159,-19 20 31,19 19 97,0 1-33,0 0-223,1 0-161,19 0-160,0-1 64,0-19-64,19-20 128,1 0 96,20 0-64,-1-20 33,1 1-193,0-1 32,0-20 64,-21 20-64,-19 0 0,0 0 64,0 20-96,0 0 128,0 0 32,0 0 32,-19 20 97,19 0-97,0 0-32,0 20-128,19-1-96,1-19 128,20 0-320,0 0-609,-1-20 192,1 20-768,-20-20-1122,0 0-1985,-1 0-6598</inkml:trace>
  <inkml:trace contextRef="#ctx0" brushRef="#br0" timeOffset="130">15013 8727 19410,'20'40'2530,"-1"-20"-672,1 0-417,-20 0-928,20-1-65,0 1-63,-20 0-161,0-20-96,20 0-96,-20 0 160,0 0 96,0-20-191,0 0-33,0 1-32,0-1-32,0-20-64,0-20-97,19 20-63,1 20 128,1 0-128,-2 20 96,1 20 96,20 20-64,-21 0-32,1 0-193,20 20-319,-20-21-706,20-19-960,-1 20-544,-19-40-674,20 0-7686</inkml:trace>
  <inkml:trace contextRef="#ctx0" brushRef="#br0" timeOffset="131">15608 8211 22100,'0'0'1378,"0"20"-770,20 20 129,-20 19-192,0 20 191,20-19-159,0 19-193,-1 20-192,22-39-128,-21 20-64,19-21-32,1-19-640,-21 20-33,1-41-608,-20 1-769,20 0-1826,-20-20-4708</inkml:trace>
  <inkml:trace contextRef="#ctx0" brushRef="#br0" timeOffset="132">15370 8787 23670,'20'0'1922,"20"-20"-801,19 0-32,21 0-160,-1 0-353,-20 0-416,21 20-128,-21 0-32,2 0-288,18 0-449,-20 0-352,1 0-480,-20 20-993,-1-20-2147,1 0-2818</inkml:trace>
  <inkml:trace contextRef="#ctx0" brushRef="#br0" timeOffset="133">16502 9005 22389,'20'0'128,"-20"0"-320,0 0-289,0 0 97,20 0 288,-20 0-1474,0 0-3010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7T00:10:17.66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456 10772 6053,'0'0'449,"0"0"1312,0 20 866,20-20-545,-20 20-417,0 19-351,20 1 63,0 0-256,0 0-192,0 0-449,19 0 33,-19-1-1,0 1-127,0-20-129,0 0-128,-1-1 0,2-19-160,-21 0 192,0 20-160,0-20 417,0 0 95,0 0-448,0-20-160,-21 1-96,2-1 32,-21-20-32,20 0-33,-19-19 193,-1-1 32,20 0 64,-20 1-96,20-1-160,1 21 480,-1-1-63,20 0-161,20 20-64,-1-19 0,21 19 0,0 0-64,19 0-161,1 0-800,-21 20-736,21-19-481,-20 19-2595,0 0-6438</inkml:trace>
  <inkml:trace contextRef="#ctx0" brushRef="#br0" timeOffset="181.6406">536 10951 16751,'-40'20'417,"40"-20"-161,20-20 673,0 0-449,20 0-480,-21 0-320,21 0-1153,0 20-2147,0 0-3523</inkml:trace>
  <inkml:trace contextRef="#ctx0" brushRef="#br0" timeOffset="456.0547">1012 10931 13644,'0'20'1986,"0"-20"-961,-20 20 289,20-20 127,0 20-288,0 0-288,0 0-417,0 0-31,0-1 95,20 1-224,0-20 129,20 0-225,0-20 0,-1 1 0,-19-21-192,0 20 32,-20 0-320,0-20-64,-20 20-257,0 20-192,-19-20 65,-1 20-225,0 20-833,0 0-2274,21 0-6790</inkml:trace>
  <inkml:trace contextRef="#ctx0" brushRef="#br0" timeOffset="637.6953">1350 11090 14733,'59'0'2211,"-38"-20"-482,-21 20-95,-21-19-289,1-1-352,-19-20-545,19 20-352,0-20-64,20 20-256,0-20-544,0 20-578,20 1-992,0 19-4196</inkml:trace>
  <inkml:trace contextRef="#ctx0" brushRef="#br0" timeOffset="1405.2734">2204 10931 11723,'0'-20'1185,"-20"0"-192,0 0 736,1 20-159,-2-20-257,-18 20-352,19 0-449,0 0-287,0 20-161,1 0 0,19 0 32,0 0 128,-20 0 0,20 20-256,0-20 160,0 0-32,20 0 33,-1-20 31,21-20-96,-1 20 128,-19-40-160,20 20-32,-20 20 0,-20-20 96,0 20-160,0 0-160,0 0-32,0 0 31,0 20 33,0 20-96,20-20-225,0 0-351,0-1-418,19-19-479,1 20-1346,-20-40-1185</inkml:trace>
  <inkml:trace contextRef="#ctx0" brushRef="#br0" timeOffset="1658.2031">2383 10554 15470,'0'0'1249,"0"20"-512,19 0-385,-19 19 962,0 1-1,0 20-256,20-1-641,-20 0-320,40 1-32,-20-20-96,20-20-32,-1 0-352,-19 0-449,0-20-800,0 0-1571,0-20-3202</inkml:trace>
  <inkml:trace contextRef="#ctx0" brushRef="#br0" timeOffset="1854.4922">2641 10455 18833,'0'40'609,"0"-1"-417,0 1 865,19 39 64,-19 1-416,21-21-417,-1 0-192,-1 1-96,21-20-512,-20 0-385,19 0-705,-19-20-2113,1-1-11532</inkml:trace>
  <inkml:trace contextRef="#ctx0" brushRef="#br0" timeOffset="3302.7344">3455 10991 16111,'20'-40'288,"-20"20"-384,20 20-64,-1 20 416,-19 0 673,20 20 0,0-20-385,1 19-223,-2 1-33,1-20 96,-20 0 97,20-20 31,-20 0-192,0 0 33,0 0 159,0 0 129,0-20-417,0 0-224,0-20 128,0 1-64,0-1-96,0 0 32,0 0-128,20 0-32,-20 20 0,19 20-64,1 0-1,0 20 97,20 20 128,-20 0-32,20 0-128,-1 0-705,1-1-736,-21-19-866,22 0-2818</inkml:trace>
  <inkml:trace contextRef="#ctx0" brushRef="#br0" timeOffset="3694.3359">4011 10693 18033,'0'0'448,"20"0"-512,-20 20 448,20 0 577,-1-1-64,1 1-449,20 0-191,0 0-193,19 0 64,1-20-96,0 19 32,19-19-160,-39 0 0,19 20-128,-19-20-33,-1 0-63,-19 0 96,21 20 32,-41-20 64,19 0 96,-19 20 32,-19-20 160,-22 20 64,2 0 128,-1 0-31,1 0-33,-1 0-64,-20-20-224,40 20 0,-19-20-352,19 0-481,20 0-769,20 0-1505,-1 0-3523</inkml:trace>
  <inkml:trace contextRef="#ctx0" brushRef="#br0" timeOffset="3961.9141">4885 10534 18513,'-20'-20'673,"20"20"-545,0 20 480,0 20 962,20 19-65,-20 1-768,20-1-289,-1 21-352,21-41 33,0 21-65,-20-20-32,20 0-417,-21-20-608,21 0-864,-40-1-1731,20 1-10761</inkml:trace>
  <inkml:trace contextRef="#ctx0" brushRef="#br0" timeOffset="4947.2656">715 11706 11979,'20'0'2082,"-20"0"-1634,0 0-127,0 0 31,19 20-160,-19-20-128,20 19-32,0-19 64,0 20-32,0-20-64,-1 0 64,22 20 97,-2-20 95,20 0-160,-19 0 0,40 0 224,-1 0 193,21 0-193,-2 0 64,22 0 1,19-20-129,0 0-160,19 20-64,1-19-32,20-1 32,-20 0-32,-20 20 96,0-20 193,1 20-33,-22 0-32,2-20-32,-1 20 0,0 0-64,0 0-63,-20 0 31,1 0-64,-1 0 64,-20 0 224,21 0-32,-21 0-128,-20 0 33,21 0 31,-1 0 128,1 0-224,-1-20 32,-19 20-128,0-19 65,-1-1 159,-20 20-64,2 0 0,-2 0-128,-19 0-32,20 0 0,-40 0 32,19 0-32,1 0-64,-20 0 128,0 0-96,0 0 97,0 0-386,0 0-159,0 0-161,0 0 33,0 0-481,0 0-224,0 0-321,20 0-1121,1 0-1921,-2 0-4581</inkml:trace>
  <inkml:trace contextRef="#ctx0" brushRef="#br0" timeOffset="5410.1562">5719 10792 20115,'0'-40'352,"-20"21"64,20-1-576,0 20-737,0 0 193,0 0-1,0 20-512,0-1-1346,20 1-4003</inkml:trace>
  <inkml:trace contextRef="#ctx0" brushRef="#br0" timeOffset="5534.1797">5858 11070 17360,'0'40'897,"0"-40"-1442,0 0-2113,0 0-3620</inkml:trace>
  <inkml:trace contextRef="#ctx0" brushRef="#br0" timeOffset="6475.5859">6831 10495 10505,'0'-40'2371,"0"40"-514,0 0-127,0 0-577,0 20-32,0 0 32,20 19-160,0 21-192,-20 19-192,39-19-289,-19-1-32,0 0-160,0-19 32,20 0-160,-20-20 97,-1 0-97,1 0-161,-20 0-191,20 0-673,-20 0-544,0-20-1282,-20 19-4036</inkml:trace>
  <inkml:trace contextRef="#ctx0" brushRef="#br0" timeOffset="6720.7031">6434 10495 3395,'20'0'15502,"-20"0"-15213,20-20-97,19 20 32,20-20 64,2 0 1,-2 0-65,20 0-160,1-20-128,-21 20-256,21 0-513,-21 20-545,-19 0-2081,-1 0-8873</inkml:trace>
  <inkml:trace contextRef="#ctx0" brushRef="#br0" timeOffset="7207.0312">7804 10315 15342,'-60'-20'929,"21"20"-609,19 0-32,-20 40 866,20-20 191,0 40-448,1 0-97,-1 19-191,20 0-129,20-19-159,-1 19-97,21-19-192,0-21-64,19 21-192,-19-40-321,19 20-672,1-20-833,-20-20-2594,0 0-9321</inkml:trace>
  <inkml:trace contextRef="#ctx0" brushRef="#br0" timeOffset="7525.3906">7884 10673 16944,'39'79'960,"-19"-39"-415,0 0 320,0-1-289,-1 1 321,22-20-32,-22 0-353,1-20-255,0 0-65,0-20 32,-1 0-160,1 0 32,-20-20 0,20 1 97,0-1-161,0-19 32,0 19-64,0 20-64,0 0 0,-1 20-33,1 20 65,0 20 64,19 0-96,-18 19-416,19-19-705,-21-1-1025,21-19-2210,-20-20-8168</inkml:trace>
  <inkml:trace contextRef="#ctx0" brushRef="#br0" timeOffset="7750">8579 10256 20691,'118'59'1377,"-38"-19"-416,-20 20-897,-21 20 97,1 19-1,0-40 96,-20 21-224,-20-21-224,20 0 64,-20 1-481,-20-20-608,20-20-545,-20 0-1633,0 0-6759</inkml:trace>
  <inkml:trace contextRef="#ctx0" brushRef="#br0" timeOffset="8379.8828">9929 10315 16976,'19'-59'960,"1"19"322,-20 40-514,0 0-191,0 20-161,0 0-63,0 39-129,-20 1-64,1 0-160,-1 0 32,0-1 64,0 1-128,1-21 64,19 1 32,0-20-96,0 0 96,0-1 128,0-19 257,39 0-33,-19 0-31,19-19 31,22 19 0,-2 0-127,0 0-193,1 0-192,-20 0-449,19 19-1056,-19 1-1442,-21 0-6470</inkml:trace>
  <inkml:trace contextRef="#ctx0" brushRef="#br0" timeOffset="8539.0625">9968 11070 19122,'0'0'1441,"20"-19"-929,20-1 738,0 0-962,19 0-128,1 0-288,0 20-769,-1-20-1345,1 20-3908</inkml:trace>
  <inkml:trace contextRef="#ctx0" brushRef="#br0" timeOffset="9365.2344">10803 10475 14765,'0'20'1378,"0"-20"-321,0-20 160,19 20 384,1-20-383,0 0-386,20-20-127,0 0-224,-1 0-193,21 1-32,0-1-384,-1 20 480,-19 20-384,20 0-64,-21 20 96,-19 20 32,-20-1-64,0 21 32,-20 20 96,0-21-64,1 1-32,19-20 32,0-1-64,0-19 96,19 20-64,21-20-64,0-1 128,19 21 0,1 0-32,-21-1-32,21 1 0,-40-20 64,20 20 1,-40-20-98,-20 0 66,0 20 31,-20-40 0,-19 19-64,-1-19-161,0 20-319,1-20-481,0-20-897,18 20-1601,2-19-7303</inkml:trace>
  <inkml:trace contextRef="#ctx0" brushRef="#br0" timeOffset="9742.1875">12093 10395 18321,'-20'40'480,"20"-20"-95,20 20 383,0 19 65,0 20-128,0 1 32,20-1-257,-1-20-288,1 1-160,-1-20-64,2 0-256,-2-20-353,-19 0-352,0-20-1505,0 0-3492</inkml:trace>
  <inkml:trace contextRef="#ctx0" brushRef="#br0" timeOffset="9944.3359">11676 10455 18641,'20'0'1442,"20"-40"-450,20 20 290,-1-20-129,40 20-545,-19-20-415,19 21-161,0-1-577,-20 20-928,1 0-834,-20 20-4419</inkml:trace>
  <inkml:trace contextRef="#ctx0" brushRef="#br0" timeOffset="10465.8203">13126 10256 13869,'-59'-40'-96,"39"40"544,-20 0 161,20 20 704,0 20 160,0-1-31,20 41-546,0 0-287,0 19 32,20 0-289,0 20-160,0-40-32,20 1-64,-1-20-64,1-1-192,19-39-160,21 0-865,-21-20-1217,1-20-3140</inkml:trace>
  <inkml:trace contextRef="#ctx0" brushRef="#br0" timeOffset="10856.4453">13444 10117 17936,'20'40'417,"-1"-20"256,1 39-289,0-19-192,0 19 128,-20-19 225,20 0-225,0-20-224,0 0 0,0-20 0,-20 0 33,0 0 127,19-20-320,-19-20 96,0 0-64,20 0-32,-20-19 64,0-1-289,0 1 33,20 19 0,-20 1 288,0 19-96,20 20 0,-20 20 32,19-1 96,1 41-64,1-20 96,-1 19-96,19 0-673,1 1-1505,-1-20-2626,-19 0-8072</inkml:trace>
  <inkml:trace contextRef="#ctx0" brushRef="#br0" timeOffset="11198.2422">13583 10792 19602,'40'-40'1473,"-1"21"-640,1-1 224,-1 0-544,2 0-289,-2 20-224,-19 0-96,19 20-289,1-20-223,0 20-481,-20-20-833,0 20-1377,0-20-3011</inkml:trace>
  <inkml:trace contextRef="#ctx0" brushRef="#br0" timeOffset="11567.3828">13801 10971 19698,'79'-20'1409,"-39"-20"-672,20 20 544,-20 20-416,-1-20-544,-19 40-225,0-20-128,-20 40-193,0 0-159,-20 0-321,-20 0 161,21-1 256,-21 21 288,20-40-97,1 19 129,19-19 225,0-20-161,0 0 416,19 0 257,21-20-224,-1 0-129,21 1-192,0-1-192,-1 0-256,0 0-256,2 0-610,-22 0-191,1 20-801,-21-19-2786,-19-1-9226</inkml:trace>
  <inkml:trace contextRef="#ctx0" brushRef="#br0" timeOffset="11820.3125">14179 10117 19730,'119'0'1570,"-40"20"-802,0 39-95,21 1-417,-21 19 33,1 21 127,-21-1-288,1 0-32,-1 1-96,-39-21-32,0 0 64,-20-19-32,-20 0-64,-19-1-224,19-19-417,-20-20-416,20 0-993,0-20-5381</inkml:trace>
  <inkml:trace contextRef="#ctx0" brushRef="#br0" timeOffset="12313.4766">15648 10832 19698,'0'-40'545,"20"20"-449,-20 20-64,19 0 96,1-20 64,1 20 0,-1 0-64,19-19-64,1 19-256,-1-20-416,2 20-385,-2 0-641,-19-20-800,0 20-3876</inkml:trace>
  <inkml:trace contextRef="#ctx0" brushRef="#br0" timeOffset="12494.1406">15886 10435 9320,'-40'40'6022,"40"-20"-4036,0 19-192,0 21-609,0 19-224,0-19-321,0 19-512,20-20-128,21 1-384,-22 0-705,21-20-769,-20-20-1697,19-1-7335</inkml:trace>
  <inkml:trace contextRef="#ctx0" brushRef="#br0" timeOffset="12841.7969">16284 10335 17936,'-41'80'897,"41"-40"0,0 39 64,0 1 160,21-1-32,19-20-192,-1 21-352,20-41-257,21-19-128,19 0-32,1-20-128,-1-40 96,-20 20-128,1-19-128,-20-21 64,-21 1 0,-19-1-257,-20-19-223,-20 20 63,-39-21 257,-1 20 160,-39 40 0,-1 0 64,1 0 0,0 40-128,20 0-128,19 20-609,20 0-1025,20 0-2114,20 0-9128</inkml:trace>
  <inkml:trace contextRef="#ctx0" brushRef="#br0" timeOffset="13125">17316 10236 20403,'-60'-59'1409,"41"39"-704,-1 20-481,20 0-160,-20 20 128,20 19 673,-20 1-32,20 39-417,0 1-95,20 0-97,20 19-64,-21-20-128,41-19-32,-20-1-384,19 0-481,1-19-416,-20-20-193,0 0-864,-1-20-3171</inkml:trace>
  <inkml:trace contextRef="#ctx0" brushRef="#br0" timeOffset="13464.8437">17594 10514 19250,'59'20'2018,"-39"0"-961,21 20-289,-22-1-95,-19 1-64,20 0 223,-20-1-415,0-19-289,20 0-32,-20-20 32,0 0 32,0 0 32,0-20-63,20 0-65,-20-19-64,19-1 0,1 0 0,21-19 32,-2 39-160,1 0 192,-1 20-96,-19 0-33,20 20 1,-20 20 64,0-1-256,19 1-737,-19 0-961,20-20-160,-21-1-1537,2-38-7976</inkml:trace>
  <inkml:trace contextRef="#ctx0" brushRef="#br0" timeOffset="13660.1562">18388 10256 17488,'120'39'3459,"-61"1"-1313,1 20-256,-21 20-448,1-21-482,-20 21-671,0-1-129,0-20-128,-20 21-160,0-41 0,0 21-609,0-40-1345,-20 20-1537,-20-40-6951</inkml:trace>
  <inkml:trace contextRef="#ctx0" brushRef="#br1" timeOffset="16957.0312">11279 11447 12363,'20'0'128,"-20"20"-32,0 0 257,20 20 640,-20 0-96,20 0-193,19-1-223,-19 1-161,20-20 96,20 0 65,-21-20-65,21 0-224,19 0-128,-19 0-32,20 0 1,-1 0-33,1 19-65,18-19-223,2 20-160,19 0-225,-20 0-192,0 0 289,21 0 255,-21-1 129,0 1 160,21-20 128,-1 20 64,-20-20 385,20-20 64,-20 20-321,1 0-256,-1 20-32,-20-20-96,20 20 0,1-20-161,-21 0 97,21 20 96,-1-40 64,0 20 64,1-20 353,-21 0 544,1-19 160,-1 19 320,0-20-96,1-19-384,-21 19-256,1 0-321,-20 1-288,-1 19-256,-19 20-320,0-20-417,0 20-673,-1 0-2177,-19 0-8585</inkml:trace>
  <inkml:trace contextRef="#ctx0" brushRef="#br1" timeOffset="17753.9062">12570 11983 7527,'0'20'416,"-20"-20"449,20 20 1281,-19 20 32,-1 20-96,-21-20-256,22 39-833,-1-20-577,0 1-96,20-1 1,-20-19-225,20 0-64,0-21 32,0 1-64,20 0 224,0 20-128,19-40-96,2 20 96,-2-20-32,1 20-32,19-20-96,1 0 192,0-20-160,-21 20 96,21-20-96,-20 20 32,-1-20-64,-19 0-32,0 20-32,-20-20 128,0 0-96,0 20 160,-20-19-64,-19-1 32,-21 20 0,20-20 160,0 20-96,21-20 193,19 20-97,19 0-32,1 0 96,40 0-96,0 20-96,-1-20-96,-20 20-96,2 0 32,-2-1-192,1 1-129,-1 0 129,-19 20 128,1-20-416,-21 20-1250,-21-20-3395</inkml:trace>
  <inkml:trace contextRef="#ctx0" brushRef="#br1" timeOffset="18572.2656">13682 12758 13036,'0'-59'2146,"-20"19"-96,0 20-417,1 20-319,19 0-257,-20 0-449,20 20 129,0 20-97,0 19-287,0-19-33,20 0-32,-1-1-63,21 1-33,-20-20-64,19-20-32,2 20-64,-22-20-32,21-20-32,-1 0-96,-19 0 64,21 0-64,-22 0-97,1 20 129,-20 0 96,20 0 0,-20 0 64,20 20-96,-1-20 96,1 0 97,0 0-129,0 0 96,0-20-32,0 1-96,-20-21 96,20 20-192,-20 0 96,-20-19-320,-20 39-577,20-20-705,0 20-1216,0 20-3300</inkml:trace>
  <inkml:trace contextRef="#ctx0" brushRef="#br1" timeOffset="18840.8203">14357 12758 14733,'0'20'1890,"0"0"-577,-19 0 289,-1 0-257,20-1-288,0 1-384,20-20-289,-1 20-127,1-20-1,20 0-32,-21-20-192,22 20 96,-2-39-192,-19 19 160,-20-20-192,0 20-32,0 0-288,-20 1-97,1 19-352,-1 0-384,-1 0-1281,1 0-4229</inkml:trace>
  <inkml:trace contextRef="#ctx0" brushRef="#br1" timeOffset="19013.6719">14635 12897 13933,'20'0'4100,"0"-20"-2050,-20 0-33,-20 1-1280,20-21 32,-20 20-609,20-20-32,20 21-544,-20-1-545,20 0-673,20 20-896,-20 0-4453</inkml:trace>
  <inkml:trace contextRef="#ctx0" brushRef="#br1" timeOffset="19369.1406">14992 12321 17808,'-19'-20'2595,"19"20"-1474,19 20-96,2 20 256,-21 19-480,20 1-257,-20-1-319,19-19-97,1 20-192,0-20-257,0 19-351,0 1-738,19-20 1,-18-1-673,18-19-2178,-19-20-9769</inkml:trace>
  <inkml:trace contextRef="#ctx0" brushRef="#br1" timeOffset="19565.4297">15430 12619 3235,'-60'20'13388,"20"0"-11690,0 0-513,1 0-192,-1 19 160,21-19-448,19 0-129,19 0-191,1-20-289,20 20-128,-1-20-289,1 0-1056,20 0-833,-21 0-3235</inkml:trace>
  <inkml:trace contextRef="#ctx0" brushRef="#br1" timeOffset="20304.6875">16164 12699 832,'20'-40'13966,"-40"20"-12333,1 0-448,-21 20 32,0 0-352,20 0-288,-20 0 95,21 40-319,-1 0-161,20-1-32,20 1-64,-1 20-32,1-21-64,40-19 32,-20-20-32,19 0 0,0-20 0,-18-19 96,-2-1-288,1 0 96,-20-19 0,-20-21-32,0 0-193,-20 1 1,-20 0 160,21 19 192,-21 40 0,19 1 128,2 19 161,-1 39 95,0-19 193,20 40-289,0-1-96,20-19 0,-20 19-64,20-19-224,20 0-96,0 20-833,-1-21-640,20 21-770,1-40-3522</inkml:trace>
  <inkml:trace contextRef="#ctx0" brushRef="#br1" timeOffset="20991.2109">16720 12679 10794,'-39'-60'5445,"-1"60"-3523,20 0-865,20 0-289,-20 20 386,20 20-130,0-20-287,20 19-481,0 1-320,40-20 449,-21-20-321,21 20 96,19-40-288,-19 0 0,-20 0-321,-1 0-63,-19-19 95,-20 19-191,0 0-161,-39 0-704,-2 0-673,2 0-417,-1 0-63,20 20 223,-19-20 1699,39 20 1024,-20-20 1121,20 20 1090,20 0-321,0 0-448,-1 0-385,21 20-352,-20 0-288,19 20-257,2 0-64,-2 0-31,1-1-97,-1 1-96,2 0-96,-22-20-96,1-1 64,-20 1-32,20-20 65,-20 0 31,0 0-160,0 0-64,0-20-1,-20 1-191,20-21-64,0 20 64,20-20 256,-20 21 32,20-1 32,-1 0 96,1 0 96,20 20-96,0 0 64,-20 20-160,19-20 128,1 0-31,-1 0 31,22-20 64,-22 0 0,-19 0-96,19 0 0,-19 0 0,-20 0-63,0 0-33,0 0-64,-20 20 64,1-19-129,-21 38 97,20 1 97,-19 0-1,19 20 192,-1 0 192,21 0-159,0 0-321,21-1 0,38-19-801,1 20-993,0-40-1889,39 20-10154</inkml:trace>
  <inkml:trace contextRef="#ctx0" brushRef="#br1" timeOffset="21338.8672">18587 12539 16976,'20'0'4388,"-20"20"-3972,0-20-320,20 20-96,-20 20 32,0 0 160,20 20-160,-20-21-64,19 1-128,1-20-705,0 0-640,20-1-2627</inkml:trace>
  <inkml:trace contextRef="#ctx0" brushRef="#br1" timeOffset="21492.1875">18547 12182 16463,'-59'-19'1281,"59"19"-1089,0 0-1665,0 19-609,20 1 96,-1 0-1633</inkml:trace>
  <inkml:trace contextRef="#ctx0" brushRef="#br1" timeOffset="21722.6562">18865 12619 14958,'59'80'2178,"-38"-41"-801,18-19 0,-19 0-192,0-20-31,0 0-226,-1-20-607,1 0-257,0 1-32,-20-21 96,21 20-128,-2 0-32,1 0 32,0 0-96,0 20 64,-1 20-32,1 0 64,0 20-577,0 0-576,0-1-801,0 1-2946,20-20-9993</inkml:trace>
  <inkml:trace contextRef="#ctx0" brushRef="#br1" timeOffset="22572.2656">12531 13751 14701,'0'40'1121,"0"-40"-544,19 20 288,-19 19 0,20-19-193,0 20-63,0-20-33,-1 19-191,1-19 127,0 0 97,0-20 31,-20 0-223,20-20-161,-20 0-160,0-19 0,-20-1 0,0 0 0,20-19-96,-20 0 32,0-2-64,20 2 32,0 19-32,0 0-256,0 21-352,20 19-610,20 19-928,0 1-1313,0 20-1794,-1-20-4739</inkml:trace>
  <inkml:trace contextRef="#ctx0" brushRef="#br1" timeOffset="22848.6328">12947 13691 5733,'79'41'3972,"-38"-22"-993,-2-19-641,-19 20-320,20-20-161,-21 0-479,1 0-289,1 0-353,-21 0-127,19-20-225,1 1-223,-20-22-1,0 21-32,0-20-96,0 1 96,0 19-128,-20-20 0,-20 21 192,20 19-288,-19 0 96,-1 19-32,1 1 64,19 20-64,-1-1 96,2 21 0,19-19-32,0 18 32,19-19-128,22-1-288,-2-19-417,21 0-416,0 0-737,19-20-1954,-20 0-7142</inkml:trace>
  <inkml:trace contextRef="#ctx0" brushRef="#br1" timeOffset="23058.5937">13603 13711 14125,'-40'0'2787,"20"-20"-1186,0 20-64,20 0-255,-20 20-353,20-20-225,-20 40-191,20-20 63,20 20-223,0 19-289,0-39 0,0 20-256,40-1-321,-21-19-384,20-20-160,2 0-1025,-2 0-3555,-20-20-8168</inkml:trace>
  <inkml:trace contextRef="#ctx0" brushRef="#br1" timeOffset="23268.5547">13920 13711 15214,'-40'21'2306,"21"-21"-1505,19 19 384,-20 21 128,20-20-192,0 19-512,20 1-257,-1 0-256,21-1-64,20-39 32,-1 20-64,1-20 32,0-20-224,-21 1-128,1-1-257,-1-20-287,-18 0-930,-21 1-2274,0 19-10826</inkml:trace>
  <inkml:trace contextRef="#ctx0" brushRef="#br1" timeOffset="23776.3672">14655 13989 7078,'0'40'7367,"-20"-40"-5765,20 0-129,-20 0-640,0-20 160,20 0 96,-19-19-192,-1-1-481,20 20-320,-20-20-32,20 1-128,0-1-32,20 20-609,0 20-960,-1-19-1442,1 19-3107</inkml:trace>
  <inkml:trace contextRef="#ctx0" brushRef="#br1" timeOffset="24057.6172">14874 13691 5028,'19'20'10762,"-38"-20"-8744,19 0-1025,-20 0-288,0 0-128,0 21 159,0-2-287,20-19-321,0 20 0,0 0-64,40 0 0,-20 0-64,39-1 0,1 1 0,-20 0 96,19 0-128,-19 0 64,-20 0 64,-1-1 64,-19 1 257,-19 0-225,-21-20-160,0 20 32,1-20-160,-1 0-192,0 0-385,20-20-993,0 20-864,20-20-3043</inkml:trace>
  <inkml:trace contextRef="#ctx0" brushRef="#br1" timeOffset="24209.9609">15231 13870 15502,'20'40'705,"-20"-20"-385,20 0 289,-20-1-513,0-19-320,0 20-577,19-20-1665,-19 0-3044</inkml:trace>
  <inkml:trace contextRef="#ctx0" brushRef="#br1" timeOffset="24362.3047">15271 13631 14701,'-60'-39'2915,"20"39"-1922,20-20-320,1 20-577,19 0-160,-20 0-481,40 0-1088,-20 0-3172</inkml:trace>
  <inkml:trace contextRef="#ctx0" brushRef="#br1" timeOffset="24840.8203">15449 13791 6342,'-19'-20'11402,"19"0"-9768,0 20-673,0 0 192,19 0-256,1 20-289,0 20-255,19-1-129,2 1-64,-2 0 0,-19-1 0,20 1 193,-1-20-257,2 0 160,-22-20 0,1 0-128,-20 0-96,20-20 64,-20 0-96,0 0 0,0-19-96,0-1-865,0 0-640,20 1 480,-20 19 0,0-20-1121,0 40-3396,19 0-5861</inkml:trace>
  <inkml:trace contextRef="#ctx0" brushRef="#br1" timeOffset="25093.75">15866 13831 4676,'41'39'5349,"-22"-39"-1473,21 0-1026,-20 0-575,19-20-514,1 20-448,20-19-544,-21-1-128,-19 20-161,20-20-192,-21 0-95,2 20-129,-21-20 96,0 1-64,0-2-128,0 21 32,-21 0 0,2 0 0,-21 0 32,1 0 128,-21 21-32,20 18 0,0 1 65,21-20-33,19 19 32,0 1-160,19-20 0,41 0-224,0-20-641,19 0-1826,1 0-2978</inkml:trace>
  <inkml:trace contextRef="#ctx0" brushRef="#br1" timeOffset="25593.75">17396 13771 12812,'0'20'1921,"-20"-40"-351,20 20-129,-20-20-576,0 1-64,0-2 128,0 21-96,-20 0-257,21 0-288,-1 21-63,-20-2-65,21 21-96,-2 0-96,21-1 0,0 1-353,21-20-415,-2 0-386,21-1-639,19-19-1474,1 0-1794</inkml:trace>
  <inkml:trace contextRef="#ctx0" brushRef="#br1" timeOffset="25913.0859">17673 13791 14541,'-39'0'3043,"19"20"-2114,0-20-96,-19 20-161,39 19 97,-20-19-192,20 0-193,0 0-96,20 0-160,-1-20 161,21 0-129,-1-20-96,2 20 32,-21-20-96,19 0 32,-19 0-32,0 0 64,-1 1-32,-19-1-32,20 0 64,-20 20-160,20 0 160,-20 0 0,0 20-128,0 0 64,21-1-416,-2 1-353,-19 0-192,20-20-256,20 0-352,-21 0-65,-19 0-1441,20 0-3619</inkml:trace>
  <inkml:trace contextRef="#ctx0" brushRef="#br1" timeOffset="26108.3984">17912 13453 13004,'0'-79'3843,"0"59"-1472,0 0-1154,20 20-64,-20 40-224,20-1-225,-20 21-95,19-1-257,1 1-256,20 19-63,0-18-546,0-2-512,-1-19-192,1-1-385,20-19-1312,-21 0-4101</inkml:trace>
  <inkml:trace contextRef="#ctx0" brushRef="#br1" timeOffset="26289.0625">18329 13473 14221,'-20'-99'2947,"0"79"-993,0 20-801,1 0 128,19 40-320,0-1-385,0 21-287,19 19-289,-19-20-769,40 1-640,0 0-513,-1 0-1922,1-40-6309</inkml:trace>
  <inkml:trace contextRef="#ctx0" brushRef="#br1" timeOffset="26549.8047">18905 13592 17520,'-20'-40'2210,"0"40"-1954,0 0 289,-19 0 480,19 0-224,0 40-417,0-20-320,20 19-64,20-19-64,20 20-64,19 0-64,0 0-161,1 0-31,19-21 96,-18 21 128,-22 0 96,-19-20 96,-20-1-64,-20 1 32,0 0-385,-20 0-1376,-19-20-2852</inkml:trace>
  <inkml:trace contextRef="#ctx0" brushRef="#br1" timeOffset="27967.7734">16323 10157 14413,'-19'0'96,"19"0"128,-20-20-224,20 20 97,0-20 95,0 0 160,0-19-160,20-1-128,-20 0 64,0 1 385,19-1 160,-19 0-161,20 0-64,-20 20-127,20 0-289,0 0 0,19 20-64,1-20 0,20 20 32,-1 0-160,41-19 64,-1 19 63,40-20 33,0 20 0,0-20-64,0 0 128,19 0-64,-18 20 0,-1-19 0,20 19 0,-20 0 0,20 19 0,-40 1 0,20 0 0,-20 0 0,-40 19 0,1 1 0,-21 0-416,-39 0-160,0 0-546,-20-20-1280,0 19-1634</inkml:trace>
  <inkml:trace contextRef="#ctx0" brushRef="#br1" timeOffset="29030.2734">18190 9581 11274,'-20'20'160,"20"-20"-32,-20 0 737,20 0-128,20-20-96,-20-20 191,39-19 33,2-21 64,-2-19 96,21-1-96,0 1-545,-1 0-352,0 20 0,1 19-192,-20 21-833,-1-1-1569,1 20-2339</inkml:trace>
  <inkml:trace contextRef="#ctx0" brushRef="#br1" timeOffset="29638.6719">19401 8647 16495,'0'-20'961,"-20"20"-128,20 0-609,20 40 865,-20 0-192,20 20-321,0 0-255,20-21-257,0 1 32,-1 0 96,1-21-192,-21-19 32,22 0 128,-21 0-64,-1-19-32,-19-21 65,20 0-97,-20 20-64,20-19 128,-20 19-128,20 0-32,-20 20 96,19 0-161,1 0 194,0 20-65,20-20 32,-20 0-32,20-20 64,-1 0-64,-19 0 32,0 0-193,0-20 33,-20 20-288,0 0-32,-20 1-545,0 19-961,-20 19-1441,21-19-3204</inkml:trace>
  <inkml:trace contextRef="#ctx0" brushRef="#br1" timeOffset="29920.8984">20136 8647 13612,'20'-20'2531,"-20"20"-1698,0 20 160,19 0 448,-19 0-480,21 20-225,-1-20-191,19 0-161,1-20-288,-1 0 33,-19-20 31,20 0 64,-20-20-384,-20 0 448,20 1-288,-20-1-128,-20 20-96,0-19-65,1 19-223,-2 20-353,-18-20-288,19 40-769,20 0-1889,-20-1-6183</inkml:trace>
  <inkml:trace contextRef="#ctx0" brushRef="#br1" timeOffset="30130.8594">20593 8667 17200,'-40'-59'2466,"20"19"-1601,20 20-417,-20-19-448,20 19-160,0-20-32,20 20-449,-20 0-640,20 1-801,0-1-4004</inkml:trace>
  <inkml:trace contextRef="#ctx0" brushRef="#br1" timeOffset="30364.2578">20752 7933 16623,'20'0'1313,"-1"20"-352,1-1 128,20 21-544,-21 19-97,22 1-63,-2 0-289,1 0 0,-1-1-64,1-19-384,0 19-321,0-39-352,-1 20-1089,-19-20-1794,0-20-3234</inkml:trace>
  <inkml:trace contextRef="#ctx0" brushRef="#br1" timeOffset="30566.4062">21248 8191 11082,'-60'20'1922,"41"20"192,-1-20-96,0-1-449,0 21-384,20-20-288,20 0-192,0 0-129,19-20 65,1 0-449,20 0-192,-20 0-256,19 0-160,-20 0-513,2-20-1185,-2 20-3075</inkml:trace>
  <inkml:trace contextRef="#ctx0" brushRef="#br1" timeOffset="31492.1875">20553 9383 12780,'-20'-20'352,"0"0"417,0 40 128,1-20 224,-1 39 288,20 1-320,0 20-352,0-1-353,39-19-160,1 19-32,0-39-128,0 0 33,-1-20 63,1-20-64,0 0 96,0-39-288,-21 19 128,1-19 0,-20-21-96,0 21-32,-20-21 96,1 20-256,-21-19 191,0 19 1,0 21 64,1 19 32,-1 0 129,20 20-257,0 0 512,20 20-288,0 0-64,0 0 160,20 19 161,0 1-225,20 19-64,19 1-64,-19 0-64,20 0-32,-1-1-288,21-19-673,-1 19-705,-20-39-2242,1 0-5221</inkml:trace>
  <inkml:trace contextRef="#ctx0" brushRef="#br1" timeOffset="31782.2266">21248 9203 13676,'-20'0'1730,"0"20"-705,20 0 128,0 20 96,0 0-160,20 0-448,20-1-97,-20-19-447,39 20 95,-19-40-128,-1 0 0,2 0-32,-2-20 0,1 0 32,-20-19-160,-20-1 64,0 0-128,0 0-193,-20 0-479,-20 0-65,21 21-256,-21 19-2114,19-20-4709</inkml:trace>
  <inkml:trace contextRef="#ctx0" brushRef="#br1" timeOffset="32304.6875">21506 9124 13100,'20'40'2306,"0"-1"-1409,0 1 480,19 0-352,-18-20-192,-1 20-192,-1-40-257,-19 20 0,20-20-159,-20 0 31,0-20-32,0 20-128,0-40-96,-20 20 0,20-20-64,0 20 128,-19-39-160,19 19 0,0 0 0,-20 1 0,20 19 0,20 0 96,-1 40-161,1 0 194,0 19-33,19-19 32,1 20 64,20-20-64,-1-20 32,1 0 0,0 0 160,-1-20-224,-19-20 96,0 1 96,-20 19-128,-1-20-32,-19 0 64,0 21-128,0-21 96,-19 20-64,-1 0 65,-1 20-130,2 0 65,-1 20 129,0 0 191,0 20 64,20-21 1,0 21-289,40 0 0,-1-20-64,2-1 64,-2 1-32,21-20-320,0 0-449,19 0-1025,-40 0-2401,21-20-10251</inkml:trace>
  <inkml:trace contextRef="#ctx0" brushRef="#br1" timeOffset="33462.8906">20990 9899 12972,'0'-20'1473,"0"20"-896,20 20 544,-1 0 256,21 39-384,0 1-192,0 19-129,-1-19-191,21 19-97,-20-20-63,19-19-33,-19 0 32,-1-20-64,-18-20-31,-1 20 31,-20-20 64,0 0-64,0-20-63,0 0-97,-20-20 0,-1 0-96,21 1-96,-19-1 32,-1-19-417,0 19 65,20 0 320,0 1-32,20 39-129,0 19 161,-1 1 96,22 0-32,-2 20 64,1-1 32,19-19-64,1-20-32,19 0 96,-19 0-64,0-20-96,-1 1 160,1-21 64,-20 20-128,-1-20 0,1 1 0,-20 19 96,-1-20-128,-19 20-32,0 1 64,0-21 0,-19 20-32,-1 20 64,-20-20-128,1 20 128,-1 20 32,0-20-64,20 20 193,0 20 159,20-21 0,0 21 33,20 0-97,20-1-192,0 1-32,19-20-32,1 0-160,19-20-385,-19 0-319,-1 0-129,-19 0-1025,0-20-2434,-20 0-6535</inkml:trace>
  <inkml:trace contextRef="#ctx0" brushRef="#br1" timeOffset="34027.3437">22400 9958 6181,'39'40'2435,"1"-20"-1346,-20 0 865,0-20 31,0 20-511,-20-20-65,20 0-128,-20-20-384,0 0 0,0 0-192,0 0-33,-20-19-63,20-1-33,0 0-127,0 0-321,-20-20-64,20 21-320,0-1 192,20 20 64,0 0-256,-20 20-161,39 20 257,-19 0 128,0 20 0,20-21 0,0 1 96,-1 0-32,1 0 32,19-20 0,1 0 128,0-20 65,-21 0-193,21 0 160,-40-19-224,20 19 192,-40-20-224,19 21 192,-19-21-192,-19 20 32,19 0 96,-40 20-128,20 0-32,-20 0 288,0 40-32,1-20 97,-1 39 95,21-19 0,19 19-63,19-19-1,21 0 0,19 0-159,1-20 63,0 0-128,19 0-32,-19-20-224,19 0-257,-40-20-768,2 20-705,-21-20-1793,19 20-9578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8.emf"/><Relationship Id="rId4" Type="http://schemas.openxmlformats.org/officeDocument/2006/relationships/image" Target="../media/image9.png"/><Relationship Id="rId9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emf"/><Relationship Id="rId5" Type="http://schemas.openxmlformats.org/officeDocument/2006/relationships/customXml" Target="../ink/ink8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931328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Master Method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91000" y="2038350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Motivation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Multiplication Revisited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1280" y="1176120"/>
              <a:ext cx="8500680" cy="3252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20" y="1165320"/>
                <a:ext cx="8520120" cy="327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8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Recursive Algorithm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0" y="1082880"/>
              <a:ext cx="8764920" cy="4003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2960" y="1070280"/>
                <a:ext cx="8790840" cy="402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9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Recursive Algorithm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9680" y="1032840"/>
              <a:ext cx="8979840" cy="3903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80" y="1020240"/>
                <a:ext cx="9005760" cy="392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62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Recursive Algorithm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92880" y="1111320"/>
              <a:ext cx="8786520" cy="2402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60" y="1099440"/>
                <a:ext cx="8812800" cy="242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70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≤2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/2)+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3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/2)+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4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/2)+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72410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4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/2)+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7772" y="1352550"/>
            <a:ext cx="8365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Which recurrence best describes the running time of Gauss’s algorithm for integer multiplication?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6540120" y="486000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30760" y="485064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249840" y="3413520"/>
              <a:ext cx="622440" cy="193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0120" y="3400920"/>
                <a:ext cx="644400" cy="2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4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Recursive Algorithm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2880" y="1111320"/>
              <a:ext cx="8786520" cy="2402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60" y="1099440"/>
                <a:ext cx="8812800" cy="24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50120" y="2855880"/>
              <a:ext cx="8307360" cy="2202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880" y="2845440"/>
                <a:ext cx="8324280" cy="22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58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7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3747</TotalTime>
  <Words>100</Words>
  <Application>Microsoft Office PowerPoint</Application>
  <PresentationFormat>On-screen Show (16:9)</PresentationFormat>
  <Paragraphs>20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1_Lecture</vt:lpstr>
      <vt:lpstr>2_Office Theme</vt:lpstr>
      <vt:lpstr>3_Office Theme</vt:lpstr>
      <vt:lpstr>2_Lecture</vt:lpstr>
      <vt:lpstr>4_Office Theme</vt:lpstr>
      <vt:lpstr>Motivation</vt:lpstr>
      <vt:lpstr>Integer Multiplication Revisited</vt:lpstr>
      <vt:lpstr>A Recursive Algorithm</vt:lpstr>
      <vt:lpstr>A Recursive Algorithm</vt:lpstr>
      <vt:lpstr>A Better Recursive Algorithm</vt:lpstr>
      <vt:lpstr>PowerPoint Presentation</vt:lpstr>
      <vt:lpstr>A Better Recursive Algorithm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OpenClassroom</cp:lastModifiedBy>
  <cp:revision>165</cp:revision>
  <dcterms:created xsi:type="dcterms:W3CDTF">2010-07-08T21:59:02Z</dcterms:created>
  <dcterms:modified xsi:type="dcterms:W3CDTF">2012-01-07T00:15:42Z</dcterms:modified>
</cp:coreProperties>
</file>