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4"/>
  </p:notesMasterIdLst>
  <p:sldIdLst>
    <p:sldId id="663" r:id="rId6"/>
    <p:sldId id="646" r:id="rId7"/>
    <p:sldId id="648" r:id="rId8"/>
    <p:sldId id="649" r:id="rId9"/>
    <p:sldId id="653" r:id="rId10"/>
    <p:sldId id="651" r:id="rId11"/>
    <p:sldId id="652" r:id="rId12"/>
    <p:sldId id="654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0"/>
  </p:normalViewPr>
  <p:slideViewPr>
    <p:cSldViewPr>
      <p:cViewPr varScale="1">
        <p:scale>
          <a:sx n="98" d="100"/>
          <a:sy n="98" d="100"/>
        </p:scale>
        <p:origin x="-378" y="-90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1-12-25T03:06:39.45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1215 4937 13965,'-20'0'128,"20"0"96,0 0 577,0 0 576,20 0-544,21-20 0,-2 20-65,1 0-415,19-19-289,1 19 0,-1 0 0,-19-20-64,-1 20-192,2 0-353,-3 0-448,-18 0-1153,1 0-1986,-1 0-3299</inkml:trace>
  <inkml:trace contextRef="#ctx0" brushRef="#br0" timeOffset="954.1014">2287 4957 7174,'40'41'737,"-20"-2"768,0 0-512,19 2-416,-19 18-161,0-20 257,19 1-64,2-19-65,-21-2 65,0 1 255,-20-20 257,0 0 801,-20 0 128,20-20-1473,-20 1-161,-21-22 161,23 2-129,-23-20-224,1-2-160,21 2-96,-21-1-160,40-19 384,0 20-160,40 18-96,-21 2-160,41 0-32,-1 19-1025,2 0-673,-2-1-1057,0 21-2146</inkml:trace>
  <inkml:trace contextRef="#ctx0" brushRef="#br0" timeOffset="1309.5699">2922 4937 6438,'41'20'4132,"-21"-20"-2051,-2 0 33,23-20-416,-1 20-1346,-1-20-95,1 1 415,-1-1-223,-19 20-257,20-20 64,-40 1 32,21 19 33,-21-20-129,-21-1-160,1 21-256,-20 0 0,1 0 63,-21 21 193,21 18 161,-1 1 127,1-1 192,19 22-95,0-22-1,20 20-320,20-18 96,18-2-31,23-19-193,18-1 160,0 1-1025,0-20-1025,20-20-3171</inkml:trace>
  <inkml:trace contextRef="#ctx0" brushRef="#br0" timeOffset="1990.234">3876 4778 14445,'-61'-39'1602,"41"19"-705,-19 20-129,19 0-95,0 0-641,0 20-32,20 0 512,-19 40 1,19-1-257,0 0-64,19 2-192,1-2 128,0-20-256,21 2 128,-3-2 32,23-19-64,-2-1-224,1 1-64,-21-20-161,21 0-223,-21 0-994,22 0-960,-23 0-2659</inkml:trace>
  <inkml:trace contextRef="#ctx0" brushRef="#br0" timeOffset="2395.5077">4311 4917 14349,'0'0'833,"0"0"-385,0 0-512,21 20 577,-1 0 352,0 21 352,0-2-192,-1 0-513,21 2-192,0-2-159,-21-19-33,21 19-96,1-39 96,17 0 384,-17-19 97,-2-1-129,1-19-127,-20-2-129,0-18 0,-1 20-352,-19-22-1025,-19 22 160,19 19-480,-20 0-1346,0 1-5477</inkml:trace>
  <inkml:trace contextRef="#ctx0" brushRef="#br0" timeOffset="2750">5225 5255 14189,'0'0'352,"0"-20"417,0-19 961,-19 19-545,-1-19 64,0-22 0,0 22-384,-1-20-417,3 18-416,18-18 897,-20 20-705,20 19-288,0-1-96,20 21-1377,-20-20-673,39 20-1218,1 0-3170</inkml:trace>
  <inkml:trace contextRef="#ctx0" brushRef="#br0" timeOffset="3090.8203">5642 4778 17104,'-19'-19'1089,"-1"-1"-224,20 20 352,-20 0-705,20 0-416,-20 20 161,20-20-354,0 19-159,0 22 128,20-21 160,0-1-128,19 21 32,1-21-128,-20 21 192,19-19-128,1-1 64,-20-1 192,1 1-320,-21 0 224,0-20-32,0 19 416,0 1 0,-21-20-127,1 21-257,0-21-32,0 20-449,1-20-416,-1 19 129,0 1-1699,20-20-2401</inkml:trace>
  <inkml:trace contextRef="#ctx0" brushRef="#br0" timeOffset="3424.8047">6020 4937 17232,'0'-20'160,"0"20"-160,19 0 609,1 0-1,-20 0 353,20 20 224,0 0-736,0 21-353,-1-2 128,1-19-320,0-1 160,0 1-288,-20 1-673,20-1-673,-20-1-2081,0-19-7368</inkml:trace>
  <inkml:trace contextRef="#ctx0" brushRef="#br0" timeOffset="3555.6639">5960 4660 16879,'-21'-21'-416,"21"2"-5413</inkml:trace>
  <inkml:trace contextRef="#ctx0" brushRef="#br0" timeOffset="4220.7029">6437 4957 16463,'19'0'192,"1"-20"-256,0 20 609,20 20 223,19 1-255,-19 18-65,19 1-287,-18-1-1,-3 2-96,3-2 64,-21-19 64,-1-1 128,-19-19 65,20 0 415,-20 0 834,0-19-865,-20-21-545,20 1 128,-19-2 33,-1-18-225,0-1-160,-1 20-609,1 1 801,20 39-704,0-20-897,0 40-1730,20 0 64,21-1-4965</inkml:trace>
  <inkml:trace contextRef="#ctx0" brushRef="#br0" timeOffset="4561.5234">7231 5057 17360,'0'-20'224,"20"20"-64,-20-20 609,19 1-673,1-1 128,0-1 449,-20-19-737,20 21 512,-20-1-255,0 0-322,0 1 129,-20-1-96,20-1 0,-20 21 0,0 0 96,1 21-64,-1-1 320,0-1 225,-1 21 63,21 19 33,-20-18-225,40 18-32,1-20-416,19-18 224,19-1 65,0-20 63,1 0-160,-1 0-352,-19 0-993,19-20-353,-38-1-864,-1 21-2979</inkml:trace>
  <inkml:trace contextRef="#ctx0" brushRef="#br0" timeOffset="4785.1563">7528 4541 18609,'21'20'352,"-21"-20"193,18 39 1249,2 0-930,21 2-383,-3 18 95,-17 0-319,19 1-257,-1-20 96,1 19-673,0-38-31,-1 18-577,-19-19-257,-20 0-1537,20-1-5925</inkml:trace>
  <inkml:trace contextRef="#ctx0" brushRef="#br0" timeOffset="5249.0234">8045 4978 15118,'18'-21'2434,"2"21"-672,-20 0-1154,41 0-127,-21 21-193,19 18 0,1 1-416,19-21 128,1 22 96,-21-21-800,22-1-449,-23-19-737,3 0-1217,-21-19-3395</inkml:trace>
  <inkml:trace contextRef="#ctx0" brushRef="#br0" timeOffset="5416.9922">8580 4898 14733,'0'59'1506,"0"1"-737,-19-1 480,-1 21-224,0 19-160,-21-19 160,23 20-321,-23-41-672,41 0-32,-20-19-929,20-20-416,0 0-1634,20-1-3971</inkml:trace>
  <inkml:trace contextRef="#ctx0" brushRef="#br0" timeOffset="6781.25">9652 4739 13580,'-40'-39'577,"20"39"288,1-20 544,-1 20-704,-20 0-321,1 0 257,-1 39-65,0-19-384,1 19-224,39 2-32,-20-2-160,40 1 160,0-21 0,19 21 128,21-40 32,19 21 0,-20-1-320,2-1 448,-23-19-352,3 20 64,-41 0 160,0-1 128,-21 1 65,1-20-161,-18 21-224,17-1-321,-19-20-351,20 0-962,1 0-2466</inkml:trace>
  <inkml:trace contextRef="#ctx0" brushRef="#br0" timeOffset="7078.125">9990 4978 10826,'0'0'448,"0"20"-63,0-1 1248,0 1-416,0 0-128,19-1-416,21 1-225,1-20-31,-3 0-65,23 0-32,-22-20-31,-19 1-65,-20-1 64,0 0-448,-20 1-288,-19-1 31,-1-1-31,-19 1 640,18 20-256,-18 0 0,19 20-128,0-20-929,40 21-2787</inkml:trace>
  <inkml:trace contextRef="#ctx0" brushRef="#br0" timeOffset="7397.4609">10604 5076 17808,'-18'-19'96,"-23"-1"801,21 0-32,-18 1-513,-3-22-95,1 1 704,1 1-673,-1 19-256,20-19-160,20-2 0,0 2-225,20 19 97,20-19 128,19-2 96,2 2-32,-3 19-737,1 1-1441,2 19-1698,-21 0-8487</inkml:trace>
  <inkml:trace contextRef="#ctx0" brushRef="#br0" timeOffset="7897.4609">11003 4441 20691,'0'-39'993,"0"39"-705,0 0-896,18 20 448,3 19 224,-1 21 256,0-1 0,0 21-192,19-1-128,1-20-32,-1 1 32,1-1-800,-20-19-418,0 1-575,-1-22-1891,-19-19-6373</inkml:trace>
  <inkml:trace contextRef="#ctx0" brushRef="#br0" timeOffset="8071.2887">10922 4839 19602,'40'-20'1858,"1"-1"-641,38-18 1089,0-1-1505,20 1-737,-40 19-32,1-1-865,-1 21-1761,-18 21-545,-21-1-3716</inkml:trace>
  <inkml:trace contextRef="#ctx0" brushRef="#br0" timeOffset="9469.7265">12074 4402 13676,'-20'-20'1122,"20"20"351,0-19-800,0 38-673,20-19 448,20 40 577,-1-1-384,1 21-417,19-1-32,-18 0-96,-3 2 32,3-2-64,-1 1 64,-20-21-128,19 1-192,-19-1-705,0 2-992,0-21-1923,-20-1-4644</inkml:trace>
  <inkml:trace contextRef="#ctx0" brushRef="#br0" timeOffset="9758.789">12848 4660 16976,'-19'-21'-97,"-21"42"386,-1-1 351,3 19-127,-3 1 31,3-1 1,17 2-577,21-2-160,21-19 128,17 19 64,3-19 0,38 1 128,-20-1-449,21-1 33,-21 1 0,-18 0 96,-3-1 32,-38 1 160,0 1 0,-20-1-97,2-1 1,-23-19-128,21 20-288,0-20-770,1 0-2433</inkml:trace>
  <inkml:trace contextRef="#ctx0" brushRef="#br0" timeOffset="10280.2734">13165 4322 17392,'0'19'737,"-20"3"-930,20 17 546,20 0 448,-20 41-97,41-21 193,-21 21-320,-1-21-289,21 20-128,0-38-128,-1 18 32,-19-20 32,20-19-512,-19 21-673,-3-22-769,2-19-3235</inkml:trace>
  <inkml:trace contextRef="#ctx0" brushRef="#br0" timeOffset="10845.7031">13028 4898 18321,'-21'0'32,"1"0"0,20 0-416,20 0 480,1 0 224,17-20 353,23 20-65,-2-20-384,20 1-192,1-1 64,-21-1-1024,20 21-1250,-18-20-2691</inkml:trace>
  <inkml:trace contextRef="#ctx0" brushRef="#br0" timeOffset="11626.9527">14317 4322 15822,'0'-20'2243,"0"20"-1923,0 0-576,0 0-289,0 39 865,21 22-31,-1 18 63,18 1-224,3 19 32,-2-20-160,1 1 32,0-21 0,-21 0 0,21-39 65,-20 21 191,-20-41-320,20 19 128,-20-19 32,0 0 577,0 0 448,0-19-737,-20-1-352,20-1-448,-20 1 768,20-19-416,0 39-160,0-20-32,0 20-129,20 0 97,0 0-96,19 20 192,1-1-641,-1 21-704,22-19-1090,-2-21-1088,-19 0-6663</inkml:trace>
  <inkml:trace contextRef="#ctx0" brushRef="#br0" timeOffset="11968.75">15172 4759 11594,'-81'60'417,"42"-40"320,19 19 832,20 0-480,0 1-384,0-19-193,0-1-448,20-1 161,0-19-1,-1 20 224,1-20 97,0-20-193,0 1-64,1-1-31,-21-21-450,18 21 738,-18-19-481,0 19-128,0 1-32,0 19-96,0 0-513,0 19 353,0 1 320,20 19 32,1 1-32,-1 1-65,0-22-831,19 1-1667,1 0-768,-20-20-3588</inkml:trace>
  <inkml:trace contextRef="#ctx0" brushRef="#br0" timeOffset="12192.3827">15289 4441 18641,'0'20'1249,"0"-20"-1601,0 20 160,21 1 640,-1 18-63,0 0-1,0 20-64,19 2-288,1-2 64,-1 1-320,1-1-513,19-20-768,2 1-1506,-23-19-3587</inkml:trace>
  <inkml:trace contextRef="#ctx0" brushRef="#br0" timeOffset="12426.7577">16044 5076 15694,'41'20'2595,"-41"-40"-1282,0 1 257,0-1-642,0-19-415,-20-22-353,-21 2 769,21 0-929,-19-21-96,-1 1 192,1-1-577,-1 2 129,20 17 352,0 22-32,20 0-64,0 17-224,0 22-1666,20 22-1313,0-3-2403</inkml:trace>
  <inkml:trace contextRef="#ctx0" brushRef="#br0" timeOffset="12605.4684">15806 4798 21011,'-39'0'2243,"39"-20"-994,19 1-320,1-21-257,20 21-351,0-21-289,19 40-32,0-21-1025,2 21-1538,18 0 449,-39 21-1473,19-1-8937</inkml:trace>
  <inkml:trace contextRef="#ctx0" brushRef="#br0" timeOffset="13177.7344">17097 4819 16495,'-20'0'833,"20"20"-961,0-20-257,0 39 898,0-19 448,0 19-96,20 2-385,19-21-96,1-1-384,-1-19 257,-19 0-1,20 0 128,-19-19-127,-3-22 127,2 21-512,-20-19 512,-20-1-576,2 1-192,-23 18-193,1 1-64,1 20-544,-1 0-1025,20 20-2242,1 1-5093</inkml:trace>
  <inkml:trace contextRef="#ctx0" brushRef="#br0" timeOffset="13387.6952">17553 4978 16751,'-79'-80'1250,"18"21"-386,23-2 65,-23-17-192,43-2-577,-23-19 64,21 39 97,20 1-289,0 20-96,20-2-289,21 41-608,-23-20-544,43 40-1922,-23-1-5702</inkml:trace>
  <inkml:trace contextRef="#ctx0" brushRef="#br0" timeOffset="13568.359">17235 4739 19122,'-59'20'1761,"59"-20"-1280,20 0 159,19-20 610,1 0-322,40 1-319,-1-1-609,0 0-416,1 20-1538,-1 0-769,0 0-1569</inkml:trace>
  <inkml:trace contextRef="#ctx0" brushRef="#br0" timeOffset="14061.5234">18705 4719 18225,'20'20'-545,"-20"0"193,0-1 1121,19 22-417,-19-2-32,20-19-31,0 19-193,0-19 32,19 21-64,-19-21-481,0-20-383,0 19-1090,-20-19-3363</inkml:trace>
  <inkml:trace contextRef="#ctx0" brushRef="#br0" timeOffset="14212.8904">18644 4600 18129,'0'-20'96,"-18"1"-1025,18 19-545,18-20-607,3 0-2916</inkml:trace>
  <inkml:trace contextRef="#ctx0" brushRef="#br0" timeOffset="14510.7422">19023 4778 11370,'99'80'2499,"-80"-60"-898,1 0-512,0-1 192,-20 1-320,20-20 64,-20 0 192,0 0 65,0 0-450,0-20-543,-20 1-289,20-1-160,0-19-161,0-2-287,20 21 255,-20 1 161,20 19-64,-1 0 32,1 0 96,0 19 96,20 22 64,-1-21-64,1 19-385,1 0-1280,-3-19-449,3 0-2211</inkml:trace>
  <inkml:trace contextRef="#ctx0" brushRef="#br0" timeOffset="14901.3668">19975 5394 10441,'20'41'1121,"0"-22"449,-20 1 63,0-20-576,0 0-352,0 0 480,-20 0-672,0-20-289,-19-21-96,19 2-64,-21-20-32,3-21-32,-3 1-32,1-1-256,21-18 32,19 18-97,0 1 834,19-1-449,21 41 320,1-1 129,18 0-257,-19 40-64,-1 0-224,1 40 64,-20 0 64,-1 19-32,-19 21-32,0-21-224,0 0-193,-19-18-383,-1-2-1186,0-19-2082,0-20-7655</inkml:trace>
  <inkml:trace contextRef="#ctx0" brushRef="#br0" timeOffset="15226.5625">20173 4759 14958,'0'60'1857,"0"-40"-1793,0 19 609,0 0 704,20 1-640,-20-19-288,20-1-257,0-1-64,1-19 673,-3 0-385,2 0 0,1-19-31,-1-1-257,0-21-641,-2 2 642,3-1-866,-21 21 0,20-1 225,-20-1 191,0 21-63,20 21 128,-20-1 192,20 19 64,-1 0 0,-19 1-32,40-19-64,-20-1-1346,0-1-1441,19-19-3234</inkml:trace>
  <inkml:trace contextRef="#ctx0" brushRef="#br0" timeOffset="15430.664">20709 4502 19186,'21'59'352,"-21"-20"-96,20 21 289,-2-1 95,3-19-127,-1 20-1,20-21-352,-1 20 33,1-39-418,-1 0-896,-19 1-608,-20-21-161,0 0-1922</inkml:trace>
  <inkml:trace contextRef="#ctx0" brushRef="#br0" timeOffset="15589.8438">20610 4778 20435,'41'0'544,"-3"0"545,23-19 929,-2-1-1089,20 0-929,-19 20-224,-1 20-2531,2-20-544,-43 20-6150</inkml:trace>
  <inkml:trace contextRef="#ctx0" brushRef="#br0" timeOffset="16241.2109">22060 4778 2498,'-41'-39'14061,"21"19"-13837,2 20 65,-2-19 479,-1 19-415,1 0-353,0 19 0,2 21 32,-3-1 0,1 2-64,20 18 32,0-20 0,20 2-96,1-2 192,-3-19-192,22-20 192,1 0 320,-3 0 193,3-20-193,-2-19-160,-19 18-31,0-19-97,0 1 576,-20 0-415,0 19-225,0-1 32,-20 21-32,20 0 192,0 0-512,0 0-64,0 21 352,0-1 288,0 19-224,0 0-128,20 1 32,19-19 96,-19 18-544,20-19-33,-1-20-127,1 20-898,1-20-992,-3 19-4068</inkml:trace>
  <inkml:trace contextRef="#ctx0" brushRef="#br0" timeOffset="16441.4063">22556 5096 15758,'-20'-59'5221,"20"20"-3779,0-2-161,-20-18-160,20 0 96,0-2-800,0 2-417,0 0-129,0 19-159,20 20-609,0 0-864,0 20-481,-1 0-1154,1 40-3426</inkml:trace>
  <inkml:trace contextRef="#ctx0" brushRef="#br0" timeOffset="16683.5938">22973 5096 17744,'-20'-39'1185,"20"19"-384,-20-19 192,-1-2 128,-17-18-608,18 19 672,-1-20-609,1 21-319,20-1-193,0 21-96,0-1 0,0 0-225,0 20-1632,41 20-642,-1 0-1985,19-1-10634</inkml:trace>
  <inkml:trace contextRef="#ctx0" brushRef="#br0" timeOffset="17074.2188">23449 4839 17104,'-59'-20'1121,"39"20"-320,0 0 223,-21 0-351,23 20-64,18 19-225,0 0-288,0 1 0,18-19-64,3-1-224,-1-1 288,0-19 96,0 0 33,-1 0-97,1 0-385,0 0 161,0-19-32,-20-1 96,20-1 288,-20 1-288,0 20 96,0-20-31,0 20-194,0 0-223,0 0 288,0 0 128,0 20-32,0 21-224,19-21 256,1-1-449,20 1-640,-20 0-512,19-20-1602,-19 0-5573</inkml:trace>
  <inkml:trace contextRef="#ctx0" brushRef="#br0" timeOffset="17299.8047">23688 4778 19954,'20'41'641,"-2"-21"640,23-1-96,-1 1-352,-1 0-449,1-1-127,-1 21-193,-19-19-128,20-1 256,-1-20-480,-19 0-705,21 0-545,-3 0-704,-18-20-609,1-1-3234</inkml:trace>
  <inkml:trace contextRef="#ctx0" brushRef="#br0" timeOffset="17473.6324">24204 4798 14862,'0'0'3042,"0"21"-1184,0-1-384,0 19 704,19 0-192,-19 22-545,0-2-448,-19 0-705,-1 1-32,0-1-95,-1-19-1,1 20-385,2-21-607,18 1-898,0 1-1313,-20-2-1601</inkml:trace>
  <inkml:trace contextRef="#ctx0" brushRef="#br0" timeOffset="18607.4219">1274 6685 19698,'21'0'-160,"-21"0"-545,20-20 513,-20 20 192,20 20-32,0-20 64,19 20-32,1-1 0,19 1-320,1-20-1122,-1 20-1953,0-20-6951</inkml:trace>
  <inkml:trace contextRef="#ctx0" brushRef="#br0" timeOffset="19716.7969">4710 6407 8071,'0'0'8712,"0"0"-7975,0 19-1217,0 1 640,19 0 96,-19 21-160,20-2-64,0-19-32,-20-1-608,40 1-898,-21 0-1793,1-20-5317</inkml:trace>
  <inkml:trace contextRef="#ctx0" brushRef="#br0" timeOffset="19868.1641">4987 6466 18577,'0'19'609,"21"3"-1058,-21-3 449,18 1 32,2 0-512,-20 19-737,21-19-1057,-1 1-3428</inkml:trace>
  <inkml:trace contextRef="#ctx0" brushRef="#br0" timeOffset="20563.4766">10367 6287 17424,'20'20'961,"-20"0"-1538,0-20 289,19 21 352,-19 18 0,0-19 0,20-1-64,-20 1-256,0 0-1378,20-1-2561</inkml:trace>
  <inkml:trace contextRef="#ctx0" brushRef="#br0" timeOffset="20730.4688">10624 6307 19986,'0'20'417,"21"1"-1346,-21-21 865,20 39-385,0-19-1568,0-1-354,-20 1-2401</inkml:trace>
  <inkml:trace contextRef="#ctx0" brushRef="#br0" timeOffset="21670.8984">12352 6109 14765,'0'-79'1090,"0"38"671,20 2-960,0 19-321,0 1 1,-20 19-161,39 0-160,-19 19-64,20 21 33,-1 20-33,1 19 32,1 1 0,-3-1-32,3 1-64,-21-2 192,-20-19-352,0 2-32,0-2 32,-20-18 32,0 18 0,-1-20-225,1-19-191,2-1 224,-23 2-1,21-21 129,0-21-32,-19 2-192,19-21-97,20 1-63,-20 0 351,20-2 97,20 2 449,0 19 415,0 0-447,-1 1-257,1 38 0,20-19 192,-1 20-128,-19 19-64,21 1 32,-3-19-64,3 18-128,-1-19-160,-1-1 96,-19 1-545,0-20-1153,0 0-3234</inkml:trace>
  <inkml:trace contextRef="#ctx0" brushRef="#br0" timeOffset="22134.7656">13086 6507 5509,'21'39'7527,"-21"-19"-6374,20 19 128,-2 2 32,2-2-480,-20 0-64,21-19-96,-1 0-161,0-20-160,-20 0 65,19 0 223,-19 0 1,20-20-353,-20 0-224,0 1 64,20-21-320,-20 0-160,0 0 32,0 1 63,20 0-31,-20 39 64,20 0 0,-20 0 128,20 19 32,-1 1 64,1 19-33,0 1-127,0 0-1345,1 0-1090,-3-21-2241</inkml:trace>
  <inkml:trace contextRef="#ctx0" brushRef="#br0" timeOffset="22590.8201">13562 6507 12908,'-18'39'993,"-2"-19"-129,20 19 258,0 2 159,0-2 128,20 0-352,-2-19-448,23 0-257,-1-1-96,-1-19-160,1 0 129,-20 0-322,19-39 674,-19 19-353,-20-39-256,0 19-224,0-19-128,0-22 95,-20 22-287,-19-19-417,19 17 64,0 2 545,-20 20 384,21-2 288,-1 22 160,20 19 33,-20 0-193,20 19-192,0 22 160,20-2 321,0 20-65,-1 2-191,21 17-129,0-19-64,19 2 64,-19-2-192,19-18 0,-18-2-352,-3 0-769,23-19 256,-22 0-1153,-19-20-3523</inkml:trace>
  <inkml:trace contextRef="#ctx0" brushRef="#br0" timeOffset="23207.0311">15469 6050 15182,'0'20'1121,"0"-1"-1185,0-19 480,0 20-192,19 0-191,-19-20-1,20 19 0,-20 1-225,20-20-1504,0 0-3524</inkml:trace>
  <inkml:trace contextRef="#ctx0" brushRef="#br0" timeOffset="23366.2108">15706 6050 17904,'0'39'1506,"0"-19"-1794,0 0 320,0 19-32,21 2-929,-1-22-993,0 1-1281,-1 0-9896</inkml:trace>
  <inkml:trace contextRef="#ctx0" brushRef="#br0" timeOffset="23888.6718">17731 6030 9128,'-18'0'6919,"18"0"-4869,0 0-1442,0 0-223,0 20-33,0 0 96,0-1-223,0 21-161,0-1-32,0-18-128,18-1-513,2 19-640,1-39-929,-1 20-3396</inkml:trace>
  <inkml:trace contextRef="#ctx0" brushRef="#br0" timeOffset="24041.9922">17930 6089 17840,'0'40'2275,"0"-21"-2628,0 1 65,20 21 96,0-22-1954,0 21-2018,0-21-5766</inkml:trace>
  <inkml:trace contextRef="#ctx0" brushRef="#br0" timeOffset="24605.4688">20153 6089 15182,'-19'0'1313,"19"0"-1153,0 0-384,0 20 608,0 0 193,0-1-321,0 22-32,0-21-95,0 19-97,19-19-32,-19-1-705,20-19-1473,0 0-3556</inkml:trace>
  <inkml:trace contextRef="#ctx0" brushRef="#br0" timeOffset="24763.6718">20412 6089 17136,'20'20'1345,"-20"0"-1601,0-1 768,0 22-288,20-2-448,-20 1-1185,39-21-1442,1 1-3651</inkml:trace>
  <inkml:trace contextRef="#ctx0" brushRef="#br0" timeOffset="25300.7813">22973 6248 17872,'0'0'289,"0"20"-834,0-1 737,0 1 33,0 0-65,20 20-160,-20-20-321,19 0-672,1-1-1024,0 1-1795,0-20-7237</inkml:trace>
  <inkml:trace contextRef="#ctx0" brushRef="#br0" timeOffset="25466.7969">23330 6209 19954,'0'39'193,"0"0"-514,0-19 257,0 21-64,0-2-1025,0 0-929,20-19-2274</inkml:trace>
  <inkml:trace contextRef="#ctx0" brushRef="#br0" timeOffset="26820.3121">1037 8531 12619,'-20'39'3876,"20"-39"-3844,0 0 641,20-19 1056,-1 19-1024,21-20-513,0 0-96,19 1-128,2-2-160,18 21-1089,-20 0-1602,-19 0-6277</inkml:trace>
  <inkml:trace contextRef="#ctx0" brushRef="#br0" timeOffset="28384.7656">2645 8372 6694,'-20'-39'672,"20"18"385,0 1 865,-20 20 256,20-19-192,0 19-448,-21 0-641,21 0-577,21 0-320,-21 0-256,20 19 640,0 22 225,0 18-321,-1-20 0,21 22-96,-20-22-32,19 20-31,1-39-97,-20 21 32,0-22 0,-1 1-32,1 0 0,-20-20 0,0 0 96,0 0 448,0 0 321,0-20-672,-20 20-450,1-39 33,-21 19 224,20-21-480,0-18 31,1 20-191,-1-22 127,20 22 321,0 0-32,0 39-32,20-20 0,19 40-33,1-1 257,-1 1 96,1 19 33,1 1-97,-3 0-32,-17-20 128,-1 0 32,0-1 128,0-19-64,-20 0 65,0 0 127,0 0 577,0 0-513,0-19-512,-20-1 0,20 0-96,-20-20 32,20 0-320,0 1-193,20 19-224,0 1 417,-1-1 96,21 40 159,0-20 161,-1 39 97,22-19 63,18-1 32,0 21 32,-20-40-64,-19 21 129,0-21 127,-1-21 0,1 1 1,-20 0-161,-1 1 32,1-1-64,-20-19-31,0 19-1,0-1-192,-20-18-128,1 19-64,-1 0-97,0 20 161,0-19-96,-19 19 32,19 0 160,0 19-128,20 1 63,-20 19 258,20 22-33,20-22 128,0 20 64,19 1-96,1-1-288,0-19 193,19-19-129,0 18-929,2-39-609,18 0-896,-39-19-3524</inkml:trace>
  <inkml:trace contextRef="#ctx0" brushRef="#br0" timeOffset="28580.0781">4074 8590 18577,'-20'-20'1057,"20"1"-192,-20-21 224,20 21-96,-20-22-609,1 2-95,19-1-289,-20 1-481,20-2-768,20 2-353,-1 19-1056,1 1-2979</inkml:trace>
  <inkml:trace contextRef="#ctx0" brushRef="#br0" timeOffset="29638.6718">4729 8214 15822,'-19'-40'833,"-21"19"-480,19 21 447,1 0-383,-18 21-321,17 19 705,-19-1 95,20 20-479,1-18-161,19-2-128,0 0-192,19-19 64,1 0 128,0-20-32,21-20 257,-23 0-65,2 1-128,0-21-96,1 21 32,-1-1-160,-20 20-64,20 0-32,-20 20 192,19-1 96,-19 21-96,40-1 0,0 2-32,-1 18 32,1-20-64,19 2-32,-19-2-64,-19-19-96,-3 19 192,2 1 0,-20-19-32,-20 18-161,20 0 33,-18 1 32,-3 0-192,1 0 192,0-21-65,0 21 1,1-40 0,-1 19 192,0-19 64,0-19-64,0-21-32,20-19 96,-19-1-96,38-19 32,-19-1-64,40 2 64,-20 17 0,0 22 224,19-1 320,-19 0-31,21 0 63,-3 21 97,23-1-449,-2 0-128,0 1-32,1-1-96,-1-1-96,1 1-96,-21 1 224,-19-1 64,1 20-32,-1-20 0,-20 1 192,20 19 256,-20 0 225,-20-20-257,20 20-255,-20 0-161,20 0 32,-21-20-321,1 20 33,20 0-32,-20 0-353,1 20 1,-1 0 415,0 19 193,0 0 0,20 2 321,0 18 127,0-20 32,20 1-255,20-19 255,-1-21 161,22 0 63,-23-21-31,23 21-449,-22-20-705,-19 0-1312,20 1-449,-20 19-3140</inkml:trace>
  <inkml:trace contextRef="#ctx0" brushRef="#br0" timeOffset="31644.5311">6575 7955 16687,'0'-20'513,"0"20"-161,0 20-768,20 0 832,-20 19 353,20 22 384,19 17-512,-19 2-193,21-21-192,-21 21-128,18-1-32,3-19-192,-21-20 192,19-1-800,1 2-674,-20-21-1312,-1-1-2403</inkml:trace>
  <inkml:trace contextRef="#ctx0" brushRef="#br0" timeOffset="31854.4922">6456 8392 18609,'20'-59'1281,"20"38"-576,-20-18 192,19 19-385,1 0-384,19 1-192,2 19 128,-2-20-832,0 20-706,1 0-608,-21 0-1345,21 0-4997</inkml:trace>
  <inkml:trace contextRef="#ctx0" brushRef="#br0" timeOffset="32195.3121">7170 8273 13676,'20'60'2467,"1"-40"-1474,-1 19 768,-20 0-479,39 1-354,-19-19-287,0-2-128,20 1-225,-1-20-96,-19 20-32,20-20 64,-21 0-128,-19 0-352,20-20-160,-20 20 64,0 0 191,0-20-255,0 20 224,0-19-96,0 19-193,20 0 321,0 19 256,1-19 256,-3 20 33,23 0-65,-1-20-160,-1 0-32,1 0-96,-1 0-448,1-20-609,0 0-961,-21 1-2242,1-2-5157</inkml:trace>
  <inkml:trace contextRef="#ctx0" brushRef="#br0" timeOffset="32433.5938">7846 8333 7591,'0'20'4868,"0"-20"-3042,0 39 352,19-19-192,1 19-705,20-19-352,-20 20-288,39-40-129,-18 0-95,18 0-257,-19-19 128,-1-22-96,1 2-224,-20-1-128,-20 1-96,-20-21 32,0 20-193,-19 21-191,-1-1 159,-1 20 65,3 0-1,-3 0 289,1 20-64,1-1-705,39 21-3331</inkml:trace>
  <inkml:trace contextRef="#ctx0" brushRef="#br0" timeOffset="33230.4688">9037 8253 14285,'-40'-20'1986,"21"20"-1121,-1 0-609,0 20-32,-21 0-96,21 19 193,2 2-65,-3-22-224,21 21-96,0-1 32,21-19 0,-3 1 32,23-2 0,-1 1 64,19 0-32,-19-20 32,19 0-64,-19 0 32,-1 0-32,1 19 224,-19-19-32,-1 0 65,-2 20 255,-18-20 193,0 20 31,-18 1-415,-2-1-257,-1-1 64,21 1-320,-20 0-993,0-20-705,1 19-1922,19 1-10377</inkml:trace>
  <inkml:trace contextRef="#ctx0" brushRef="#br0" timeOffset="33556.6405">9454 8471 11627,'0'0'1185,"0"21"-833,-20-2 929,20 21 769,-20-21-448,20 21-577,0 1-449,20-22-159,0-19 127,19 20-160,1-40 161,0 20-321,-1-39 0,1 18 1,-19 1-65,-3-19-128,-18 19-256,0 0-97,-18-20-576,-23 20-384,1 20 0,-19-20 288,19 40 0,1 0 96,-1 1-192,1-2-1729,39 1-5703</inkml:trace>
  <inkml:trace contextRef="#ctx0" brushRef="#br0" timeOffset="33796.875">10029 8631 16591,'0'0'1570,"-20"-21"-898,1 1 513,-1 0-96,0 1-96,0-21-224,0 0 32,-19 0-545,19-19-224,20 20 0,0 18-224,0-18-449,20 19-1152,0 0-866,19 20-2338</inkml:trace>
  <inkml:trace contextRef="#ctx0" brushRef="#br0" timeOffset="34056.6405">10149 8055 16527,'0'-20'1858,"0"20"-1730,20 0-256,0 0 448,19 40 481,-19-1 256,20 0-224,-21 22-545,21-2-64,0 1-128,-1-1-32,-19-20 0,21 1-608,-23 0-737,2-20-737,0 0-2530</inkml:trace>
  <inkml:trace contextRef="#ctx0" brushRef="#br0" timeOffset="34461.9141">10288 8431 17680,'19'0'2370,"1"-19"-1761,20-1 1057,-1 20-321,21-20-961,-21 20-31,22 0 63,-3 0-192,23-19-64,-22 19-96,-19 0 33,19-20 63,-18 20-256,-23-21-97,22 1-191,-19 1-353,-1-1 321,-20 0-32,18 20-33,-18-19-192,-18-1-31,-2 20 351,-1 0 65,-19 0 64,1 0 64,-1 20 320,20 19 288,-19-19 1,19 19 31,0 2 289,20-2-160,0 0-321,20-19-160,0 0-128,39 1 0,-19-21-416,19 0-641,20 0 0,-18-21-289,-2 21-1568,1-20-9738</inkml:trace>
  <inkml:trace contextRef="#ctx0" brushRef="#br0" timeOffset="35237.3047">11717 8372 16495,'-20'-39'1377,"0"18"-896,0 1-129,20 1 193,-20 19-33,1 0 129,-21 19-161,20 22-416,20-2-96,-20 1 257,20 19 31,0 1-96,20-21-160,20-19 96,-1 0 64,1-20 96,0 0 257,-1-40-33,2 21-255,-3-21 159,-18 0-224,-20-19 32,0 0-128,0-2-384,-20 2-481,-18 20-224,17-21 353,-19 20 544,1 21 63,19-1 65,0 0 97,0 20 159,20-21 192,0 21-256,0 21-256,20-1 353,0 0 127,0 19-160,19 21-160,1-1 32,19-19 1,-18 20-161,18-21 224,-19 20-128,0-19-352,-1-19-513,1 18-384,-20-19-641,19-1-2082,-19-19-9416</inkml:trace>
  <inkml:trace contextRef="#ctx0" brushRef="#br0" timeOffset="36982.4215">13107 8412 13901,'20'-59'1345,"-20"39"64,-20-21-416,-1 22 64,1-1-224,0 20-385,-19-20-127,-1 20-129,1 20-128,-21 0-32,21 19-32,-1 2 64,-1-22-64,3 21-96,38-1-64,0-19 96,20 20-32,19-40 64,21 20 64,19 0-32,0-20 128,20 0-64,-20 0 64,-18 19-160,-22 1 32,-19 0 128,-20 1 160,0-1-63,-40-1 31,21 1 32,-42 0-288,23-1 256,18-19-384,-21 0-544,21 0-450,20 0-992,0 0-1889,0 0-5895</inkml:trace>
  <inkml:trace contextRef="#ctx0" brushRef="#br0" timeOffset="37395.5074">13524 8353 15022,'-21'0'1665,"1"0"-928,20 19-160,-20 1 448,20 19-33,0 1 97,0-19-544,20 18-321,0-19-96,21-1 32,-2 1 33,1-20-97,-1 0 96,1 0-256,0-20-224,-21 1-65,1-1 225,0 0-64,-20-20-96,0 20 128,0 0-1,0 1 129,0-1 128,0 20-128,0 0-128,0 20 64,0 19 192,0-19 0,40 20-192,-21-20 128,21 0-160,19-1-673,-18-19-608,17 0-1057,-17 0-2851</inkml:trace>
  <inkml:trace contextRef="#ctx0" brushRef="#br0" timeOffset="37866.2108">14000 7975 16591,'-21'0'1794,"21"-20"-1314,0 20-255,0 0-1,0 20 352,0-20 289,0 39 0,0-18-160,21 19-385,-1 19-64,0-19 225,-2 19-129,23 0-256,-1-18 32,-1-2-96,1 1 0,0-1 64,-1-19-32,2-20 97,-21 0 95,18 0-224,-17-20 160,19 20-224,-21 0-128,1 0 128,0 20 32,0 1 0,0-2-64,-1 1 128,1 19-64,-20-19-64,0 0 128,0-20 96,0 21-128,0-21 160,-20 0-480,1 0-129,-1 0 65,-20 0 160,20-21-321,1 21-63,-21-40-673,19 21-737,1-1-416,2-19-1634,18 18-6310</inkml:trace>
  <inkml:trace contextRef="#ctx0" brushRef="#br0" timeOffset="38720.7027">14834 8035 8776,'-20'-21'2018,"20"21"640,-21 0-352,21 0-608,0 0-1089,0 21-161,0 19 641,21-1-224,-21 41-128,20-21-161,0 21-192,-2-1-127,3-20 95,19-19-352,-1 0 96,-19-1-32,0-19 128,20 1-160,-20-1-320,-20-20-673,19 0-384,1 0-641,-20 0-1922</inkml:trace>
  <inkml:trace contextRef="#ctx0" brushRef="#br0" timeOffset="38909.1793">15210 8451 18385,'41'41'1377,"-41"-22"-1217,20 1 449,-20 0-225,18-1-159,-18 21-161,21-19-96,-1-1-545,-20-20-544,20 19-993,0-19-2723</inkml:trace>
  <inkml:trace contextRef="#ctx0" brushRef="#br0" timeOffset="39068.3594">15210 8372 17136,'-38'-19'1537,"38"19"-1569,0-20-384,0 20-769,0 0-545,18-21-1473,2 21-3107</inkml:trace>
  <inkml:trace contextRef="#ctx0" brushRef="#br0" timeOffset="39366.2108">15587 8292 13452,'-59'20'929,"39"1"-577,0-21 513,1 20 737,-1-1-609,20 1-577,20 0 33,19-1-65,1 1-160,19 0-224,2 1 96,-2 18-32,0-19 0,1-1-96,-20 1 64,-21 0-32,1 21 32,-20-22 161,0 1-161,-20 0 32,1-1-289,-1 1-319,-20-20-513,20 20-801,0-20-2018,1-20-5028</inkml:trace>
  <inkml:trace contextRef="#ctx0" brushRef="#br0" timeOffset="39605.4688">15925 8035 18225,'0'0'1697,"0"0"-1729,20 20-32,-20 0 385,20 19 479,1 21 1,-3-1-160,2 0-385,21 2-128,-3-2-64,3 0-64,-21-19-448,19 0-385,-19-21-608,0 1-834,-20 0-2561</inkml:trace>
  <inkml:trace contextRef="#ctx0" brushRef="#br0" timeOffset="39822.2652">15945 8471 17264,'-20'-40'3043,"40"1"-1538,0 19-63,19-19 191,-19-2-1024,21 22-481,-3 19-192,-17 0-96,19 0 63,-1 0-895,1 19-642,0-19 0,-1 20-127,1 1-1058,19-1-2242,2-20-2754</inkml:trace>
  <inkml:trace contextRef="#ctx0" brushRef="#br0" timeOffset="40096.6793">16699 8312 8904,'60'-20'4324,"-60"20"-1281,0-19-1313,-20 19-1282,0 0 129,0 19 95,1-19-63,-21 20-129,20 1-160,-1-21-127,21 20-161,0-1-32,0-19 64,21 20-96,-1 0 32,20-20 224,-1 19-192,21 1-64,-21 0 64,1 1-64,-19 18 32,-1-19 64,-2-1-128,2 21 96,-20 1 128,-20-22-128,2 1 128,-23 0-32,21-1 129,-19 1-450,-1 0-799,20-20-770,0 0-3363</inkml:trace>
  <inkml:trace contextRef="#ctx0" brushRef="#br0" timeOffset="40749.023">17652 8492 14701,'20'-21'2114,"-20"21"-1473,0 0-353,20 0 385,1 21 384,-21-2-64,18 21-353,2-1-159,-20-19-417,21 21-96,19-22 160,-22 1-96,3-20-833,-1 20-736,-20-20-993,20 0-2691</inkml:trace>
  <inkml:trace contextRef="#ctx0" brushRef="#br0" timeOffset="40900.3905">17672 8312 17712,'-40'-20'1121,"40"20"-1313,0 0-224,0-19-1314,0 19-1729,20 19-1602</inkml:trace>
  <inkml:trace contextRef="#ctx0" brushRef="#br0" timeOffset="41233.3983">18110 8492 12107,'38'78'3523,"-18"-58"-2466,1 0 289,-1 1-33,19-1-480,-39-20 128,20 19 31,-20-19-191,0 0-384,0-19 159,0 19 97,0-20-737,0-1 128,0-19 0,0 21-192,0-21-129,20 21 129,-20-2-224,20 21 32,-1 0 31,1 21 161,0 18 32,20 20 96,-21-18 96,21 18-800,0-20-610,-1 1-703,1-19-1827,1-2-7078</inkml:trace>
  <inkml:trace contextRef="#ctx0" brushRef="#br0" timeOffset="41778.3202">18923 7994 15919,'19'-19'1825,"1"19"-1312,0 19-129,21 22 481,-3 18-160,-17 0-129,19 21-320,-21 20-63,1-21 95,20 1-160,-20-21-224,19 0-256,-19-18-449,0-22-673,0 1-704,0 0-2114</inkml:trace>
  <inkml:trace contextRef="#ctx0" brushRef="#br0" timeOffset="42026.3672">18863 8471 20531,'0'-59'1698,"40"39"-930,-20 0 161,19 1-737,-19-1-256,1 20 32,17 0-96,3 0-641,-1 0-544,-1 0 256,21 20-32,-21-20-96,21 19 320,-21-19 161,22 0-546,-3 0-928,-17 0-608,18 0-1474</inkml:trace>
  <inkml:trace contextRef="#ctx0" brushRef="#br0" timeOffset="42400.3905">19776 8431 15374,'-20'-19'1538,"20"19"-1058,-19 19 321,-1 1 192,0 0 64,0 20-32,20 0-385,0-1-255,20 2-225,0-2-128,19-39 160,1 20 192,19-40-63,2 1-385,-2-1 480,-19-1-352,-1-19-256,-39 1-353,0 19 129,-19-20-225,-21 20-191,-19 20 223,-2 0 289,2 0-33,-1 20-447,21 1-3396</inkml:trace>
  <inkml:trace contextRef="#ctx0" brushRef="#br0" timeOffset="43211.9141">21185 8451 10794,'-18'-39'1890,"18"19"-705,-20 0 192,20 20 417,0-19-449,-21 19-640,-19 19-417,1 1-96,-1 19 160,0 22 97,21-22-33,-1 20-224,20 2 1,20-22-161,19 0 288,21 1-64,-1-19-32,20-21 97,2 0-97,-22-21-64,0-19 0,1 21-96,-21-21-256,-19 1-128,-40 18-33,1-19-255,-21 21 95,0-1 65,-19 0-33,0 20-383,-1 0-546,21 0-1024,-2 20-2403</inkml:trace>
  <inkml:trace contextRef="#ctx0" brushRef="#br0" timeOffset="43951.1715">21544 8353 17296,'20'0'2370,"-20"19"-2594,18 1 672,-18 19 513,20 1-160,1 20-353,-1-21-95,0 1-33,-1 1-224,21-2 0,-20-19 0,0-1-32,-20 1-32,0-20 65,0 0 255,0 0 385,0 0-545,0-20 0,-20 20-192,0-19-96,20-21-192,-20 21-257,20-1-384,0-21 257,20 21 287,0 1 161,-20 19-32,39 0 192,-19 19 96,0 1 128,20 21-32,-1-21 192,-19-1 193,41 21-289,-23-21 256,23-19-63,-2 0-1,0 0 161,1 0-97,-21-19-192,1 19 33,1-20 95,-3 0-96,-38 1-95,21-1-65,-1-1-32,-20 1 0,20 0-448,-20 1-193,-20-1-159,0 0-129,20 20 224,-41 0 161,23 0 96,-3 0 159,-19 40 194,20-21 159,1 21 320,19 1 129,19-2-129,1 0-31,20-19-33,19 0 65,2-20-1,18 0-63,-20 0-385,1 0-32,-21-20-993,1 20-1281,1 0-1314,-41 0-7046</inkml:trace>
  <inkml:trace contextRef="#ctx0" brushRef="#br1" timeOffset="83653.3203">3281 9762 10217,'0'-20'288,"0"1"-288,0-1 129,0 20 223,-21-21 289,21 1 480,-20 20-32,0-20-417,0 20-31,1-19 384,-1 19 160,0 0-224,-20 0-353,21 0-287,-21 19-97,20-19-224,-19 20 0,19 0 64,-21 1-32,21-1 32,0-1-96,20 1 64,-19 0-32,19-20-96,19 19 256,-19 1-128,20 21-32,-20-2-32,20 0 160,1 1-128,-1 0 96,0 0-96,-20 19 0,18-18 96,-18-2-31,0 0-98,0 1 33,21 0 65,-21-20-65,0-20 192,20 20 32,-20-20 320,40 0 289,-21 0-64,1 0-417,20 0-192,-20 0-31,19 0-129,1 0 96,-19 0-32,37-20 32,-17 20-256,-23-20-225,23 20-896,-21 0-481,0 0-512,-1 20-2050</inkml:trace>
  <inkml:trace contextRef="#ctx0" brushRef="#br1" timeOffset="84253.9059">3876 10060 16751,'-20'-20'705,"20"20"-801,0 20 256,20-1 609,-20 1 0,20 19-321,-1 2-288,1 18-64,0-39 64,0 19-288,0 2-320,-20-21-705,19-20-1153,-19 19-2499,0-19-4964</inkml:trace>
  <inkml:trace contextRef="#ctx0" brushRef="#br1" timeOffset="84397.4605">3795 9881 14285,'-18'-40'352,"18"40"-352,-21 0-352,21 0-1954,0 0-6054</inkml:trace>
  <inkml:trace contextRef="#ctx0" brushRef="#br1" timeOffset="84993.1641">4510 10060 15502,'-39'-61'192,"19"22"193,0 19 1184,0 20-191,1 0-514,-21 0 33,-1 40-384,3 20-225,-3-1 64,21 2 33,20 17-161,0-19-128,20 2-64,1-42-64,19 1 32,-1 0 0,1-20 96,-1-20 32,-19 0 64,20-19-256,-40 19 128,20-20-160,-20 20 128,0 0-96,0 20 192,0-19-128,0 38-352,0 1 128,0 0 160,0 20 32,19 0 64,1 19-128,20 1 96,-1-21 32,1 20 32,1-19-64,-21 20 32,19-21 0,-19 1 64,-20 1-32,0-2 96,0 0-64,-20 1-128,-19 0-416,-1-20-161,-1 19-160,3-19-448,-3 0-1345,1-20-4421</inkml:trace>
  <inkml:trace contextRef="#ctx0" brushRef="#br1" timeOffset="85390.625">4729 10179 11434,'20'79'449,"0"-40"704,20 2 320,-21-2-95,1 1-129,0-21-416,0 1-353,0-20 0,-20 21-31,19-21 191,-19-21 449,0 21-608,0-39-257,-19-1 0,-1 1-256,0-41-96,0 21 192,0-2-384,1 2-64,19 20 63,0 39-63,19 0-225,1 20 545,20 19 0,-1 22 160,1-2-128,19 0 64,-18-19-320,17 0-1089,-17-1-1026,18-19-2753</inkml:trace>
  <inkml:trace contextRef="#ctx0" brushRef="#br1" timeOffset="85702.1484">5305 10160 14669,'19'19'2050,"-19"1"-1697,20 19 896,-20 1 128,20 0-320,20 0-224,-21-21-224,42-19-97,-21 0-64,-1-19-95,1-1-65,-20 0 0,-1-20-96,-19 0 33,0 1-193,-19 19-513,-21-21-319,-1 22-33,3 19-288,-23 0 192,22 19-224,-21 3 0,21-3 32,19 1-1378,-20 0-5252</inkml:trace>
  <inkml:trace contextRef="#ctx0" brushRef="#br1" timeOffset="86461.9137">5980 10397 14862,'40'20'-129,"-21"-20"418,-19 0 1793,0 0 736,-19 0-1344,-1-20-417,0 0-160,0-19-417,-19 19-256,-2-20-64,1-19-160,1 19-96,-1-20 96,20 20-128,1 1-32,19 19 32,19-1-96,1 2 32,20 19-33,-1 19 129,22 2 64,-2 19-64,1-1 128,-1-19-256,0 21 96,1-41 32,-1 0 96,-39 0 192,21 0-320,-41 0 96,0 0 288,0 0 769,0-22-737,-21 22-416,1-19 128,-20 19-128,21-20 160,-21 20-32,20 0-224,20 20 128,-20-1 96,20 22 224,0-1-160,0-1 128,20 0-224,0-18 0,20 19-32,19-21-609,0-19-255,2 20-322,-21-20-1120,-1-20-2755</inkml:trace>
  <inkml:trace contextRef="#ctx0" brushRef="#br1" timeOffset="86724.6094">6595 10199 3299,'0'-61'10794,"0"42"-9481,-20 19-640,20 0 63,-20 0-255,20 0-33,0 19-31,0 22-65,20-21-256,0 0-96,20-1 96,19 1-32,0 0 128,-18-20 193,18 19-193,-39 2 160,20-1 129,-40 0 544,0-1-64,-20 1-257,-20 0-415,1-1-161,-2 22-352,3-41-1026,-3 20-1184,21-20-4613</inkml:trace>
  <inkml:trace contextRef="#ctx0" brushRef="#br1" timeOffset="87521.4844">7508 9782 14381,'-20'-59'993,"20"59"320,-20 0-128,20 0-768,0 19-97,0 21 417,20 19-161,0 21-95,0 19-129,19-20-128,2 1 129,-1-21-225,-1-19 416,1-21-255,-20 2-193,19-21 416,-19 0 129,0-21-193,0-18-192,19 19-63,-19 1-289,20-1 64,-1 20-33,-19 0-31,21 20 96,-23 19-32,2 0 32,-20 2-32,0-2 64,0-19 32,-20 19 0,2-19-32,-2 1-64,-1-1-384,1-1 64,0-19-97,-19 0-736,19 0-1089,0 0-2338</inkml:trace>
  <inkml:trace contextRef="#ctx0" brushRef="#br1" timeOffset="87976.5621">8620 10119 16719,'-79'-20'737,"39"20"-128,1 20 512,-2-1-449,1 22 257,1 18-64,19-19-449,20 20-416,0-40-32,20 19 96,19-19-32,-19-20 33,21 0 63,-3-20 0,-17 0 64,19 1-64,-20-21-64,-20 0-32,19 0-96,-19 1-192,-19 19-64,-1 1 255,0-3-31,20 44 64,-20-22-160,-1 39 96,3 0 192,18-19-160,18 19-64,-18 2 96,41-21-609,-21-1-159,19 1-674,21-20-512,-21 0-1889,1 0-4101</inkml:trace>
  <inkml:trace contextRef="#ctx0" brushRef="#br1" timeOffset="88512.6953">8778 10079 14093,'-19'0'2242,"19"0"-1890,0 20 705,19-20 513,1 20-417,20-1-384,-1 3-353,2-3-128,19 21-288,-1-21 96,-19 1-96,19 19 32,-39-18 0,-20-1 97,0 0-1,0-1-256,-20 1-289,-20-20-63,21 20-65,-21-20-256,20 19-352,0-19-192,-19 0 128,19 0 128,20 0 256,0 20 321,20-40 640,0 20 865,19-39 736,1 19 225,-1-19-512,21-2-193,-1 2 0,-18-20-544,17 20-97,-37-2-127,-1 1-65,0 1-192,-1 19-32,-19-1 1,0 21-129,0-19 0,0 19-128,-19 0-97,-1 19-191,20 2 160,-20 19 160,-1-1-32,1 0 64,20 22 352,0-41-160,20 19 33,21-19-65,18-20 64,20 0-160,1-20 32,-1 20-128,-20-20-1441,20 20-1634,-18 0-2659</inkml:trace>
  <inkml:trace contextRef="#ctx0" brushRef="#br1" timeOffset="89187.5">10604 10079 11659,'-59'-19'1921,"39"-1"129,0 20-352,2 20-609,-3-1-384,1 1-161,0 41-256,20-2-63,-20 0 191,20 1-128,20-1 65,-20-20-161,40 2-96,-19-2-320,17 1-513,23-21-256,-2-19-673,1 0-1376,-1-19-4389</inkml:trace>
  <inkml:trace contextRef="#ctx0" brushRef="#br1" timeOffset="89593.75">11003 10219 14669,'-61'0'2018,"41"0"-544,2 19-129,-3 1-96,1 0-64,20-1-480,0 22-193,20-21-351,1 19-193,-3-19 224,22-1-128,1-19 128,-2 0-224,1 0 384,-1-19-256,-19-1-96,0 0-32,0 1-224,0-21 64,-20 0-128,0 0 256,-20 21-97,0-1 97,0 0 224,-19 20-224,19 0 193,20 20-194,-20 0 33,20-1 32,0 21 97,0 0-1,20-20-64,19 19-96,1 1-65,0-21-863,-1 1-33,21-20-673,-21 0-1345,1 0-2434</inkml:trace>
  <inkml:trace contextRef="#ctx0" brushRef="#br1" timeOffset="90236.3281">11499 10119 11274,'-61'19'3588,"41"-19"-2243,2 22 160,-3-3 257,1 1-321,20 0-544,20-1-160,1 1-225,-3 0-255,23-1-225,17 2 32,3-1-64,-21 19 0,19 1-257,-19-21-31,-21 22-160,1-21 31,0 19 129,-20-19 0,0-20-33,-20 19-31,20-19-160,-20 0 191,1 0 65,-1-19-545,0-1-576,0 0-545,0-19 0,20 18 1474,-19 21 416,19-20 32,0 20 384,19 0 833,1-19 193,0 19-65,20-20-160,-1 0-256,2-19-160,17-2 0,3 2-289,-2 0 289,-19-20-65,19 37-511,-19-17-33,-21 19-32,21 1 0,-40-1-64,0 20 64,0 0-64,-20 0-320,0 0-128,1 0 320,-21 20 64,20-1-65,-19 21 33,19 1 0,0-2 32,0 0-64,0 1 225,20 0 159,0 0-128,20-21 32,20 1-256,-20 0 64,19-1 32,21-19 160,-21 0-159,22 0-65,-23 0-513,3 0-1217,-21 0-640,-2 0-3331</inkml:trace>
  <inkml:trace contextRef="#ctx0" brushRef="#br1" timeOffset="90620.1171">12610 10099 18577,'-40'0'1794,"1"0"-1025,19 20 288,-20-1-161,1 3 257,19-3-192,0 1-512,20 0-641,20-1 128,19 1 192,21-20-224,-1 0 96,2 20-161,-2-1 129,-19-19 0,-1 41 32,-19-21-32,-20 19-32,0-19 160,0 19-320,-20 2 160,-1-2-128,-17-19-353,18-1-704,-21 1-64,23-20-417,-3 0-2370</inkml:trace>
  <inkml:trace contextRef="#ctx0" brushRef="#br1" timeOffset="91208.0077">12888 9782 19634,'20'-20'929,"-20"20"-1153,0 0 352,0 0-96,20 0 64,-20 20 96,0-20-192,19 19 32,1 1 32,20-20-32,-1 20-32,-19 1 64,21-2-64,-3 1-32,-18 0 225,21-1 255,-21 21 545,-1 0-160,1 19-545,20-19 128,-20 20-191,19-1-65,1 0-64,1 2-160,-3-2 64,3 1 128,-3-1-160,-17 0 0,-1-18-224,0-2 63,0 0 289,-20-19 1,-20 0 159,-20 1-32,1-21-32,-2 0 193,1 0 95,-19-21-256,19 21-288,21-20-96,-21 0-577,20 20-1761,20-19-2146,0 19-12493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1-12-25T03:10:09.78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11319 2258 128,'-19'0'1953,"19"0"1,0 0-608,-20 0-97,20 0 128,0 0-448,0 0-481,0 0-287,0 0-65,-20 0-96,20 0 32,0 0 256,-20 19 321,20-19-1,-20 0 129,20 0 128,0 0-321,0 0-160,0 20 1,0-20 95,20 20 257,-20-20-64,0 0-161,20 0-288,-20 0 65,0 20-33,0-20 0,0 0-32,0 0 97,0 19-129,0-19 0,0 0-32,0 0-160,20 0 96,-20 0 0,0 21 0,0-1 33,0 0-97,0-1 64,0-19 0,-20 20-64,20 19 96,0-18-32,0 19-64,0 19 0,0-20 0,0 2 0,0-2-32,20 20 32,-20 2-32,0-22 32,0 20-64,20 1 64,-20-1 32,0 2 32,0 17 0,0-19 65,0 2-1,19 18-32,-19-19-128,0 19 64,20 1 0,-20-2-32,20-17-32,0 17 160,-20 3-160,39-3 0,-39-17 32,20 17-32,1 2 0,-21 19 96,20 1 193,-20-20-257,20 18-32,-20 2 32,0-2-96,18 2 96,3-20 32,-21-1-64,20 20-129,0-20 258,0 1 159,0 18-128,-1 2 0,1 0-96,-20-2-64,20 2 160,-20 0 1,0 19 31,0-20 32,0 0-64,0 0-128,20 0 32,-20 1 0,20-1-128,-1-19 160,1 19-64,0-20 0,1 1-64,-1 19 64,-20-19 64,0 18-64,0 2 65,0-1-1,0 0 0,0 1 128,-20-1-192,20 0-64,-21 0 288,21-20-32,-20 21 129,20 0-97,0-2-32,0-18-192,0 20 96,20-22-32,-20 22 1,0-1-33,0 0-96,0 1 64,0-2-32,0 2 0,-20 0 192,20-2-288,0 2-32,0 0 256,0-22-128,20 22 96,-20-21-32,0 21 32,0-22-128,0 22 128,0-20-96,0-1 32,0 21 128,0-22-192,21 2 32,-21-1 0,0 21 0,-21-20 160,21-1-192,21 20 160,-21-20-64,0 1 65,0-1-129,20 1 0,-20-1 0,0-19 0,18 19 0,2-19 64,-20 19-64,21-20 0,-1 1 32,0 19-96,-20-19 64,19 19 32,-19 1 0,0-21-128,0 21 160,0-21-128,0 21 64,0-21 0,0 0 0,0-18 64,0 18 32,0-20-128,0-19 32,20 21 32,-20-2-160,0 20 256,0 2-128,20-22 32,-20 20-32,0-18 32,0 18-64,0-20 64,0 2 64,0 18 64,0-20-32,0 0-64,20 2 0,-20-21-32,20 19-160,-20-19 288,19 21-256,-19-22 224,0 1-128,20 19 0,-20-19 0,0 19 0,20-18 32,-20 19-32,0-1 64,20-19-192,-20 19 160,0-18-32,20-1 64,-20-1-96,19 1 225,1 0-193,-20-1 96,20 1 32,-20 1-32,0-1-64,0 0 32,0-1-96,0-19 32,0 20-192,0 0-161,-20-20-447,20 19-161,0 1-577,-20 1-704,20-21-1025,0 20-3107</inkml:trace>
  <inkml:trace contextRef="#ctx0" brushRef="#br0" timeOffset="5764.6484">1116 2615 13324,'-40'-59'160,"1"39"1922,19 0-352,-20-20-417,1 20-512,-22 20-417,23 0 129,-23 20 287,2 20-191,-1 0-96,1 38 127,0 2-288,39 19-191,0 1-161,20-20 160,20-2 96,19-38 0,21 0 65,-1-20-161,20 0 64,2-20-640,18-20-898,-20 0-1248,-20 1-1122,20-2-7366</inkml:trace>
  <inkml:trace contextRef="#ctx0" brushRef="#br0" timeOffset="11178.7109">1274 2893 10089,'-38'0'1698,"17"-20"-257,21 20 64,-20 0 1,0-19-545,20 19 64,-20 0 32,20 0-449,0 0-672,0 0 128,0 0 161,20 0-1,0 0-32,0 0-160,21 0 160,-2 0-128,21 0-64,-1 0-736,-19 0-257,-1 0-673,1 0-960,-20 0-1891</inkml:trace>
  <inkml:trace contextRef="#ctx0" brushRef="#br0" timeOffset="11368.164">1374 3032 15150,'-19'39'1345,"-1"-39"32,0 0-191,20-19-450,-20 19 33,20-20-289,20 0-383,20 20-258,-1 0-31,-19 0-705,39 0-416,-19 0-1377,19 0-2756</inkml:trace>
  <inkml:trace contextRef="#ctx0" brushRef="#br0" timeOffset="12070.3125">1989 2973 12619,'-20'-21'577,"1"1"608,-1 1-64,20 19-448,0 0 128,0 0-225,0 0-448,-20 0-64,20 19 225,0 1-65,0 21-64,0-2-128,20 20 32,0-18 32,-1-22 0,21 1 289,-20-20-1,19-20 160,1-20-351,1 0 31,-21-19 96,-20 20-192,0-2 32,-20 22-288,-21-1-224,21 0-161,-18 20 97,17 20 32,1-20-33,0 0-255,0 20-577,-19-1-865,39 1-2147,0 1-6212</inkml:trace>
  <inkml:trace contextRef="#ctx0" brushRef="#br0" timeOffset="12345.7031">2287 2913 11787,'-19'39'929,"-1"-18"-353,0-1-95,20-1 383,-20 21 33,20-21-64,40 1 32,-20 0-64,19-20-257,-19-20-31,20 20-97,19-20-160,-18 1-32,-3-1-63,-17 0 31,-21 1-192,20-1-321,-20 20-191,0 0-737,0 0-929,0 0-2915</inkml:trace>
  <inkml:trace contextRef="#ctx0" brushRef="#br0" timeOffset="12563.4761">2566 2714 13580,'-20'-19'897,"20"19"96,0 19-705,0 1-224,-20 0 673,20 19 256,0 2-448,20 18-321,0-20-96,19 22 0,1-22-160,-1-19-416,1-1-193,-20 1-512,19-20-1089,-19 0-3011</inkml:trace>
  <inkml:trace contextRef="#ctx0" brushRef="#br0" timeOffset="12750.9761">2406 2952 16944,'0'0'2370,"20"-20"-1345,21 1 512,18-1-1184,-19-19-257,19 19 0,-19-1-385,19 21-607,-19 0-450,19 0-960,-19 0-3523</inkml:trace>
  <inkml:trace contextRef="#ctx0" brushRef="#br0" timeOffset="13417.9683">2983 3291 13068,'18'78'-96,"-18"-38"64,21 0 128,-1-20 0,0 0-32,0-1 32,-20-19 256,0 20 930,0-20 960,0-20-1409,-20 1-705,-20-21-64,19-20-64,-17 1 0,18-2 0,-21-17-64,21 19-257,1-21 65,-21 21 96,20-2 128,20 42 96,0-1-128,20 0-96,0 20-64,0 20 160,39 0-33,-18 19 97,18 2 64,-19-2-31,-1 0-226,1-19 193,-40 21 0,20-41-32,-20 19 0,0 1-128,-20 0-288,0-1-1,0-19-864,1 0-3011</inkml:trace>
  <inkml:trace contextRef="#ctx0" brushRef="#br0" timeOffset="13722.6558">3281 2952 7623,'0'41'1345,"0"-22"609,0 21 64,0-1-513,0-19-544,18 20-128,2-40-257,21 20 1,-21-20 64,-2 0-193,23 0 32,-41 0 33,20-20-97,0-20-127,-20 0-257,19 21 0,-19-21-160,0 21-289,-19-1-640,19 20-416,-20 0-1186,20 0-3362</inkml:trace>
  <inkml:trace contextRef="#ctx0" brushRef="#br0" timeOffset="13990.2343">3597 2754 1249,'0'0'16111,"0"0"-15567,0 0-447,0 0-418,0 19 353,20 1 225,0 21 95,-20 18-160,40-20-96,-21-19 64,21 21-128,1-22-352,-23 1-737,23 0-1025,-21-20-3651</inkml:trace>
  <inkml:trace contextRef="#ctx0" brushRef="#br0" timeOffset="14156.25">3578 2993 15855,'0'-20'3651,"0"20"-2498,19-21-416,21 1-513,0 1-256,-1-1-128,22 20-929,-2-20-1089,1 20-3011</inkml:trace>
  <inkml:trace contextRef="#ctx0" brushRef="#br0" timeOffset="15040.039">4609 2952 10762,'-18'-39'1313,"18"19"-833,-21 0-63,21 1-33,-20 19 129,0-20 512,0 20 32,1 0-321,-1 0-95,0 20-417,0-20-96,-19 19 0,19 21 161,0-1-33,0 21 0,20-1-128,0 2-32,0-22 0,40 0-64,-20-19 97,19 0-65,-19-20 192,20 0 32,-1-20 0,-19-19 65,0-1-1,1 0-128,-3 0-96,-18 1-128,0 0-128,-18-2 32,-3 21 224,21 1-224,-20 19-64,0 0 32,20 0-320,-20 19 416,20 1-1,0 21-31,20-2 32,-20 0 0,40-19-96,-19 21-576,17-22-578,3 1-736,-1-20-2402</inkml:trace>
  <inkml:trace contextRef="#ctx0" brushRef="#br0" timeOffset="15279.2968">4947 3230 12684,'0'0'1249,"0"0"-288,0 0 672,0-20-832,-20 20 192,20-19 96,-19-1-32,19-19-192,-20-2-513,0 2-224,20-1-128,-20-20 0,20 21-224,-20-1-801,20 21-32,20 19-513,-20 0-672,20 0-929,0 19-4324</inkml:trace>
  <inkml:trace contextRef="#ctx0" brushRef="#br0" timeOffset="15546.8747">5245 3210 14958,'-20'20'672,"1"-40"610,-1 20-866,0-19-192,0-21 225,-1 21 191,3-22-255,-2 2-289,20 19 96,0-19-32,0-2-160,0 21 32,20 1-160,-2 19-32,23 0-545,-1 0-1121,-1 0-2081,1 19-5959</inkml:trace>
  <inkml:trace contextRef="#ctx0" brushRef="#br0" timeOffset="15945.3125">5662 2893 12395,'-59'0'2467,"39"0"-674,0 20-223,-1-1-994,21 1-255,-18 21 159,18-22-192,0 21-256,18-1-32,-18-39 193,41 20-161,-21-20 160,0 0 64,-1-20 96,1 0-288,-20 1-32,20-21-32,-20 1-32,0 18 161,-20 1-97,20 1-64,-20 19-33,1 0-255,19 0-128,0 19 416,0 1-96,0 21 128,19-22 0,21 21-257,0-21-1024,-1-19-513,1 20-1441,-1-20-2338</inkml:trace>
  <inkml:trace contextRef="#ctx0" brushRef="#br0" timeOffset="16163.0855">5840 2913 14926,'0'19'2018,"0"-19"-1698,20 20 705,0 1-128,1-1-353,-1 19 65,19-19-225,1-20-128,19 19-63,-19-19-386,-1 0-319,1 0-225,0-19-576,-1-1-929,-19 0-1826,-20 1-4260</inkml:trace>
  <inkml:trace contextRef="#ctx0" brushRef="#br0" timeOffset="16332.0312">6277 2873 13292,'-20'20'993,"0"19"352,20 2 289,-19 18-289,-1 20 385,0-19 288,0-1-833,0 2-993,1-2 0,-1-20-32,20 2-512,0-22-897,0 21-225,0-21-1216,0 1-4197</inkml:trace>
  <inkml:trace contextRef="#ctx0" brushRef="#br0" timeOffset="17321.289">7211 2654 5701,'-21'-59'10282,"-19"39"-9257,22-19 192,-23 19-160,21 20-961,-19 0 0,19 0 320,-20 20-384,40 19-64,-20-19-64,20 19 32,20 2 96,-20-2 64,40 20-32,-20-19-96,-1 20 32,1-20-256,-20 20 96,20-21 128,-20 1-64,-20-1 160,0-19 0,20 20-32,-19-20-64,19 0 64,0-20-96,0 19 32,0-19 160,19 0 192,21 0-95,-20-19-193,19 19 0,-19 0-161,21 0 161,-21 0-32,19 0-352,-19-20-288,0 20-610,20-20-1056,-40 20-2659</inkml:trace>
  <inkml:trace contextRef="#ctx0" brushRef="#br0" timeOffset="17842.7734">7409 2695 12972,'-20'-41'224,"20"41"1249,-20 0-640,20 0-577,0 21-416,0-1 705,20 19 256,-20 0-321,40 22 32,-20-22-31,19 40-33,-19-38-31,21 18-193,-3-20-128,23-19 32,-22 20 64,21-40-96,-21 20 225,21-40-161,-21 1 32,21-2 32,-21 1-256,-19-19-32,1-20-224,-1 18-32,-20 2-1,-20 19 321,-1 0-64,1 1 0,-19 19 96,19 0-64,-20 0 160,20 19-192,1 1 32,-1 0-32,20 19 128,0 2 128,20-2-63,-1 20-194,21-18 130,0-22 63,-1 21-545,2-40 1,17 19-321,-17-19-576,-21 0-1089,0-19-2499</inkml:trace>
  <inkml:trace contextRef="#ctx0" brushRef="#br0" timeOffset="18162.1089">8104 2834 13196,'0'39'160,"20"-19"1442,0 19-353,0 2-160,-1-2-128,1 1-128,0-21-513,0 21-128,0-19-96,-1-21 96,1 19 1,-20-19-1,0 0 64,0 0 577,0 0-129,0-19-447,0-22-161,0 2-128,0-1-128,0 21-97,20-22-127,0 21-257,-20 20 161,21 0 96,-3 20 159,22 1-351,-19 18-513,-1 1-705,19-21-1697,-19 1-2947</inkml:trace>
  <inkml:trace contextRef="#ctx0" brushRef="#br0" timeOffset="18618.164">8759 2834 10249,'0'-41'3107,"-20"41"-737,0 0-640,0 20-1185,0 1 95,1 18 449,19 1 288,-20 20-800,20-21-417,0-19-96,20 0 128,-1-1-95,21-19 191,-20 0 128,0-19 1,-1-1-33,1 0-256,0-19-384,-20 18-32,0-18-193,-20 19 225,20 20 224,0 0-256,0 0-673,0 20 800,0 19 1,0 2 64,20 18 128,21 0 64,-23-19 97,23 0 255,-1-1-192,-20 0 321,-1-17-161,-19 17-128,0-19 257,-19-1-321,-1 1 193,0 0-161,0-20-256,-1 21-833,-17-21-993,17 0-1665,1 0-9193</inkml:trace>
  <inkml:trace contextRef="#ctx0" brushRef="#br0" timeOffset="19176.7578">8997 2595 15246,'0'0'1025,"0"0"-256,0 0-513,0 0-320,0 20 768,0 19 289,20 2-480,-20-2-481,20 20 160,20-18-160,-21 18-192,1-20-545,20 2-576,-20-21-929,-1-20-2819</inkml:trace>
  <inkml:trace contextRef="#ctx0" brushRef="#br0" timeOffset="19675.7812">8978 2973 18833,'0'0'1217,"0"0"-1665,19 0 480,-19 0-96,20-21 160,-20 21 160,20-20-288,-20 1-384,20-21-289,-20 21 129,20-22-257,-20 1-608,0 1 31,19-20 1122,-19 38 224,0 1 256,0 1 577,20 19-257,-20 19-544,0 1 705,20 1 96,0 18-65,0 20 129,-1 2-320,21-22-129,1 20 0,-3-18-320,3-2 97,-21 1-97,-1-21 96,1 1-224,0-20 224,-20 0 128,0 0 289,0 0 191,0-20-575,0 1-33,-20-40-96,20 18-192,0 2 128,0-1-225,0 21-159,0 19 0,20 0 95,0 19 97,0 21 128,-1-1 64,21 2 32,-20-2-640,19 0-513,1 1-1250,-20-19-2914</inkml:trace>
  <inkml:trace contextRef="#ctx0" brushRef="#br0" timeOffset="19893.5544">9711 2854 18225,'20'0'1505,"-20"-20"-95,0 20-450,21 0-896,-21-21-31,20 21-33,-20 0 32,18 0-481,3 21-864,19-21-257,-20 0-1921,0 20-6182</inkml:trace>
  <inkml:trace contextRef="#ctx0" brushRef="#br0" timeOffset="20076.1718">9790 3032 19410,'0'-20'705,"41"1"1056,-21-22-736,20 21-961,-21 1 32,21-1-160,-20 20-352,19 0-1410,-19 0-704,0 20-3140</inkml:trace>
  <inkml:trace contextRef="#ctx0" brushRef="#br0" timeOffset="20501.9531">10248 2873 17104,'20'20'-417,"-20"-20"1122,20 20 64,-20 19-193,19-18 481,-19-1 256,0-1-544,20 1-192,-20 0-193,0-20 0,0 0-95,0 0 287,0 0 193,0-20-609,0 20-384,0-39-128,0-2 63,0 2-383,0-20-161,20 18 192,0 1 385,0 21 32,-1 19-64,1 0 320,0 19-32,0 21 384,1 1 0,-3-2-256,-18 20 1,20-18-65,0-2-32,1-19-96,-21-1-577,20-19-384,-20 20-352,0-20-673,0 0-1954,0 0-6854</inkml:trace>
  <inkml:trace contextRef="#ctx0" brushRef="#br0" timeOffset="20958.0078">10586 2536 20050,'18'-20'2307,"-18"-1"-1827,20 21 1,-20-19-385,21 19-96,-1 0-64,20 0-32,-21 19 96,21 2 32,-20-1-129,19 19-127,-19 1 128,0-21-32,0 22 32,1 18 96,-3-20-96,2 22 0,-20-22 64,20 1 64,1 20-288,-21-21-289,20 20 97,-2-19 127,-18 20 1,21-21-321,-21 20 577,0-18-160,0-1 288,0-1-128,0-19 609,-21-20 448,3 21-673,-2-21-224,-1 0 96,1 0-352,0-21-609,-19 21-896,19 0-3236</inkml:trace>
  <inkml:trace contextRef="#ctx0" brushRef="#br0" timeOffset="37556.6405">620 3985 3331,'0'19'1921,"0"-19"450,0 0-1,-20 0-736,20 0-257,0 0-673,0 20-447,0-20 415,0 21 321,0-1-128,0 19-32,20 0-321,0 1 33,-1 20-289,1-1-64,0 2-160,0-2 64,-20-20-31,21 2-1,-21-2-96,18-19 96,-18-1 32,0 1-32,20 0 160,-20-20 385,0 0 896,0 0-1441,0-20 64,-20 0 0,2-19-32,-3-21-64,1-19-32,-20 18 96,21-37-224,-1-2 192,0 22-32,20-2 65,-20 21-97,20 18-65,0 1-63,0 21-160,20 19 160,0 0 128,0 19 32,19 21 64,1 20-32,19-1 64,-18 21-64,17-21 96,3 21-63,-22-1-97,1 1 0,-1-21 96,1 2-96,-20-22-577,0 0-352,-1 1-544,1-21-769,-20 2-2531</inkml:trace>
  <inkml:trace contextRef="#ctx0" brushRef="#br0" timeOffset="37774.414">699 4441 17552,'-59'20'2018,"39"-20"-1153,0 0-449,20 0 705,0 0-288,20-20-769,19 1-32,-19-1-64,41 20-224,-23-20-705,3 20-352,-3-19-385,3 19-992,18-22-3172</inkml:trace>
  <inkml:trace contextRef="#ctx0" brushRef="#br0" timeOffset="37961.914">1175 4322 12427,'0'0'2979,"0"-20"-1986,20 20 833,-20-20-833,20 1-609,1 19 0,-21-20-480,38 20-96,-17-20-1441,19 20-1699,-20 20-6213</inkml:trace>
  <inkml:trace contextRef="#ctx0" brushRef="#br0" timeOffset="38114.2574">1355 4441 19922,'0'0'1057,"19"0"-224,1-19-128,0-1-673,20 0-320,-1 20-545,1-19-1313,-1 19-3299</inkml:trace>
  <inkml:trace contextRef="#ctx0" brushRef="#br0" timeOffset="38838.8669">1989 3906 12972,'-20'-41'897,"1"21"192,-1 20-160,20-19 96,-20 19-417,20 0-95,0 19 287,0 21 1,20 1-192,-20 18-33,20 1-223,-1 19-129,1 1-128,20-2 0,-19 3-64,17-42-32,-18 0-192,1 1-481,-1-40-448,0 21-865,-1-21-1409,-19 0-4228</inkml:trace>
  <inkml:trace contextRef="#ctx0" brushRef="#br0" timeOffset="39165.0388">2347 4183 16463,'0'-40'1762,"0"21"-865,-20 19-65,0 0-319,0 0-289,-19 39 353,19-19-97,0 20-384,0 0-64,1-1 0,-1 0-96,40 2-192,19-21 256,1-20 64,-1 20 64,41-20-128,-21-20 96,20 20-64,-18 0 0,-22 0-160,-19 0 160,-20 20 128,0 19 65,0-19-97,-20 20 128,-1 0-160,3-21-224,-2 1-353,20 0-672,-20-20-1121,20 0-2178</inkml:trace>
  <inkml:trace contextRef="#ctx0" brushRef="#br0" timeOffset="39388.6714">2684 4045 18065,'20'-41'1025,"-20"41"-769,0 20-416,0 1 448,0 18 609,20 20-32,-20 2-513,40-2-288,-21-20 64,21 22-160,0-22-320,-21-19-705,21-1-321,-19 1-1120,-21-20-2883</inkml:trace>
  <inkml:trace contextRef="#ctx0" brushRef="#br0" timeOffset="39587.8905">2584 4322 18961,'-18'0'2627,"18"0"-1442,18 0 224,23-20 33,-1-19-1058,-1 19-256,21 0-64,-1 1-128,0-2-576,-19 1-449,21 0-801,-22 20-961,-19 0-2178</inkml:trace>
  <inkml:trace contextRef="#ctx0" brushRef="#br0" timeOffset="40887.6949">3736 4143 12075,'0'-59'1217,"-20"20"961,0 18-1153,1 1-480,-1 20 159,0-19-127,-20 38-193,21 1-256,-21 1-64,20 38-32,-19-20 0,19 22 33,20-22-194,0 0 193,0 1-160,20 1 64,19-22 64,1-19 64,19 0 33,1 0-129,19 0 64,-20-19 32,-18 19 0,-21 0-96,0 19 160,-20 1 320,0 0 321,-20-1-320,0 21-161,-21-19-128,3-2-128,17 21-32,-19-21-672,40-19-674,-20 20-511,20-20-1955,0 0-8872</inkml:trace>
  <inkml:trace contextRef="#ctx0" brushRef="#br0" timeOffset="41170.8983">3975 4363 15022,'20'0'1153,"-20"0"-1281,0 19 512,19 1 545,-19 0-64,20 19 192,0-19-481,0 1-287,19-21 95,1 0-64,-19 0 1,17-21 31,-18 1 0,1-19-64,-1 19-31,-40-19-321,20 17-353,-41 3-63,3-1-449,17 20-96,-19 0-737,1 20 193,-1 21-65,20-2-768,1 0-2114</inkml:trace>
  <inkml:trace contextRef="#ctx0" brushRef="#br0" timeOffset="41394.5308">4530 4502 16559,'-20'-21'1794,"-19"1"192,19-19-865,-20 19-577,21-19 65,-21-2-193,20 21-480,-19-19-32,39-1-32,0 21-481,0-2-800,18 1-1089,23 20-2083</inkml:trace>
  <inkml:trace contextRef="#ctx0" brushRef="#br0" timeOffset="41607.4214">4670 3945 17328,'0'0'1249,"0"20"-1281,0-20-288,0 20 800,20 19 289,19 21 64,-19-1-385,20 2-320,-1-2-32,1 0-384,0-18-353,-21-22-832,21 1-1410,-20 0-3266</inkml:trace>
  <inkml:trace contextRef="#ctx0" brushRef="#br0" timeOffset="41948.2417">4710 4263 16271,'0'19'1954,"19"-19"-2178,1 20 1249,20-20-673,-1 20-192,21-20 0,-1 0 96,2 0-127,-2-20-226,-19 0 33,-1 1 0,1-21 96,-20 21-64,-1-2 64,-19-19 0,0 21 0,0-1-128,-19 0-64,-1 1 32,0 19 32,0 0 0,-1 0 224,-17 19 64,18 1 0,-1 0-64,21 19 97,-20 2 31,20-2-160,20 0-128,1 1 32,19 1-416,-1-22-1122,1 1-2017,19-20-5382</inkml:trace>
  <inkml:trace contextRef="#ctx0" brushRef="#br0" timeOffset="42314.453">5443 4204 12139,'0'39'1762,"-20"-19"-1154,20-1 1026,20 21-321,-20 1-448,20-22-289,21 1-159,-21 0-161,19-20-128,-19 0 128,0 0 97,0-40-610,-1-1 1,1 2-224,-20 0-1,-20-20-287,1-2-482,-21 2 65,20-1 705,-19 21 416,19-1 640,0 21 674,-1 19 63,21 0-416,0 19-737,0 1 480,21 19 321,-1 2-32,18-2-416,3 1-321,18-1-32,-19 2-192,19-22-961,-19 1-737,1 19-1120,-3-39-6631</inkml:trace>
  <inkml:trace contextRef="#ctx0" brushRef="#br0" timeOffset="43238.2808">6595 4183 9288,'-40'-40'3363,"21"40"-1537,-1-19-609,0 19 1,0 0-1058,0 19-96,1 1 192,-1 21 64,20 18 1,-20-20 159,20 22-32,20-2-223,-20-20-1,20-19-32,19 1 96,-19-21 1,20 0 191,-21-21 97,21 1-193,-20-19 0,0-1-127,-20 21-65,19-22-32,-19 1-160,-19 21-192,19-1-129,-20 0 225,0 1 0,20 19-64,-20 19-64,0 1 160,20 0 192,0 19 224,0 0-256,20 2-128,0-1 64,20-1-32,-1 2-448,22-41-385,-2 19-384,0-19-993,1 0-1377,-21 0-7016</inkml:trace>
  <inkml:trace contextRef="#ctx0" brushRef="#br0" timeOffset="43456.0546">7032 4521 15566,'0'0'1602,"0"0"-481,0-19 640,-20-2-800,0 1-32,0 0 0,0-19-480,1 0-257,-1-2 0,0 1 0,0 1-160,0 0-96,20-2-833,-19 21-384,19 20-288,19 0-1058,1 0-1024,0 40-3748</inkml:trace>
  <inkml:trace contextRef="#ctx0" brushRef="#br0" timeOffset="43705.078">7449 4541 16463,'-40'-20'1377,"0"1"161,21-2-225,-21 1-800,0-19-129,1-1 128,-2-1-319,21 2-97,0 0-64,2 19-96,18 0-96,0 1-129,18-2-31,2 21-769,21 0-352,-1-20-481,19 20-1538,0 0-4323</inkml:trace>
  <inkml:trace contextRef="#ctx0" brushRef="#br0" timeOffset="44070.3125">7747 4163 11851,'-40'20'4772,"-1"-20"-3651,23 21 64,-2 18-416,-21 0-160,21 1 288,20 20-353,-18-1-576,36-19 0,2-19 0,1-2 192,19-19 32,-22 0 129,23 0-1,-21-40-96,0 0-128,-1 1 32,-19 0-64,0-2-288,0 1-192,0 1 160,-19 19 352,19 1-32,0 19 96,0 0-705,-20 19 1,20 1 448,0 19 128,20 1-96,-1 1 96,1-22-353,20 1-1216,-1 0-801,1-20-1730,0-20-9063</inkml:trace>
  <inkml:trace contextRef="#ctx0" brushRef="#br0" timeOffset="44432.6169">7964 4143 14477,'-19'20'2499,"19"0"-1667,0 1 514,0 18-514,19-19-319,21-1-65,-19 1-159,17 0 31,3-20 0,-21-20 65,20 20 63,-21-39-288,-19 19-256,0 0-96,0 1 288,0-2-192,0 21 32,0 21-865,0-2 416,20 1 610,0 39-65,20-20 384,-1 42-224,22-22 0,-23 1 65,3-1-257,-21 1 160,-2-1 192,3-19-64,-21-1-63,0 2 223,-21-2-224,3-19-32,-23-1-512,1 1-545,-19-20-704,0 20-1090,19-20-2466</inkml:trace>
  <inkml:trace contextRef="#ctx0" brushRef="#br0" timeOffset="45439.453">9314 3985 18161,'-20'-40'929,"-18"21"-769,17-1 480,1 20-512,0 0-256,-19 0 192,19 20-192,20 19 0,0-19 0,0 19 128,0 21-32,0-1-352,20 2-321,0-2-64,-1 0 193,-19 1 287,20-1 193,0 2 96,-20-22-32,21-19 32,-21-1 225,0-19 223,0 0 0,20 0 321,-20 0 192,18 0-96,2-19-289,21-1-127,-21 20-353,-1-20-192,21 20 32,-20 0-96,19 0-513,-19 20-288,20-20 192,-20 20 97,-1-20-193,1 19-320,0-19-129,0-19-415,1 19-2787</inkml:trace>
  <inkml:trace contextRef="#ctx0" brushRef="#br0" timeOffset="45859.375">9553 4045 13708,'0'0'1057,"20"20"-1089,-20-1 1186,19 21-162,1-1-159,0-19 32,0 20-352,1-20-129,-3 0 192,-18-20 161,0 0 288,0 0 224,0-20-608,0 0-449,0 1-32,-18-22-128,18 2 32,-21-1-256,21 1-480,0-2-257,0 22 416,0-1 193,21 20-193,-3 0 321,2 20 160,21 19-32,-3 2 128,-17-2 128,19 0-192,0 1 32,-21 0-32,1-20-288,0 0-545,0-20-864,0 19-1314,-20-38-4420</inkml:trace>
  <inkml:trace contextRef="#ctx0" brushRef="#br0" timeOffset="46054.6875">10228 4045 13901,'-21'39'672,"21"-19"-63,-18 19 896,18-19-352,0 21-544,0-2-513,0 0-160,18 1-993,3 1-1153,-1-22-2563</inkml:trace>
  <inkml:trace contextRef="#ctx0" brushRef="#br0" timeOffset="46395.5074">10406 4204 18609,'40'-41'993,"1"21"961,-23 20-1506,2-19-416,0 38-64,-20 1 64,0 0-352,0 40-417,0-21-256,0 20 769,-20-18 288,20-1-96,0-1 160,0-19 257,0-20-129,0 21 128,0-21 257,20 0 96,1 0 288,-1 0-321,18-21-447,3 21-129,-1-20-160,-21 0 96,1 1-385,0 19-1088,0 0-577,0-20-448,-20 20-1762,0 0-6278</inkml:trace>
  <inkml:trace contextRef="#ctx0" brushRef="#br0" timeOffset="46787.1089">10705 3926 21075,'0'-20'1762,"0"20"-1121,0-21-545,0 21-384,19 0 256,1 0-1,0 0 1,20 0-32,-21 0 32,21 0-32,1 0-192,-23 21 160,2-1 32,0-1 64,21 21-32,-23-21 96,3 22-96,19-2 64,-20 1 0,-1-1 0,1 2 64,0 18-64,0-20 0,-20 22-32,20-22 64,-20 0 0,0 1 32,0-19 65,-20-2-129,0 1 0,-20 0-161,21-1-383,-1-19-641,0 0-1538,0 0-4259</inkml:trace>
  <inkml:trace contextRef="#ctx0" brushRef="#br0" timeOffset="47720.7027">778 5215 11883,'0'-19'1761,"0"19"-383,0 0-97,0-20-224,0 20-609,0 0 353,0 20-96,0-1-193,20 21-255,-20 20-161,21-21 64,-1 20-192,-2-18 64,2-1-577,1-1-768,-21-19-1538,20 1-3427</inkml:trace>
  <inkml:trace contextRef="#ctx0" brushRef="#br0" timeOffset="48061.523">740 5315 16527,'-21'-39'2018,"1"18"-1281,20 1 31,0 0 386,20 1-1186,-20-1-33,21 20-63,-3 0-32,2 0 224,21 0-352,-3 39-128,3-19 159,-1 21 1,-21-2 96,21 20 64,-20-20-96,0 2 32,19-21 128,-19 19-33,20-19 162,-1 0-33,1 1 64,-19-2 0,-1 1 64,-2 0 256,-18-1 417,0 1-256,-18 19-129,-2-18-352,-1-1 97,1 0-770,0-20-384,0 19-896,1-19-2756</inkml:trace>
  <inkml:trace contextRef="#ctx0" brushRef="#br0" timeOffset="48336.914">1513 5374 17264,'20'-20'5477,"0"20"-5573,-20-19 288,19 19 192,1-20-351,0 0-66,1 20 33,17-19-128,3 19-929,-1 0-1025,-1 0-544,1 0-3684</inkml:trace>
  <inkml:trace contextRef="#ctx0" brushRef="#br0" timeOffset="48503.9062">1770 5494 20211,'0'19'1793,"0"1"-1697,21-20 1250,-1-20-193,0 1-801,19-1-320,-19 0 0,20 1-897,-20 19-960,19 0-1474,-19 0-1890</inkml:trace>
  <inkml:trace contextRef="#ctx0" brushRef="#br0" timeOffset="49264.6483">2307 5137 15598,'60'-41'1153,"-41"2"-64,21 19 161,1 0-898,-3 20-448,-17 20 96,-1 19 0,18 2 32,-17 18-128,-1 20-321,-20-19 225,0 19 192,0-19 32,0-1 64,-20-19-32,20 0 225,0-20-33,0 0 0,-21-1 96,21-19 129,21 0 928,-1 0-480,0 0-64,0-19-673,19 19-160,-19 0-32,0-20-256,0 20-897,-1-20-961,1 20-160,0-19-2787</inkml:trace>
  <inkml:trace contextRef="#ctx0" brushRef="#br0" timeOffset="49560.5468">2882 5374 5285,'20'39'11018,"0"-17"-10602,-20-3 129,21 21 384,-21-1-321,20-19-127,-20 1 416,20-21-481,-20 0-160,0 0 257,0 0 384,0 0-289,0-21-191,0 1-385,18-19 32,-18-1-96,0 21-97,21-3-63,-1 3-160,0-1 32,0 20-33,19 20-31,1-1-545,19 3-352,-19 17-1378,-1 0-3202</inkml:trace>
  <inkml:trace contextRef="#ctx0" brushRef="#br0" timeOffset="49958.0074">3360 5374 14765,'-21'0'1282,"1"20"-706,0-1 289,20 3 64,0 17 192,0 20-96,0-18-288,20-22-577,21 21-32,-3-21-128,3-19 192,-21 0-32,0 0 481,-1-39-321,1 19 33,-20-20-225,0-19-224,0 19-353,-20-20-256,1-19-223,-21 19-322,20 1 482,-19 19 704,19 21 320,20-1 320,-21 20 193,21 0-961,0 20 576,21 19 385,-1 0-256,-2 22-193,23 17-128,18-19 64,-19 2-224,19-22-480,1 1-833,-1-19-609,2 18-1890,-23-39-10505</inkml:trace>
  <inkml:trace contextRef="#ctx0" brushRef="#br0" timeOffset="50372.0702">4591 5137 15694,'18'0'1506,"-18"19"-1314,20 1 833,-20 0-384,20 19-513,-20 2-128,0-22-64,21 1-513,-1 0-928,-20-1-1506,0-19-6246</inkml:trace>
  <inkml:trace contextRef="#ctx0" brushRef="#br0" timeOffset="50523.4375">4769 5117 18193,'0'0'3459,"0"0"-3491,20 20 0,-20-1 480,20 1-384,-1 0-352,1-1 288,0 1-1697,0 0-1218,0 1-3523</inkml:trace>
  <inkml:trace contextRef="#ctx0" brushRef="#br0" timeOffset="51256.8358">7111 5235 15694,'0'0'769,"21"0"-1185,-21 20 928,0 1 65,18 18-257,-18-19 32,20 19-288,-20 0-32,20-17-384,1-3-993,-1-19-1794,0 0-6054</inkml:trace>
  <inkml:trace contextRef="#ctx0" brushRef="#br0" timeOffset="51408.2027">7290 5276 2466,'20'39'16688,"0"-19"-16656,19-1-32,-19 21 0,20 1-513,-1-22-768,1 1-609,-20 0-3395</inkml:trace>
  <inkml:trace contextRef="#ctx0" brushRef="#br0" timeOffset="52421.875">9533 5076 11787,'-20'-19'2082,"20"-1"448,-20 0-640,1 20-929,-1 20-993,-20-20 0,20 39 96,-19-19-160,19 21 0,20-2-1,0 0 33,0 1-32,0 0-256,20 0-96,-20 19 127,20-18 161,-1-2 128,-19 20 32,0-18 32,0-2 0,0 20-32,0-20 64,-19 2-32,19-21 128,0-1-64,0 1-64,0-20 33,0 0 383,19 0 385,1 0-161,20 0-255,-1 0-193,-19 0-96,20 0-288,-1 0 128,1 0-352,1 20-289,-3-20-448,3 19-545,-21-19-800,-2 20-2371</inkml:trace>
  <inkml:trace contextRef="#ctx0" brushRef="#br0" timeOffset="52973.6324">9851 5137 15182,'0'19'1377,"20"-19"-864,-20 20 608,0 19-577,20 1-127,-20-19 191,0 18-63,19-39-321,-19 20 64,0-20 289,0 0 320,0 0-129,0 0 97,0-20-641,0 0-256,0-20 0,0 0-64,0 1-320,0 0-449,20-2 224,-20 21-31,20 1 640,0 19-321,0 0 129,19 19 192,-19 1-32,0 21 96,1-2 0,-3 0 0,2 1-32,1-19-64,-1-2-320,0 1-737,-2 0-737,-18-1-1537,21-19-5350</inkml:trace>
  <inkml:trace contextRef="#ctx0" brushRef="#br0" timeOffset="53235.3515">10426 5176 15406,'0'20'1249,"0"-20"-160,0 19 353,0 1-642,0 0-95,0 20-545,0-20-160,0 0-64,0-1-64,20 1-609,0 0-800,-20-1-1218,21-19-3362</inkml:trace>
  <inkml:trace contextRef="#ctx0" brushRef="#br0" timeOffset="53675.7808">10604 5474 16079,'20'-39'1281,"1"39"-1217,-21-22 641,20 22-609,-20-19-128,20 19 96,0 19-96,-1-19 32,-19 22 32,20-3 0,0 1 0,0 19-64,0-19 64,-20 21-32,19-2 64,-19-19-32,0 19 32,0-19 64,0-1 513,0 2-65,0-1-31,0-20-1,20 0 353,-20-20 128,20 20-128,0-21-513,19 2-352,-19-1 96,0 0-288,1 20-576,-1 0-449,-2 0-705,3 0 897,-1 0-865,0 0-1473,-20 0-2691</inkml:trace>
  <inkml:trace contextRef="#ctx0" brushRef="#br0" timeOffset="54357.4214">10843 4957 14349,'0'0'1986,"0"0"-769,0-20 289,20 20-642,21-20 289,-23 1-288,2 19-801,21 0-32,-21 0-64,-2 0 0,3 0 0,-1 19 96,0 1-64,19-20-96,-19 20 192,-20 1-128,20-1 224,0-1-352,0 1 256,-20 0 65,0 19 31,19-18 128,-19 18 96,20 1-255,0-1-65,0 21-64,0-1-224,-1 22 512,21-22-256,-20 0-32,1-19-128,17 19 192,-17-19-192,-21-21 160,20 22 0,-20-41-96,20 20 128,-20-1 128,0-19 129,0 0 287,-20 20-127,0-20-225,-1 20-64,-17-20-224,17 19 96,-19-19-352,1 0-385,-1 0-736,20-19-1025,0 19-2339</inkml:trace>
  <inkml:trace contextRef="#ctx0" brushRef="#br0" timeOffset="70323.2417">2169 6922 13837,'-20'-39'-129,"20"39"962,-20-20-512,20 20 127,0 0-352,-21 20 0,21 0 449,21-1 191,-21 22 33,20-2-96,0 21-97,-1 0-63,21-1-193,-20-20-128,0 2-128,-1-2 161,-19-19-225,20 19 64,0-19-32,-20 0-481,20-20-255,0 21-834,-20-2-1249,19-19-3106</inkml:trace>
  <inkml:trace contextRef="#ctx0" brushRef="#br0" timeOffset="71989.2577">2149 6903 14029,'-20'0'1409,"20"0"-1537,20-20-352,0 20 415,-1-20-191,21 20-352,0 0 383,-1 0 193,21 20-128,-1-20 32,0 0 128,2 20 0,18-20 32,20 0 32,-20-20 0,40 0 64,1 1 33,-1-1 95,1 0-224,-21 20-32,19-21 32,1 21 32,0-19 128,1 19-96,19 0-608,-1 0 95,-18-20 353,-1 20 32,0 0 64,-1 0 0,2 0 96,-21-20 33,0 20 191,0 0 32,0-19 257,-18 19-129,-2 0-31,0-20-97,0 20 1,-18 0-193,-2 0-32,-19 0-96,19 0-64,-19 0-32,-1 0-32,-19 0 32,20 0 32,-19 0 0,-3 20 96,-18-20 865,20 0 160,-20 0-320,0 0 160,0 0-449,0 0-192,0 0-384,0 0 417,-20 0-417,20 0 64,0 0 32,-18 0 0,18 0 128,0 19-128,0-19-32,-21 0 224,21 0-64,0 0-160,0 0 0,0 0 0,0 20-32,0 0 32,0-1 64,0 2-64,21-1 32,-21 19 64,0 1-480,18-1 704,-18 21-256,0 19-128,0-18 160,0 17-96,0-17 0,20 17 0,-20-17 160,0-2-95,0 19-65,20-37 64,-20 18-32,0 2-32,21-22 160,-21 0-256,-21 1 256,42 0-192,-21-20 64,0 19 64,0-19-128,0 0 32,0-20 0,20 19 64,-20-19-96,0 0 32,0 0 32,0 20 64,0-20-96,0 0 0,0 0 96,0 0-128,0 0 32,-20 0-64,20-20-32,-21 20 96,1 0-32,0 0-224,2-19 160,-3 19-65,-19 0-95,20 0 0,-19-20-192,-1 20 31,1 0 161,-1 0 96,-19 0 64,-2 0 64,2 0 0,-1 20 160,-19-20-256,0 0 160,0 19-64,-2-19 64,22 0-32,-20 0-32,0-19 32,-1 19 0,0 0 0,1 0 0,0 0 32,-1 19 32,-20-19 0,1 20-192,0-20 128,20 21 32,-20-21 160,20 0-288,0 0 224,-2 0-256,2-21 192,0 21-64,0-20 64,0 20-32,-2-19 0,2 19-32,0-20 32,0 20-160,18 0 160,-18 0-64,0 0 32,19 0 0,21 0 0,-21 0 128,21-20 128,-1 20-160,-19 0 32,18 0-192,3 0-96,-3 0 192,1 0-96,21 0-32,-21 0 32,40 0 192,-20 0 96,20 0-256,0 0 32,0 0 0,0 0 32,20 0 161,-20 0-161,0 20 0,20-20 96,-20 0-96,20 0 224,-1 0 192,-19-20-223,0 1-1,-19-1 32,-1-21-224,0 2-160,-20 0 64,1-1 96,19-20-64,0 21-192,0-1 32,1-1-994,38 22-1344,-19-1-4517</inkml:trace>
  <inkml:trace contextRef="#ctx0" brushRef="#br0" timeOffset="72878.9058">3398 7479 14125,'21'19'-160,"-21"1"64,20 0 576,-20 21-96,20-2-159,-20 0 159,20 1 64,-20-19-127,19-2 31,-19-19 289,0 20 256,0-20 160,0 0 96,-19-20-673,19 1-320,-20-2-64,0-19-192,0-19 32,-1-1 96,3 1-64,18 0-192,0 18 192,0 2-96,0 19-32,18 20 32,3 0 63,19 39 130,-1 1-1,1 20-32,0-1 96,-1-20-160,21 22 128,-21-22-32,-19-19-128,21 21 96,-23-41-352,2 19-353,1 1-672,-1-20-1314,-20 0-2177</inkml:trace>
  <inkml:trace contextRef="#ctx0" brushRef="#br0" timeOffset="73061.5234">3498 7697 16335,'-19'0'2819,"19"0"-1410,0 0-800,19-20 255,1 20-31,0-20-929,0 20 0,19 0-481,1 0-1120,0 0-898,-1 0-3683</inkml:trace>
  <inkml:trace contextRef="#ctx0" brushRef="#br0" timeOffset="73908.2027">7270 6942 14125,'0'0'673,"0"-20"-225,0 20-512,20 20 288,-20 21 353,20-2 384,0 20-33,-20 21-255,20-1-192,-1 21-65,1-1-256,0-20 32,0 1-64,0-21-64,-1-19 0,1 0-224,-20 0-352,0-1-1058,0-19 161,0-1-1506,0-19-4292</inkml:trace>
  <inkml:trace contextRef="#ctx0" brushRef="#br0" timeOffset="75284.1796">7190 7142 16207,'0'-61'961,"21"42"-641,19-1-224,-21 20-128,21-20-64,0 20 64,-1 0-64,21 0 0,-1 0-96,20 0-33,0 0-95,21 0-128,-1-20 223,20 20-95,1 0 160,-1-19 64,0 19 160,19 0 128,-18 0-64,19-20 32,-1 20-128,-18 0 33,19-21-33,1 21 0,-22-20-32,1 20 32,-20-19-32,0 19 0,1 0 64,-1-20 384,-19 0 1,20 20-385,17-19-64,-36 19-64,18-20 64,1 0 0,-21 20-161,0-21 129,-19 21-32,-1 0-32,-19 0 32,-1 0 96,-19 21 224,-20-21-63,20 0 95,-20 20 64,0-20 257,0 0 31,-20 20-287,20-20-129,0 0-224,0 0 801,0 0-417,0 0-160,0 0-160,0 0-128,0 0 32,0 0 321,0 0 95,0 19-96,0-19-96,0 0-128,0 40 32,0-21-31,0 22-1,-20 18 0,20 0 32,0 2-96,0 17 64,0 2 32,0-1-64,20 21 160,0-22-64,1-17-64,-3-2-32,2 1 32,0-20 0,1-21-32,-1 1 33,-20 0-33,0-1 0,0 2 32,0-21 96,0 20-256,0-20 96,0 0 128,0 20-224,-20-20 64,20 0-64,-21 0 0,1 0 96,-18 19-97,17-19 1,-19 0 64,20 0 32,-19 0-64,-1 0-224,1-19 64,-1 19 192,-1 0 32,21 0 0,-18-20 32,-3 20-32,-18-20 32,-1 20 0,1-21 32,-20 21 32,0 0 256,-2 21-288,2-21 65,0 0-97,0 20 0,-20 0-64,18-20 0,-18 19-1,0-19-95,20 20 160,-21-20 32,-19 20-96,20-20 32,0 19-96,-1-19 96,1 20-96,0 1 32,0-21 32,0 20-32,-1-20 0,1 20 160,20-20-160,-20 0 96,20 0-32,-2 0 0,22 0 32,0 0-32,-1-20 32,21 20-64,-21 0 64,39-20-64,-17 20 64,18-21 0,-1 21-32,1 0 0,20 0-64,0 0 32,0 0-320,0 0 256,0 21 64,0-21-32,20 20 64,-20-20-64,21 20 192,-21-20-160,20 0 128,-20 0-64,0 0 128,0 0 96,0-20-128,0-21 0,0 21 0,-20-19 33,20-20-161,-21-1-96,1 20 128,2 1-64,18 19-353,-21 20-960,21 0-2210,0 0-7272</inkml:trace>
  <inkml:trace contextRef="#ctx0" brushRef="#br0" timeOffset="76190.4296">8877 7557 10794,'0'22'32,"-18"-3"-128,18 1 576,0 0 577,18-1-192,-18 21 32,0-19 160,0-2-513,20 1-352,1 0-95,-21-20 31,20 19-96,-20-19-321,0-19-191,0 19-1057,0-20-1506,-20 0-449,-21 1 514,23-22 928,-23 21 1857,21-19 2243,0 0 1121,-19-2 609,39 21-513,-20 0-1185,20 1-577,20-1-351,0 0-130,19-20 98,1 40-770,-1-20-352,2 40-224,-21 1 64,0 18-225,0 0-127,-1 1-65,-19 1 161,-19-2 288,19-19 128,0-1 32,0 1-64,0-20 0,19 20 0,1-20 64,20 21 64,-20-21 224,19 19-64,-19 1-128,0 0-64,-20 19 65,0-19 191,-20-1 256,0 2 33,-19-21-417,19 20-64,0-20-416,0 0-1217,0 0-1474,1-20-9545</inkml:trace>
  <inkml:trace contextRef="#ctx0" brushRef="#br0" timeOffset="77696.289">3856 9286 13452,'0'0'2146,"0"0"-1409,20 0 480,-20 19 128,20 1-352,-20 0-352,19-1-97,-19 22-255,0-21-193,20-1 32,-20 1-128,20 0 0,-20-20-128,0 19-673,20-19-672,-20 0-1378,0 0-2754</inkml:trace>
  <inkml:trace contextRef="#ctx0" brushRef="#br0" timeOffset="77870.1171">3657 9047 15182,'-60'-40'5637,"41"21"-5124,19-1-866,0 20 97,0 0-993,0 0-1281,0 0-1923</inkml:trace>
  <inkml:trace contextRef="#ctx0" brushRef="#br0" timeOffset="78891.6015">4014 8868 10826,'0'0'2146,"0"0"-1474,0 0-223,0 0 1088,0 0 193,0 0-417,20 0-224,-20 0-96,0 0-224,0 0-64,20 0 191,-20 0-127,0-19-385,0-1-127,0-19-97,0-2-160,-20 2 128,20-20-160,-20-2 32,1 2-64,19-1 96,-20 1-128,20 19 96,-20 1 0,20 18 32,0 1 32,0 20 32,0-19-160,0 19 224,0 0-224,0 0 64,0 0-64,0 0 0,0 0 96,0 0-128,0 0 0,-20 0-64,20 0-129,0 0 65,0 0 160,0 19 192,-20 1-192,1 1 128,-1-1-128,0-1 96,0 21-128,-1-21 160,21 1-128,-20-20-32,20 20 32,0-20 64,0 0 96,0 0 160,0-20 33,20 20 63,-20-39-256,21 19-32,-1-19-128,0 19 160,-20-21-128,20 22-32,-20 19-32,19-20-96,-19 20-33,20 0 97,-20 0 64,20 20 96,0-1-32,19-19 0,-19 20 64,20 1 65,-20-21-162,19 0-159,-19 0-640,1 20-546,17-20-480,-18 19-864,1 1-4229</inkml:trace>
  <inkml:trace contextRef="#ctx0" brushRef="#br0" timeOffset="79812.5">8759 9047 5092,'0'-20'4901,"19"20"-3235,-19 0-65,0 0 609,20 0-288,0 20-256,0-20-513,1 19-257,-3 22-255,23-21-257,-21 39-31,0-20-1,0 2 32,19-2-351,-19-19 159,-20 19-256,0-19 192,0 1 64,0-21-64,-20 20 160,0-20-128,1 19-31,-21-19-97,-1 0-417,3 0-191,-3 0-65,1 0-384,21-19-352,-21-1-225,40-1-1601,-20 1-3235</inkml:trace>
  <inkml:trace contextRef="#ctx0" brushRef="#br0" timeOffset="79973.6327">8620 8829 16719,'0'-20'257,"-20"1"-642,20 19-544,20 0-960,-20 0-1314,0 0-1474</inkml:trace>
  <inkml:trace contextRef="#ctx0" brushRef="#br0" timeOffset="80819.3359">9136 8690 13901,'0'0'576,"0"0"-223,0 20 928,0-20 224,0 0-31,0 19-514,0-19-479,0 20-33,0-20 257,0 20 32,0-20-33,0 0-95,0 0-193,0 0 97,0 0-129,-20 0-31,20-20-161,0 0-32,0-19-192,0 19 128,-20-40-160,20 20 32,0 1 32,-19-21-481,19 1 385,0 19-192,-20 21 224,20-22 64,-20 21 32,20 20-128,-20 0 0,0 0 64,20 0-256,-19 0 63,-1 20 97,0 1 64,20-1-32,-20 19 32,20 0 32,-21-19 0,21 21 64,0-22-64,0 1 64,0 0-128,0-20 160,0 0-32,21 0 192,-21-20-96,20 0-96,20-20 0,-21-19 0,21 19 32,0-20-128,-21 21 32,21 19-96,-20 0 192,0 20 32,19 0-32,-19 0-32,1 20 0,17 0-192,3-1 192,-21 1-736,0 1-738,19-1-447,-19-1-2243,-20-19-11850</inkml:trace>
  <inkml:trace contextRef="#ctx0" brushRef="#br0" timeOffset="86904.2964">857 10675 12972,'-18'-20'865,"-2"1"1185,-1 19-673,21 0-576,-20 0-193,20 0 609,0 19-320,20 1-480,-20 19-225,21 22-160,-1-22 64,-2 20 32,2-19-64,-20 0-256,21 0-577,-1-1-480,0-19-897,-20-1-1345,19 2-5606</inkml:trace>
  <inkml:trace contextRef="#ctx0" brushRef="#br0" timeOffset="87095.7027">740 10595 19282,'-41'-39'1858,"21"19"-962,0 0-415,1 1-417,19-1 0,-20-1-64,20 21-609,0 0-1953,0 0 32,0 0-770,20 21-6821</inkml:trace>
  <inkml:trace contextRef="#ctx0" brushRef="#br0" timeOffset="87339.8433">1037 10754 16912,'0'0'2530,"0"0"-2306,0 0-192,19-20 545,1 20-417,-20-20-192,20 20 0,0-19 64,0 19-96,19 0-481,-19 0-480,21 0-96,-3 19-993,3-19-3715</inkml:trace>
  <inkml:trace contextRef="#ctx0" brushRef="#br0" timeOffset="87512.6953">1374 10973 19986,'0'20'769,"0"-20"-320,0 0 1120,40-20-992,-20 0-609,19 1-32,1-2 64,0 21-993,19-20-1121,-18 20-897,18 0-2627</inkml:trace>
  <inkml:trace contextRef="#ctx0" brushRef="#br0" timeOffset="87801.7577">2088 10338 20371,'0'0'704,"-20"0"-1408,20 39 1152,0 1 449,0-1 64,0 21-96,20-1-289,21 2-416,-1-22 97,-1 20-193,1-18-256,-20-2-609,19 1-833,1-21-640,-1 1-2082</inkml:trace>
  <inkml:trace contextRef="#ctx0" brushRef="#br0" timeOffset="89272.4605">580 10258 10249,'-20'-20'1890,"20"20"-321,-19-19-255,19 19 255,-20-20-159,20 20-321,-20-20-289,20 20 1,0 0-160,0 0-385,-20 0-448,20 0 384,0 20-64,0 0-32,0-1-160,0-19 64,20 20 32,-20 0-32,0-20 64,20 19 128,-20-19 65,20 0-65,-20-19-192,19-1-64,-19 20-64,0-20 160,0 1 96,0-1-128,0 20-224,0 0-193,-19 0 97,-1 20-513,0-1-672,0 1-1570,20 19-3940</inkml:trace>
  <inkml:trace contextRef="#ctx0" brushRef="#br0" timeOffset="90020.5077">938 11826 12748,'19'0'-64,"-19"21"-97,0-21 1346,20 20 193,-20 19-129,20 0-256,0 1-160,0 0-161,-1 19-159,1-19-161,20 0-128,-20 19 33,-1-39 95,21 19-64,-40 2 97,0-1-1,0-1-352,-20-19 256,0 20-128,1-20-64,-21 19-448,20-39-1281,-19 20-385,19-20-2306,-20 0-9449</inkml:trace>
  <inkml:trace contextRef="#ctx0" brushRef="#br0" timeOffset="90511.7183">857 11588 9705,'0'0'2658,"-18"0"-896,18 0 320,-20 0-1089,20 0-128,0 0-97,0 20-159,20-20-129,-20 0-159,18 0-33,-18 0 288,20 0-159,1 0-129,-21 0 32,0-20-159,0 20-225,0-19-129,0 19-127,0 0-897,0 0-1185,0 0-1666,0 0-3043</inkml:trace>
  <inkml:trace contextRef="#ctx0" brushRef="#br0" timeOffset="91069.3359">1930 11965 18577,'-20'20'2114,"20"-20"-1217,0 0 0,0-20 416,0 0-576,0 20-577,20 0-160,-20-19 64,20 19-224,-1-20 192,1 20-32,0-20-353,21 20-639,-23 20-386,2 0-223,21-20-737,-41 19-2467</inkml:trace>
  <inkml:trace contextRef="#ctx0" brushRef="#br0" timeOffset="91264.6484">2029 12143 18801,'0'0'2595,"0"0"-2147,21-19 1410,-21 19-32,18-20-1314,2 0-608,0 20 64,21 0-384,-2 0-545,-19 0-609,20 0-608,-1 20-1057,1-20-3139</inkml:trace>
  <inkml:trace contextRef="#ctx0" brushRef="#br0" timeOffset="92155.2734">2724 11549 10313,'0'-21'3203,"-20"21"-1313,20 0-64,0-20-193,0 40-383,-20-20-834,20 21-384,0 18 577,20 20-33,-20 2 353,40 18-320,-20 1-513,-1-21-32,21 0 0,-20 1-32,0-21-64,-1 1 192,1-21-288,0 2 96,1 19-417,-1-40-928,-20 19-417,20-19-928,-20 0-4005</inkml:trace>
  <inkml:trace contextRef="#ctx0" brushRef="#br0" timeOffset="135811.5233">12531 3330 7751,'19'39'1409,"-19"1"321,0-19-129,20-2-223,-20 21-482,20-40 129,-20 19 129,20-19-290,-20 0 1,0 0 320,0 0 321,0 0-65,0-19-512,-20-1-481,0-19-95,-19-2 63,-1 2-288,0-20 0,1 18 0,-1-18-224,-1 0 128,3-2-96,17 2 128,21-1-32,-20 21-32,40-1 32,1 1-128,17-22 128,23 22-32,-2-20-64,21 38-64,-21-18-256,0 19-865,2 20-609,-23 0-320,-17 39-1634,-21 2-10441</inkml:trace>
  <inkml:trace contextRef="#ctx0" brushRef="#br0" timeOffset="136000">12153 3269 13708,'0'0'2114,"0"0"-992,20-19 127,0-1-961,1 0-352,17 20 64,-18-19-128,21 19-1378,-2 0-2113,1 0-3620</inkml:trace>
  <inkml:trace contextRef="#ctx0" brushRef="#br0" timeOffset="136485.3511">12888 3191 14701,'0'0'865,"0"0"-96,0 19-192,-20 1-97,20 0 449,0 21-64,0-2-353,0 0-416,20-19 32,0 0 33,0 1-1,19-21 64,1-21 160,-1 1-63,1-19-257,-19-1 96,-1-1-160,-20 2-64,0 0-96,-20-1 160,-21 21-32,3 19-129,-3 0-63,1 0 64,1 0-128,-1 19-193,1 1-672,19 0-1121,20-1-2563</inkml:trace>
  <inkml:trace contextRef="#ctx0" brushRef="#br0" timeOffset="136935.5468">12272 3269 19154,'21'-39'832,"-1"19"-735,19 1-65,1-21-32,0 21 64,19-22 32,-19 21-192,19 1-449,0-1-1088,-18 20-1186,17-20-3651</inkml:trace>
  <inkml:trace contextRef="#ctx0" brushRef="#br0" timeOffset="137404.2968">13345 3250 4452,'19'41'8199,"1"-22"-7302,-20 21 705,20-21-289,0 1-640,-20 0 192,0-20 224,21 0 32,-21 0 256,0 0 577,0-20-481,0 0-1056,-21-19-65,21-22 0,0 2-128,0 20 1,0 0-193,0-2-96,39 21-225,-19 1 65,21-1-833,18 20-1537,1 20-1282,19-20-10345</inkml:trace>
  <inkml:trace contextRef="#ctx0" brushRef="#br0" timeOffset="138143.5542">14437 2695 16495,'0'0'1345,"0"0"-896,0 0-193,20 19 353,-20 21 352,19-1 96,-19 22-449,20 17-416,0-17 0,0-22-127,0 20 63,-1-18-64,1-2-32,-20 0-833,20 1-480,0-21-1025,-20 3-2755</inkml:trace>
  <inkml:trace contextRef="#ctx0" brushRef="#br0" timeOffset="138455.0781">14913 2873 15919,'0'0'-97,"-41"0"-95,23 20 128,-2 19 32,-21 2 96,3-2 1025,17 1 449,-19-1-609,20 2-193,-19-22 129,19 21-224,20-21-449,0 21-128,0-21 96,20-19 160,0 22-191,19-22 319,22-22-64,-2 22-191,-1-19-193,-17-1-65,18 20-1024,-19-20-928,-20 20-962,20 0-3876</inkml:trace>
  <inkml:trace contextRef="#ctx0" brushRef="#br0" timeOffset="139171.875">15627 3032 16527,'-20'20'1794,"20"-40"-865,20 0-64,1 1 768,-1-1-512,18-1-608,3 1-289,18 20-256,-19-19 64,0 19-320,19 0-705,-18 19-673,-23-19-928,22 41-2723</inkml:trace>
  <inkml:trace contextRef="#ctx0" brushRef="#br0" timeOffset="139338.8671">15826 3250 11755,'0'0'9128,"20"-20"-8487,0 0 1121,19 1-577,1-1-1313,1 0-65,-3 20-255,3-19-1282,-3 19-864,23 0-2531</inkml:trace>
  <inkml:trace contextRef="#ctx0" brushRef="#br0" timeOffset="139606.4453">16462 2793 21268,'-21'0'640,"1"20"-576,20 1 577,20 18 0,-20 1-97,41 20-288,-23-21-32,23 20-159,-1-19-706,-22 0-640,23-20-449,-21 0-1825,0-1-10314</inkml:trace>
  <inkml:trace contextRef="#ctx0" brushRef="#br0" timeOffset="140107.4214">17672 2695 18193,'-20'39'2050,"20"-19"-2178,0-1 224,0 42 448,20-22-352,0 20 65,19 2-161,2-2 96,-1 0-801,-1-19-704,1 0-705,-20-21-2530</inkml:trace>
  <inkml:trace contextRef="#ctx0" brushRef="#br0" timeOffset="140511.7187">17474 3052 7911,'39'-20'14157,"1"0"-13900,0 1-257,-1-1-64,21-1-993,-21 21-257,2 0 802,17 0-545,-17 0-1313,18 0-1282,-19 21 257,19-1-577,-39-20 705,20 19 2851,-19 1 2626,-21 0 2402,18-20-160,-18 39-1345,20-19-801,-20 1-672,20-2-673,1 1-385,-1 0-95,-2-20-65,23 0 1,-21 0-257,19-20 160,1 0-704,-20 1-161,0-2-159,-20-19-514,-20 40-31,-20-19-64,-19-1 384,-20 20 673,-2 0 288,22 0-96,0 0-1217,39 0-6855</inkml:trace>
  <inkml:trace contextRef="#ctx0" brushRef="#br0" timeOffset="141178.7109">19221 2932 15662,'19'61'609,"1"-22"832,0 0-127,0 1-706,0 0-127,0-20 319,-1-20-127,-19 20-257,20-20 225,-20 0 192,0-20 64,20 0-353,-20-20-448,0 0-32,0 1-192,0-20-160,0-1 0,21 20 31,-1 21 129,-2-1 128,23 20-64,-21 20 128,39 19 32,-19 20 0,19 1 0,-19-20-224,19 19-1089,-19-19-1153,-1 0-1730,2-21-5925</inkml:trace>
  <inkml:trace contextRef="#ctx0" brushRef="#br0" timeOffset="148574.2187">13722 4541 16111,'0'0'192,"20"20"-673,-20-1 706,19 21-1,-19 0 224,20 0 97,-20-1-257,20-19-224,0-1-32,-20 1 32,20-20-32,-1 21-32,-19-21-993,20 20-1249,-20-20-3779</inkml:trace>
  <inkml:trace contextRef="#ctx0" brushRef="#br0" timeOffset="148742.1875">13662 4322 19666,'-39'-40'993,"39"21"-673,-20 19-320,20-20-192,0 20-1057,0 20-769,20-20 192,0 19-2914</inkml:trace>
  <inkml:trace contextRef="#ctx0" brushRef="#br0" timeOffset="149067.3824">14338 4878 12619,'38'0'577,"-18"0"896,-20 0 1506,0 0-1121,0-20-577,-20-19-224,2-2-384,-23 2-321,1 0-192,1-22 97,-21 2-193,1-19-64,-2-2 64,3-1-160,17 22 192,23 0-256,-2-1 224,20 21 128,20 19-224,-2 0-192,2 1-97,41 19 161,-22 0-865,21 19-801,-1 21-1409,20-1-6342</inkml:trace>
  <inkml:trace contextRef="#ctx0" brushRef="#br0" timeOffset="149247.0703">13959 4561 20979,'0'0'449,"20"-20"63,21 0 802,18 1-642,1-2-672,-1 1-32,1 20-1377,-1 0-993,-18 0-994,-3 0-9992</inkml:trace>
  <inkml:trace contextRef="#ctx0" brushRef="#br0" timeOffset="149992.1875">15350 4341 16143,'0'0'224,"0"22"-769,20-3 1378,-20 21-96,19 19-32,-19 1-161,20-1-288,0-20-127,0 22-65,-20-42-32,20 21 96,-20-40-96,19 19 64,-19-19 0,0 0 577,0 0 384,-19-19-833,19-21-128,-20 1-64,-20-21 0,20-19 0,1 19-64,-1-19 32,0 18-96,20 2-160,0 20 192,0 19-97,0 1-31,20-2 192,0 21-64,-1 0 160,1 21-64,20 18 32,-1 0-32,1 1 96,19 40 129,-19-21-289,19 1 160,2-1-64,-22 0-224,1-18-449,0-21-448,-20 19-1121,-1-19-2402</inkml:trace>
  <inkml:trace contextRef="#ctx0" brushRef="#br0" timeOffset="150181.6406">15429 4660 21396,'0'-21'1505,"20"2"-576,-20-1-481,39 0-544,-19 20 64,20 0 0,-1 0-1025,1-19-929,19 19-864,2 0-1923</inkml:trace>
  <inkml:trace contextRef="#ctx0" brushRef="#br0" timeOffset="150492.1875">16065 4223 14509,'-41'-19'1602,"21"19"-417,2 0-288,18 0-609,-21 19 128,21 1 609,-20 19-64,20 20-352,20-18-97,-20 18 353,21 2-320,-3-2 63,22 0-384,1-19-95,-2 0-65,-19-1-32,20-19-32,-1-1-769,1-19-1121,-1 0-672,-19-19-2499</inkml:trace>
  <inkml:trace contextRef="#ctx0" brushRef="#br0" timeOffset="150681.6406">16421 4422 13869,'20'39'5445,"1"-19"-5189,-1 1 96,-20 18 65,18 0-161,2-19-128,1 0-32,-1-1-256,0 2-865,-2-21-865,3 0-1377,-21 0-11209</inkml:trace>
  <inkml:trace contextRef="#ctx0" brushRef="#br0" timeOffset="150825.1953">16482 4302 16047,'-41'0'2530,"21"-20"-2914,20 20-801,-20-19-1506,20 19-7495</inkml:trace>
  <inkml:trace contextRef="#ctx0" brushRef="#br0" timeOffset="151086.9139">16599 4104 19026,'81'39'0,"-42"1"160,21 0-64,-1 19 32,2 0-64,-2 2-32,-19-2 0,19 1 128,-19-20 160,-21-1 193,1-19-289,0-1 0,-20 2-192,0-1-864,-20 0-1411,0-1-7366</inkml:trace>
  <inkml:trace contextRef="#ctx0" brushRef="#br0" timeOffset="151912.1093">18189 4124 10025,'20'0'2178,"-20"0"-1954,0 0 865,0 19 353,0 1-321,-20 21-545,-21-2-95,21 0-1,-19 20 129,19-37 192,0 17-321,0-19-256,20-1 32,0-19 481,20 20 320,20-20 0,-1 0 160,1 0-448,1 0-257,-2 0-287,1 0-161,-20 0-32,19 0 64,-19 0-448,20 20-930,-21-20-1056,-19 0-352,20 21-1731,-20-21-10247</inkml:trace>
  <inkml:trace contextRef="#ctx0" brushRef="#br0" timeOffset="152616.2109">19003 4263 16463,'38'-20'1025,"-38"20"-1281,20 0-64,1 20 544,-1 19 192,19 0 193,-19 22-257,0-2-192,20-18-64,-21-2-224,1-19-384,20-1-1090,-40-19-2914</inkml:trace>
  <inkml:trace contextRef="#ctx0" brushRef="#br0" timeOffset="152955.0781">18962 4223 15758,'20'-60'2563,"1"21"-1090,37-1 289,-17 1-32,18-2-1154,1 41-608,-21 0-96,1 20 128,0 1-352,-1 38-385,-19-20-384,-20 22-64,0-2 672,21-20 417,-21 0 32,0 2 0,0-21 64,20 19-96,18-19 224,-17 0 192,19 1-127,-21-2 31,21 1-128,-20 0-96,-20 19 128,0-19 64,0-1 257,-20 2-65,0-1-128,-19-20-64,19 20-192,-21-20-832,21 0-674,2 0-1248,-2 0-5446</inkml:trace>
  <inkml:trace contextRef="#ctx0" brushRef="#br0" timeOffset="153238.2809">19995 4084 18865,'-59'-19'929,"19"-1"-801,19 20-64,1 0 161,2 39 511,-3-19 193,1 39-96,20 1-449,20 19-159,1-18-65,17-2 32,3 0-128,18-19-609,20 0-896,-19-21-641,-1 1-1697,1-20-11308</inkml:trace>
  <inkml:trace contextRef="#ctx0" brushRef="#br0" timeOffset="153476.5625">20371 4302 17552,'61'39'1313,"-22"-17"-1056,1 17 95,0 20-96,-1-18-64,1 18 193,-19-20-1,-3 0-192,-18 2-128,0-2 32,0-19 129,0 0 319,-18-1-127,-23-19-193,1 20-224,1-20-513,-21 0-255,41 0-706,-21 21-2145,20-21-12364</inkml:trace>
  <inkml:trace contextRef="#ctx0" brushRef="#br0" timeOffset="153679.6875">20233 4065 22197,'0'-20'1089,"0"-1"-1506,0 1-736,0 20-641,0 0-1088,21 0-578,-3 0-6469</inkml:trace>
  <inkml:trace contextRef="#ctx0" brushRef="#br0" timeOffset="153918.9453">20730 3906 21236,'158'79'800,"-79"-40"-800,1 41 64,-21-1-96,-18-19 32,-3 19 129,-17-19-65,-1-1-32,0-19 64,-20 0-64,0-20 64,0 0 32,0-1-128,0 1-705,-20 0-1633,0-1-4965</inkml:trace>
  <inkml:trace contextRef="#ctx0" brushRef="#br0" timeOffset="169529.2968">15706 5752 15630,'-20'-60'929,"20"20"-448,-18 21-481,-2-1 768,-21 20-31,21 0-449,-19 0-192,-1 20 1,20 19-33,-19 21 256,19-1 288,0 20-63,0 1 32,20-21-225,0 21-32,20-40-192,20 20 0,-1-40 33,21-1 63,-1-19-128,20 0-128,2-19-673,-22-1-576,20-1-1025,-19 1-3268</inkml:trace>
  <inkml:trace contextRef="#ctx0" brushRef="#br0" timeOffset="169849.6093">16024 5633 16912,'0'0'1569,"0"0"-640,0 0-609,-20 19-160,40 1 801,-20 19-192,0 22-353,20-2-223,1 1 31,17-21-128,-17 1 0,19-1-96,-1 2 32,1-21-705,-20-1-352,19 1-288,1-20-833,-20 0-2018</inkml:trace>
  <inkml:trace contextRef="#ctx0" brushRef="#br0" timeOffset="170065.4292">16322 5711 16271,'0'0'2018,"0"0"-1538,0 0-544,20 21 737,-20 19 768,20-1-640,-20 0-737,20 22 64,-1-22-64,1 20-320,21-18-641,-21-21-512,-2 19-1442,2-39-3395</inkml:trace>
  <inkml:trace contextRef="#ctx0" brushRef="#br0" timeOffset="170326.1718">16660 5831 9673,'-40'0'2850,"19"19"-2786,3 1 1090,-2 1 927,0-1 1,-21 19-512,23-19-577,18-1-417,0 1-223,0-20 255,18 21 289,2-21-96,21 0-257,-3 0-351,3 0-161,-1 0-673,-1 0-832,1 0-481,-20 0-256,0 20-833,-20-20-4965</inkml:trace>
  <inkml:trace contextRef="#ctx0" brushRef="#br0" timeOffset="170550.7809">16759 5672 13548,'79'-20'6983,"-38"20"-6663,17 20 97,-17 19-225,18 22-64,-19-2 0,-1 1-32,-19-1 0,0-20-32,0 22-224,0-41-64,-20 19 0,0-19-801,0-1-1121,-20-19-1666</inkml:trace>
  <inkml:trace contextRef="#ctx0" brushRef="#br0" timeOffset="171427.7343">17692 5811 12107,'0'0'2594,"0"0"-2049,21 0 96,-21 0 512,18 0-128,2 0-257,1 0-287,-1 0-577,18 0 416,-17 0-576,19 20 512,-20-20-608,19 19-1218,1-19-1857,-20 0-5381</inkml:trace>
  <inkml:trace contextRef="#ctx0" brushRef="#br0" timeOffset="171602.5389">17871 6009 18769,'20'21'1153,"19"-21"-736,1-21 1056,19 1-1249,-19 20-288,19 0-544,-19 0-1122,-19 0-2306,-1 0-9416</inkml:trace>
  <inkml:trace contextRef="#ctx0" brushRef="#br0" timeOffset="172418.9453">18744 5811 12908,'0'20'3555,"0"-1"-3907,20 1 608,-20 21 545,20 18-257,0-20-63,-20 22-65,39-2-192,-19-20-160,0 2 65,-20-22-65,20 1 32,-20-20 0,0 0 192,0 0 801,-20-20-961,0-19-256,0-2-32,-19-18 64,19 0 32,-20-21-160,21 0 31,-1 21 161,20-20 0,0 39 128,20 0 257,-1 21-257,21-1 256,-20 20-32,19 0-95,1 39 31,19 1-256,-19 0 32,19 39 160,2-20-32,-2 1-288,-19-1-224,-1-18-577,-19-1-224,0-1-513,0 0-1697,-20-19-10570</inkml:trace>
  <inkml:trace contextRef="#ctx0" brushRef="#br0" timeOffset="172615.2343">18843 5989 20467,'0'0'3844,"0"-19"-3460,0-1-544,20 20 160,0-20-64,0 20-161,19 0 225,1 0-1569,19 0-1314,-18 0-1313,18 0-7014</inkml:trace>
  <inkml:trace contextRef="#ctx0" brushRef="#br0" timeOffset="172933.5933">19519 5811 17808,'-20'20'1602,"20"-20"-1730,0 19 736,-21 22 866,21-21-385,0 39-353,0-20-159,0 2-161,21-2-223,19 20 31,-1-39 0,1 21-64,-1-22 0,1-19-448,-20 20-865,19-20-737,-19 0-768,-20 0-2980</inkml:trace>
  <inkml:trace contextRef="#ctx0" brushRef="#br0" timeOffset="173108.3983">19816 6070 20147,'21'19'608,"-21"1"-704,18 0 384,-18-1-95,20 1-161,-20 1-353,21-1-1088,-21-20-1378,0 0-5829</inkml:trace>
  <inkml:trace contextRef="#ctx0" brushRef="#br0" timeOffset="173251.9529">19796 5831 19186,'-20'-20'897,"20"0"-1762,0 20-1538,0-19 97,0 19-3812</inkml:trace>
  <inkml:trace contextRef="#ctx0" brushRef="#br0" timeOffset="173492.1875">19936 5692 18961,'138'60'1346,"-78"-21"-610,-1 1-159,2 20 32,-23-1-33,-17 0-95,-1 2-161,-20-2-96,0-20-64,0 2-128,0-2 128,-20-19-192,20 19-544,-21-39-1634,1 20-1954</inkml:trace>
  <inkml:trace contextRef="#ctx0" brushRef="#br0" timeOffset="174186.5233">16044 6983 18353,'21'0'1954,"-21"0"-2499,20 19 705,-2 21 833,3-1-128,-1 2-352,0-2-289,0 1 32,-1-21-160,-19 22 64,20-21-352,-20-1-256,20 1-834,-20-20-896,0 0-1857</inkml:trace>
  <inkml:trace contextRef="#ctx0" brushRef="#br0" timeOffset="174353.5156">15846 6764 15758,'-20'-20'2979,"20"0"-3043,0 20-1569,0-19-609,20 19-2307,0 0-3298</inkml:trace>
  <inkml:trace contextRef="#ctx0" brushRef="#br0" timeOffset="174674.8042">16421 7081 20115,'20'-39'1569,"21"19"-1537,-23 0 481,23 20-97,-1-19-384,-1 19 64,-19 19-160,20-19-96,-21 20-737,21 0-288,-20 0 192,0-20-480,0 19-1186,-1 2-3747</inkml:trace>
  <inkml:trace contextRef="#ctx0" brushRef="#br0" timeOffset="174890.625">16640 6883 14285,'-20'20'2338,"20"-1"-1729,0 1 1249,0 21 256,0-2-705,20 1-608,0 0-481,0 0-256,19-1-64,-19 0-128,0-19-1121,20 21-641,-40-22-640,19 1-4005</inkml:trace>
  <inkml:trace contextRef="#ctx0" brushRef="#br0" timeOffset="175113.2809">16899 7201 18929,'59'-20'3203,"-39"0"-2914,19 20-193,-19 0 32,0-19-96,0 19-32,0 0-64,-1 0-513,1 0-992,0 0-193,0 0-896,-20 0-3524</inkml:trace>
  <inkml:trace contextRef="#ctx0" brushRef="#br0" timeOffset="175281.25">17116 7022 17584,'0'59'2883,"0"-38"-2403,0 19 449,0-1-96,20 0-673,0 2-160,0-2-288,0-19-1218,-1 19-1024,1-39-2563</inkml:trace>
  <inkml:trace contextRef="#ctx0" brushRef="#br0" timeOffset="176331.0542">14178 8511 10730,'0'-19'4740,"0"-2"-3651,0 1-96,20 20 64,-20 0-128,0-20-160,20 20-257,0 20-127,0-20-225,-1 0-64,1 0 64,0 0 128,1-20-32,-1 1-127,-2-1-193,-18 0-513,-18 1-352,-2-1-256,-1-1 192,-19 21 481,-19 0 383,19 0-31,-19 21 224,19 18 32,1 1 289,19-1 384,0 21-193,20-20 33,20 19-33,0-18-352,19 18-63,21-20 63,-1-19-288,1 20-449,-1-40-159,-18 20-225,-3-20-737,3-20-2113,-21 1-10153</inkml:trace>
  <inkml:trace contextRef="#ctx0" brushRef="#br0" timeOffset="176570.3125">14297 8153 17808,'20'0'1314,"1"0"-1346,-1 21 416,-2-1 64,2 19 385,1 20-192,-1 2-97,0-2-384,19 21-31,1-21-65,-1 0 32,-19 1-128,20-20-641,-1-1-640,-19 2-257,0-22-1184,0 1-5894</inkml:trace>
  <inkml:trace contextRef="#ctx0" brushRef="#br0" timeOffset="177303.7109">14992 8392 11498,'0'-20'3011,"-20"1"-1762,1 19-256,-21 19 0,-1-19 96,23 40 0,-22-21-160,19 1-576,1 21-289,20-22 256,0 1-64,20 19-64,21-19 129,-3 0-161,23 21-32,-2-22 32,1 21-96,-1-1-96,-19-19 64,-1 20-384,2 0-129,-21-1 193,-20 0 160,0-18-64,0-1-225,-20 0 193,-1-1-32,-17-19-32,17 0-321,-19 0-320,20 0 225,1-19 95,-1 19 417,0-20 288,20 20 320,20-20 97,0 20 95,-1 0 225,21-21 288,1 2 128,-3 19-160,3-20-512,-3 0-321,3 1-32,-1-21 33,-1 21-161,-19-22 96,20 2-128,-40 19 128,19-19-256,1 19 160,-20-1-96,0 1-64,-20 0-352,1 1-65,19 19 1,-20 0 63,0 0 97,20 19 64,-20 1 64,20 0 224,-20 21 32,20-2 96,0 20 64,0-18 193,0-2 159,40-19-63,0-1-33,-1 1-96,1-20-223,19 0 31,-18 0-160,-3-20-609,-18 20-1216,1 0-1475,-1 0-4099</inkml:trace>
  <inkml:trace contextRef="#ctx0" brushRef="#br0" timeOffset="178257.8125">16382 8233 14093,'0'-19'2658,"0"-1"-1601,-20 20-416,0 0-161,-20 0 129,1 20 128,19-1-161,-20 1-223,40 0-385,-19 19 32,19-18 96,0 18-96,19 1-32,-19-1 192,20 2-256,0 18 128,0 0 64,0-18-128,-1 18 96,-19-20-64,20 2 32,-20-22-64,0 1 160,0 19-32,20-39-96,-20 20 256,20-20 385,-20 20-225,20-20-127,-1 19 127,1-19-128,21 21-160,-21-21-96,18 20 64,3-20 1,18 0 159,-19 0-320,-1-20 64,1-1-64,-20 21-161,20-19-575,-1 19-610,-19 0-511,21 0-1058,-3-20-5669</inkml:trace>
  <inkml:trace contextRef="#ctx0" brushRef="#br0" timeOffset="179222.6559">16998 8471 10345,'19'21'2563,"-19"-21"-1602,20 19 992,0 1-255,0 19-737,0 1-416,19 1-321,1-2-160,-20 20 32,19-39-64,1 1-32,-19-2-160,-3 1-673,-18-20-704,0 0-513,-18-20-2563</inkml:trace>
  <inkml:trace contextRef="#ctx0" brushRef="#br0" timeOffset="179540.0389">17017 8471 3299,'20'-79'12235,"20"40"-10217,-1-2-256,1 21-193,0 20-1184,-1 0-289,1 20-64,-19 1-128,17 38-32,-38 0-33,21 1-287,-21-1-161,20 2 481,-20-22 0,20-19 96,-2 19 32,23-19 32,-21 0 64,19 1 353,-19-2-225,0 1-160,0 0 96,0-1-96,-20 1 32,0 19 64,0-18 33,-20-1 95,0-20-160,-20 20 0,21-20-64,-21 0-480,20 0-801,-1 0-1314,3-20-4772</inkml:trace>
  <inkml:trace contextRef="#ctx0" brushRef="#br0" timeOffset="179809.5703">17911 8392 19282,'0'-39'736,"-20"39"-832,0 0 64,0 0 353,-1 0 672,-17 39-161,18 0-159,-1 22-193,1-2-191,20 21-65,0-21-192,20-20 96,21 22-96,-3-22-224,3-19-833,18-1-609,1-19-896,-1 0-2659</inkml:trace>
  <inkml:trace contextRef="#ctx0" brushRef="#br0" timeOffset="180063.4763">18209 8631 13773,'18'39'4163,"23"-19"-3170,-1 19-64,-1 22 128,1-22-224,-20 20 192,19 1-320,1-20-385,-40 19-32,20 1-63,-20-20 127,-20-1 0,-20 0-64,20 2-191,-19-21-65,-1-20 32,20 0-769,1 0-640,-1-20-545,0-21-929,0 2-2242</inkml:trace>
  <inkml:trace contextRef="#ctx0" brushRef="#br0" timeOffset="180213.8671">18148 8451 19314,'-20'-20'-417,"20"1"-2209,0 19 544,0 0-1634</inkml:trace>
  <inkml:trace contextRef="#ctx0" brushRef="#br0" timeOffset="180459.9609">18407 8273 19794,'120'80'2114,"-82"-41"-1890,23 40 1,-22-19 287,1 19 97,-20 1-385,-1-21 96,-19 1 1,20-20-161,-40-1 96,20 0-96,-19-18 0,19-1-192,-20 0-1121,0-20-1569,20 0-1474,-20 0-11467</inkml:trace>
  <inkml:trace contextRef="#ctx0" brushRef="#br0" timeOffset="192090.8199">19320 8790 4195,'0'-21'0,"0"21"353,0-20 448,0 20 95,0-20-415,0 20-193,0 0-160,0 0-192,0 0-1089,0 0-1025,-20 0-1153</inkml:trace>
  <inkml:trace contextRef="#ctx0" brushRef="#br0" timeOffset="192717.7734">19359 8651 6886,'0'-20'192,"0"20"-320,0 0 64,0 0 96,0-21 192,20 21 193,-20 0-33,0-20 193,20 20-1,-20-20 321,21 1 640,-21 19-127,0-20-609,0 20-65,0 0-63,0 0-193,0 0-223,0 0-97,0 0-128,0 0-64,0 0 32,0 0 192,20-20 288,-20 20 33,0 0-33,18 0-63,-18 0-129,0 0 64,0 0 161,0 0-97,-18 0-320,-2 0 32,-1 20 65,1 0 223,-19-1 96,19 21-223,-20-19-225,20 18 96,0-19-128,-19 19 0,19-19 64,0 21-32,-19-22-32,19 1 192,0 0 97,20-20-33,0 0 32,0 0 161,0 0-65,20-20 97,19 20-1,1-20-128,0 1-127,-21 19-65,1 0-192,0 0 32,0 0-128,-20 0 96,20 19-32,0 1 32,-1 0 32,1-1 0,21-19 0,-3 20 64,3-20-64,-1 20-32,-1-20 0,-19 0-32,20 19 96,-21-19-64,1 0 0,0 0-96,-20 0-609,20 0-672,0 0-961,-1 0-1154,1 0-5092</inkml:trace>
  <inkml:trace contextRef="#ctx0" brushRef="#br0" timeOffset="193883.7889">20193 8531 10345,'-20'-20'1666,"20"20"128,0-19-1026,0 19 193,0 0-608,20 19 95,-20-19 481,20 40 0,0-1-289,1 2 1,-3 18-257,2-20 33,1 22-193,-1-22-32,0 0-128,-20 1 64,18-21-64,-18 2 96,0-21-63,21 0 191,-21 0 224,-21 0 193,3-21-449,18 2-128,-40-21 225,19 1-33,1-21-224,2 1-64,-3-20-32,1 18-32,20-17 0,0 17-32,0 22 32,0 0 32,20 19-224,1 20 96,-3-21 64,23 42 96,-21-21 32,39 39-64,-19 1 64,-1 19-32,1 1 224,0-1-160,19 2-32,-39-2-64,19-20 96,-19 21-64,0-20 32,1-1-352,-1-19-417,-20-1-672,18 2-833,-18-21-1153,0 20-4324</inkml:trace>
  <inkml:trace contextRef="#ctx0" brushRef="#br0" timeOffset="194065.4292">20313 8849 7815,'-41'0'11339,"41"-20"-9353,0 0-1154,20 20 353,1-19 33,19-2-898,-1 21-352,1 0-160,19 0-865,-19 21-961,19-21-577,2 0-2401</inkml:trace>
  <inkml:trace contextRef="#ctx0" brushRef="#br0" timeOffset="194354.4921">21007 8511 14701,'-20'-60'1602,"0"40"-353,1 1-704,19 19 512,-20 0-161,20 19-415,-20 1 160,20 21 159,-20-2-191,20 20-129,0 2 65,0-22-1,20 20-512,20 1 129,-1-20-193,1-21-1,1 21-671,-3-21-866,3-19-576,-3 21-961,3-21-2722</inkml:trace>
  <inkml:trace contextRef="#ctx0" brushRef="#br0" timeOffset="194539.0625">21285 8729 18001,'20'0'2978,"-20"0"-2914,0 20 545,20 0 288,-20 20-545,0-20-192,0 19-160,20-19-416,-20 19-609,20-39-288,-20 21-801,19-21-2627</inkml:trace>
  <inkml:trace contextRef="#ctx0" brushRef="#br0" timeOffset="194687.5">21305 8590 15598,'-20'-39'3460,"20"-1"-3204,0 21-320,0-2-577,0 21-864,0 0-1218,20 0-2850</inkml:trace>
  <inkml:trace contextRef="#ctx0" brushRef="#br0" timeOffset="194943.3589">21404 8392 18801,'79'20'1922,"-39"-1"-1505,19 1-321,-18 40 128,-21-20-96,19 19-128,1 1 224,-20-20-224,0 19 64,-1-19 0,-19 0 32,20-1-32,-20-19-160,0-1 0,-20 2-640,1-1-834,19 0-2402,-20-20-7815</inkml:trace>
  <inkml:trace contextRef="#ctx0" brushRef="#br0" timeOffset="195390.625">21821 8312 18193,'40'-59'1537,"-1"39"-480,1 1-1025,-19 19 353,-1 0 95,-2 0-352,2 0 96,1 19-128,-1 21-224,0-1 192,-20 2-96,19 18 64,21-20 0,-20 21 97,19-20-97,1-1 96,-20 22-64,19-2 96,1 0-160,1 1 128,-3-1-192,3 1 128,-3-1-128,-17 0 32,-1-18 32,-20-1 32,20-1 64,-20-19-128,-20-1 128,0 2 128,-19-21-128,-1 20-64,-19-20-192,18 0-192,1-20-737,1 20-449,-1 0-608,20 20-3779</inkml:trace>
  <inkml:trace contextRef="#ctx0" brushRef="#br0" timeOffset="196483.3983">15806 9821 13548,'-20'-59'1602,"-19"20"-513,19 19-64,-21-1 64,3 1-192,-3 20-257,3 20 193,-3 1-192,1 18-33,1 20 33,19 2-33,0 17-127,20-19-161,0 21-128,20 1-128,0-22 65,39 0 63,-19-19-320,39-20-449,0 0-448,1-1-320,0-19-385,-1-19-960,-20 19-3012</inkml:trace>
  <inkml:trace contextRef="#ctx0" brushRef="#br0" timeOffset="196737.3042">16044 9782 17392,'-40'-20'416,"22"40"-320,-3-1 513,21 1 704,0 40-160,0-20-192,0 19-416,21 21-97,17-21-160,3 1-31,-3-20-33,23-1-256,-2-19 64,-19 20-64,19-40-545,-19 20-512,-1-20-672,1 0-898,-19 0-3651</inkml:trace>
  <inkml:trace contextRef="#ctx0" brushRef="#br0" timeOffset="196955.0781">16302 9881 17936,'0'0'1314,"20"20"-1314,-20 19 160,20 1 384,0 0 225,0 19-128,19 0-417,-19 2-32,1-2-160,-1-20-416,18 2-545,-17-2-673,19-19-2145,-22 0-6919</inkml:trace>
  <inkml:trace contextRef="#ctx0" brushRef="#br0" timeOffset="197229.4921">16799 10040 10153,'-60'20'1474,"40"-1"-1154,-19 1 513,-1 0 1345,20-1-192,-19 22-865,19-21-96,0 19 0,-1-19 32,1 19 32,20-39-289,20 21 1,21-21-256,-3 20-225,3-20-64,18 0-224,-19-20 0,0 20-96,-1 0-608,1 20-1122,-19-20-576,-1 0-289,-20 0-2722</inkml:trace>
  <inkml:trace contextRef="#ctx0" brushRef="#br0" timeOffset="197451.1718">16858 9901 17808,'79'-20'2627,"-38"20"-1378,18 0-512,20 40-353,-39-1-224,0 21-32,-1-1-64,1 0 33,-1 2-162,-39-2-287,20-20-96,-20 2-1,0-2-159,0-19-481,-20 0-193,20-1-960,-18-19-3715</inkml:trace>
  <inkml:trace contextRef="#ctx0" brushRef="#br0" timeOffset="197969.7263">17792 10079 17552,'20'-39'2979,"-2"-2"-1730,3 22-192,19 19-352,-20-20-545,-1 20-96,21 0-128,0 0 64,-1 0 32,1 20-96,19-20-32,-18 0-417,-3 19-576,3-19-576,-1 21-545,-21-21-2691</inkml:trace>
  <inkml:trace contextRef="#ctx0" brushRef="#br0" timeOffset="198142.5781">18110 10219 18545,'0'0'2338,"38"-20"-1377,23-19 1345,-22 17-1056,21 3-610,-1-1-576,0 0 32,1 20-672,-19 0-930,-3 20-1280,-18 0-898,-20-1-5380</inkml:trace>
  <inkml:trace contextRef="#ctx0" brushRef="#br0" timeOffset="198729.4921">19082 9881 6053,'-21'0'3972,"21"-19"-1474,0 19 129,21 0-417,-1 0-769,-20 0-544,20 19-512,-1 1 672,-19 39-481,20-20-95,0 22-161,20-22-192,-21 22-64,1-22-32,20-19-1153,-20 19-416,0-19-738,-1-1-1889,-19 2-5637</inkml:trace>
  <inkml:trace contextRef="#ctx0" brushRef="#br0" timeOffset="199134.7656">19003 9960 17328,'38'-79'2338,"23"19"-800,-2 21-738,1-20 417,-1 39-1056,-19-1-225,-20 21 32,19 0-65,-19 21-31,1 18-384,-21 1 192,0 19-33,0-19 257,0 19 64,-21-19 64,21-21-32,0 2 0,21-1-32,-21 0 96,38-1 256,3-19 225,18 20-33,1 0-415,-21-1-65,21 3-32,-21 17 0,-19 0-32,-20 1-33,0-21 98,-39 2 63,-1 19 0,0-21 0,-19-19-32,19 20 0,-19 0-320,18-20-801,3 19-769,17-19-704,1 0-4197</inkml:trace>
  <inkml:trace contextRef="#ctx0" brushRef="#br0" timeOffset="199517.5781">20173 9841 7815,'20'-40'3363,"-20"21"-704,-20-1-449,0 20-801,1 0-160,-21 39 257,0 1-289,-19 0-224,18 19-289,23 21 97,-2-21-192,20 22-161,20-22-512,19-20 128,1-19 0,19-1-192,1 2-641,-1-21-736,20 0-545,-38 0-865,17-21-3523</inkml:trace>
  <inkml:trace contextRef="#ctx0" brushRef="#br0" timeOffset="199787.1093">20471 10099 10537,'60'39'9546,"-21"-17"-8810,1-3-191,1 21-97,-3 19 353,-18-19 160,1 0-128,-1-1-545,-2 20-96,-18-18 0,0-2-64,0 0 97,-18-19-33,-2 21-160,-21-2 32,3-19-128,17-1-417,-19 1-448,20-20-864,-19 0-513,19-20-225,0 1-704,0-21-2434</inkml:trace>
  <inkml:trace contextRef="#ctx0" brushRef="#br0" timeOffset="199963.8671">20392 9940 19954,'20'-39'481,"-20"0"-673,20 18-769,0 21-96,-1 0-256,-19 0-834,20 0-5027</inkml:trace>
  <inkml:trace contextRef="#ctx0" brushRef="#br0" timeOffset="200207.0309">20768 9723 19282,'120'0'2562,"-60"19"-1441,19 21 96,-20-1-864,-19 41-129,1-21 0,-2 21 64,-19-21-288,0 2 225,-20-2-65,20-20-64,-20 0 64,-20 2-32,0-2-256,0-19-801,-1 0-1505,3 19-769,-2-39-4132</inkml:trace>
  <inkml:trace contextRef="#ctx0" brushRef="#br0" timeOffset="201032.2263">15747 11232 2081,'0'-22'6535,"0"22"-3268,20 0-833,-20 0 161,19 0-449,21 22-545,-20 17-512,20 0-416,-1 20-65,-19 2-95,21-22-1,-3 20-191,3-18-161,-21-2-160,-20 0 128,0-19 0,0 0-128,-41 21 192,21-22-192,-18 1-96,-3 0-256,1-1-225,21 1-127,-21-20-129,0 0-160,20 0-929,1-20-1377,-1-19-5702</inkml:trace>
  <inkml:trace contextRef="#ctx0" brushRef="#br0" timeOffset="201199.2187">15569 11092 17616,'0'-80'577,"-21"61"-545,21-1-192,0 0-609,0 20-480,0 0-1250,21 20-4003</inkml:trace>
  <inkml:trace contextRef="#ctx0" brushRef="#br0" timeOffset="201553.7109">16263 11330 13516,'0'-20'2210,"0"20"-1345,20-19 769,-20 19-385,19 0-352,1-20 96,0 20-257,0 0-479,19 0-33,-19 0-224,21 0 192,17 0-256,-17 0 32,-3 0-1057,3-20-256,-1 20-385,-21 0-1793,-19 0-5158</inkml:trace>
  <inkml:trace contextRef="#ctx0" brushRef="#br0" timeOffset="201778.3199">16462 11191 17680,'0'0'1666,"0"19"-609,20 3 576,-20-3-383,0 1-610,18 19-416,-18 1-128,20 0-31,1 0-33,-1-1-449,-20 0-768,20-19-384,-2 21-962,-18-22-1921,21-19-7431</inkml:trace>
  <inkml:trace contextRef="#ctx0" brushRef="#br0" timeOffset="202083.9839">16899 11410 18225,'18'-20'512,"2"20"-992,21 0 448,-21 0 96,19 0 32,1 0-64,-1-21-32,1 21 0,-20 0-192,0 0-225,19 0-640,-39 0-736,20 0-2339</inkml:trace>
  <inkml:trace contextRef="#ctx0" brushRef="#br0" timeOffset="202285.1559">17097 11251 7527,'19'20'11531,"-19"0"-10474,20-1 416,-20 1-224,0 19-320,20 2-673,-20 18-128,0-20-192,0 2-993,20-2-800,-20 1-962,0-1-3523</inkml:trace>
  <inkml:trace contextRef="#ctx0" brushRef="#br0" timeOffset="204316.4059">13265 12958 12812,'0'0'2690,"0"0"-1441,0-19 577,0 19-96,20-20-513,0-1-544,0 1-129,0 20-256,-1-19-160,21-1 129,-20 0-1,1 1-224,-3-21 32,2 19-32,0-18 0,-20 19-352,0 0-225,-20 1 1,0-1 352,2 20-97,-23 0 65,1 20 160,1-1 32,-1 21 96,0-1 160,21 22 97,-21-22-33,40 20 32,0 1 129,0-1-257,20 2 0,19-22-128,1 0 32,0-19-64,19 0-448,2-1-417,-3-19-544,-17 0-737,18 0-1346,-39 0-5124</inkml:trace>
  <inkml:trace contextRef="#ctx0" brushRef="#br0" timeOffset="204685.5468">13702 12859 13228,'20'39'1730,"0"2"-513,-20-22 609,0 21-321,19-1 129,-19 2-770,20-2-415,-20 0-385,20-19 256,0 0-32,0-1 161,-20-19-129,19 0 64,1-19-287,-20-1 31,0-19-96,0-1 32,0 0-128,-20-19-481,20 19 321,0 21 64,0-22-32,20 41 32,0 0 224,1 21-96,-1-1 0,-2-1 160,23 21-224,-21-1-289,18 2-1088,3-2-577,-1 0-929,-20-19-3395</inkml:trace>
  <inkml:trace contextRef="#ctx0" brushRef="#br0" timeOffset="205251.9529">14396 12859 3523,'-20'0'9385,"20"0"-8552,0 0 544,-18 0 513,18 19-65,-20 1-640,20 21-224,-21-2-512,21 0-129,0 1-160,21 20 96,-21-21-63,20-19-65,-2 0-64,23-1 32,-21-19 96,0-19-64,19-1-96,-19 0 64,-20-19-64,20-21-64,-20 20-32,0-19-128,0-1 0,-20-19-192,0 20 159,0-21 161,-19 0 0,-2 21 32,3 0 160,-3 39 289,21 20-97,20 0-96,0 20 225,0 19 95,0 1-63,20-1-65,-20 2-64,41-2-127,-23 20 95,23 21-32,-1-1-160,19-19-32,-19-1-64,-1 2-128,1-2-416,-1-20-161,1 0-576,-40 2-865,20-21-897,-20-1-4324</inkml:trace>
  <inkml:trace contextRef="#ctx0" brushRef="#br1" timeOffset="245824.2187">16401 12680 8872,'20'-59'6022,"-20"18"-5318,-20 22-31,-19-1 192,-1-19 224,1 39-256,-1 0-193,0 0-31,21 19-161,-21 1-320,20 0 417,-1-1-257,3 1-128,-2 1 32,-1 18-256,1 20 64,0 2 32,20-2 32,0 0-128,20 1 128,-20-1-64,20 2 32,-20-2 0,21-20 1,-1 21-1,-20-40-129,18 19 194,-18 1 95,0 1 32,0-22 192,0 21 97,0-21-129,0 1-160,21 0 225,-21-20-65,20 0-256,20 19 97,-21-38-33,41 19-160,-21-20 0,21 20-64,-21-20-160,22 20-673,-23 0-577,3 0-544,-21 0-544,18 20-3075</inkml:trace>
  <inkml:trace contextRef="#ctx0" brushRef="#br1" timeOffset="247331.0542">16917 13215 15502,'0'0'1698,"0"0"-1058,0 0 866,0 0-577,0 41-385,20-21-288,1 19-224,-1 0 33,-20-17-258,20 17-607,-1-19-802,1-1-1665,0 1-5926</inkml:trace>
  <inkml:trace contextRef="#ctx0" brushRef="#br1" timeOffset="247493.1639">16899 13078 14253,'-61'-61'1826,"41"42"-1186,1 19-415,-1 0-257,20 0-321,0 0-1569,20 0-5733</inkml:trace>
  <inkml:trace contextRef="#ctx0" brushRef="#br1" timeOffset="247945.3125">17454 13215 18001,'0'-19'288,"-20"19"256,-1 0 738,3 0-33,-2 0-64,0 40-513,-1 0-351,1-1-193,20 0-128,0 2-64,0-1 64,20-1 0,1-39 64,-1 0-32,0 0-64,-2-20-160,3 1 0,-1-21 63,0 21 65,-20-3 0,20 22-64,-1 0 224,1 22-32,0 17-64,0 0 0,0 1 0,19 20-64,-19 19 192,20-19-192,-40-1 64,21-20-224,-21 22 512,-21-22-352,21 1-352,-20-1-513,0-18-128,0-1-1345,1-1-4389</inkml:trace>
  <inkml:trace contextRef="#ctx0" brushRef="#br1" timeOffset="248300.7809">17652 13395 12555,'20'0'3364,"-20"20"-2500,20 0 289,-20 19-192,0 0-128,21 2-448,-21-2-161,18 20-96,2-39-96,1 21 0,-1-22 32,0-19 96,-2 0-64,-18-19-32,21-1 64,-21-21-224,0 2 449,0-20 31,0-1-480,0-19 128,0 40-64,0-2 32,0 1 32,20 40-64,-20 20 32,20 19-32,19 2-32,-19 18-1313,0 0-1282,20-18-1985,-1-2-7624</inkml:trace>
  <inkml:trace contextRef="#ctx0" brushRef="#br1" timeOffset="248590.8199">18148 13335 9673,'0'-20'6790,"0"20"-5509,0 20-128,0-1 289,0 22-65,0-1-576,0-1-513,20 0-192,1 2-128,-1-21 0,19-1 64,-19-19 32,20 0-32,-21-19 64,1-21 32,-20 19-63,0-18-33,0 0-129,-20-1-319,1-1-193,-1 2-191,0 19-225,0 1-865,-1 19-2114,21 0-5637</inkml:trace>
  <inkml:trace contextRef="#ctx0" brushRef="#br1" timeOffset="249025.3902">18506 13534 15951,'-20'0'2274,"20"0"-833,-20-21 33,0-18-353,0 0-513,20-1-576,0-20 32,0 20-64,0 1-128,20 19 32,0 20-481,0 20-223,0 0 255,1 19 321,-3-19 192,22 21-64,1-2 128,-2-19-32,1-20 192,-1 0-64,-19 0 225,20-20 63,-20 0-64,-1 1-288,-19-22-32,20 1 0,-20 1 64,-20 19-96,20-1 65,-19 2-33,-21 19-64,20 19 224,0 2 416,1 19 65,-1-1 0,20 0 95,0 22-415,0-22-225,39-19-64,1 19 32,0-18-96,19-21-320,0 20-930,2-20-1216,-3 0-609,-17-20-5509</inkml:trace>
  <inkml:trace contextRef="#ctx0" brushRef="#br1" timeOffset="251356.4453">19677 13256 7591,'-20'0'4036,"20"0"-1122,-19-20-896,19 20-384,0 0-769,-20 0-705,20 0-96,0 0 0,0 20 32,0-20 160,0 0 161,0 0 255,0 20 129,0-20-128,0 0-97,0 0-127,0 0-193,0 19-96,0-19 0,0 0-96,0 20-32,0-20-32,0 0 96,0 20-32,0-20-64,0 0 64,0 0 97,20 0-33,-1 0 0,1 0-224,0-20 192,20 20-64,-21-20 32,1 1-32,0-1-32,0 0 128,-20-1 0,0 2-160,0-1 32,-20 20-96,0-20 128,0 1-64,1 19-32,-1 0 128,0 19-128,-20 1 128,21 0 32,-1 20-192,0 0 288,0 19-32,20 1 1,0-20-97,20 19-64,0-19 0,19-20-97,1 19-383,19-39-993,1 20-289,-1-20-800,2-20-2595</inkml:trace>
  <inkml:trace contextRef="#ctx0" brushRef="#br1" timeOffset="251689.4529">19975 13215 13196,'20'-19'2851,"0"38"-1378,-20-19-32,20 41-63,-1-21-353,1 19-577,20 0-224,-20 22-128,-1-22 129,1 1 127,0-21 0,-20 2 1,0-1 223,20-20-288,-20 0-191,-20-20-33,20-1-96,0-18 64,0 0-128,-20-20-129,40-2 33,-20 22 96,0-1 128,20 19 0,0 21 32,1 0 64,-3 41-256,23-21 32,-21 19-1249,18 0-641,3 2-512,18-21-2371</inkml:trace>
  <inkml:trace contextRef="#ctx0" brushRef="#br1" timeOffset="252086.9139">20610 13256 13324,'0'-20'1858,"0"20"-993,0 0 1121,-20 20-129,20 0-543,-20 19-514,20 0-223,0 22-193,0-2-192,0-20-95,20 2-97,0-2 0,21-39 128,-23 0-32,22-19-64,1-21 64,-23-20 32,3 1-160,-21-21 64,0 1-64,0-1-416,-39 1 255,19-1 193,-21 21 96,21-1 289,-19 40 223,-1 1 33,20 19-32,1 19-97,19 1-128,0 40 1,0-1-193,19 2-96,1-2-32,20 0-256,19 1-641,2-21-416,-2-19-737,0 0-1025,1-1-3427</inkml:trace>
  <inkml:trace contextRef="#ctx0" brushRef="#br1" timeOffset="252696.2889">21882 13137 6053,'-21'-40'4164,"21"21"-1377,-20 19 64,0-21-513,0 1-577,0 20-255,1 0-289,-1 0-192,0 20 32,0 1-192,0-2-385,1 21-320,19 19 33,-20 1-290,20-1-31,0 2 160,20-2-704,-1-20-577,1 0-353,20-18-160,19-1-736,1-20-2595</inkml:trace>
  <inkml:trace contextRef="#ctx0" brushRef="#br1" timeOffset="253102.5389">22258 13215 7975,'-20'-19'6182,"0"19"-4997,0 0 801,1 19-32,-1-19-673,0 21 0,20-1-384,-20 19-192,20 1-193,0 1-320,0-2-96,20 0-31,0-19-98,19 0-31,1-1 0,0-19 64,-1 0-96,-19 0 96,21-39 0,-41 19 0,18-19 32,-18 19-32,0-21 0,-18 2 64,-3 0 32,1 19 65,0 0 31,0 20-128,1 0 32,19 20-32,-20 19 64,20-19-32,0 19 0,0 2-224,39-21-609,-19 0-800,20-1-225,-1-19-512,2 0-2594</inkml:trace>
  <inkml:trace contextRef="#ctx0" brushRef="#br1" timeOffset="253653.3199">22615 13215 13196,'0'-59'2883,"0"40"-1090,-20 19-159,20 0-545,0 0-192,0 0-449,0 19-288,0 1 33,20 0-97,-20 20-64,40-20 0,-20 19 32,19 1-224,1 1 32,-19-2 96,-1-19-33,-2-1-191,-18 1-96,0 19 160,-18-39 32,-2 21 63,-1-21 97,-19 0-32,20 0 129,1-21-162,-1 2-63,20-1 160,0-19 0,0 19 289,20 0 127,-1 1 65,1-3-65,0 22 65,21 0-257,-21-19-96,18 19-224,3 0 160,-3-20-64,3 20 64,-1-20-96,-1 1 96,1-1 64,-20-21 32,-1 22-192,1-1 161,-20 0-225,-20 20 64,20-19-32,-19 19 64,-21 0 0,20 0 0,-19 19-32,19 1 32,-20 19 320,19 2 32,3-2-384,18 1-32,0 1-288,18-2-737,23-19-352,-1-1 31,-1 1-960,21-20-1986,-1 0-8808</inkml:trace>
  <inkml:trace contextRef="#ctx0" brushRef="#br1" timeOffset="253929.6875">23390 13215 14317,'19'-59'1954,"-19"40"-865,-19-1 224,19 20-32,-20 0 225,20 0-802,-20 20-543,20-1-129,0 21-32,20-21-32,-20 22 32,20-21-128,-1 19 95,21-19-31,-20 21 0,0-22 32,-1 1 96,1 0-64,-20 19 64,0-19 33,-20-20-97,1 19-161,-21-19 129,20 21 0,-19-42-416,19 21-1025,0-19-802,20-1-3939</inkml:trace>
  <inkml:trace contextRef="#ctx0" brushRef="#br1" timeOffset="254355.4683">23528 12859 9224,'20'-20'11787,"0"20"-10794,0-20-608,19 20 319,1-19-447,1 19-129,-2 19-64,-19 1-128,20-20-193,-1 20 97,1 19 192,-20 2-96,-1-2 32,1 0 64,-20 22-160,20-22 160,-20 20-32,20-20 64,-20 2 0,20 18-32,-1-20-32,1 2 0,0-1 0,1-1-64,-21 0 64,20-18 64,-20 19 64,0-21-63,-20 1-65,-1-20 32,1 20-257,0-20-896,-19 0-1793,19-20-5254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1-12-25T03:15:35.3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541 3786 11306,'-20'-19'449,"0"-1"1120,20-1-640,0 21-224,0 0 416,0 41-224,0-2-129,20 20-223,0 2-193,-1 17-192,1 2-32,0-1-31,20 1-65,-21-1 0,1-19-64,0-1-193,0 2-351,1-22-417,-3 0-1121,-18 1-2306,0-21-3556</inkml:trace>
  <inkml:trace contextRef="#ctx0" brushRef="#br0" timeOffset="717.7734">997 3826 5028,'-20'19'641,"0"1"384,20 0 993,-19 1-1089,19-1-417,-20 19 129,0 0-129,-1 2-191,1-2-65,2 1 352,-2-1-127,-1 2-65,1-22 97,0 1 63,20 0-95,0-1-225,-18-19-160,18 0-64,0 20 224,0-20 65,0 0-161,18 0 32,-18 0-96,0 20-32,0-20 0,0 19-64,0 3 0,0-3-64,0 1-64,0-20 96,0 20 96,0-20 96,0 0 32,0 0-96,0 0-64,-18 0-64,18 0 0,-21 0 32,21 0-32,-20 0 0,20 0 32,-20 19 0,20-19 0,-20 0 0,20 0 0,0 20 32,0-20-32,0 0 32,0 0 96,0 0-31,0 0 127,0 0 128,0 0-96,-19 0-160,19 0 129,0 0-129,0-20 32,19 20 32,-19 0-32,20 0 192,0 20 1,21-20-129,-23 20-160,43 1 0,-23-2 64,3 1-96,18 0-192,1-1-737,-21 1-865,21-20-1473,-21 0-3972</inkml:trace>
  <inkml:trace contextRef="#ctx0" brushRef="#br0" timeOffset="1129.8824">1394 4441 16912,'40'0'-225,"-40"0"-255,39 0 448,-39 0-929,40 0 512,-20-19 546,-20 19-1,20-20-96,-20 0-64,0-21-32,0 22 31,-20-1 162,0 0 255,-20 20 128,1 0-63,-1 0-129,1 20 257,19 0 127,-20 21 65,19-2 64,3 0-97,18 1-415,18 0-193,3 0-64,39-1-128,-1-19-545,0-1-832,21-19-1538,0 0-4228</inkml:trace>
  <inkml:trace contextRef="#ctx0" brushRef="#br0" timeOffset="1331.0542">1653 4341 17840,'0'22'1250,"0"-3"-1411,18-19 450,2 20-1,21 19-224,-3-19 0,23 21-192,-22-2-673,21 0-832,-1 1-513,20-21-2467</inkml:trace>
  <inkml:trace contextRef="#ctx0" brushRef="#br0" timeOffset="1531.25">2188 4302 13741,'-19'20'3171,"19"-1"-2723,-20 42 417,0 18 0,-1 1-225,1 19 545,0 19-608,20-18-417,-18-21-64,-3-19-128,21-1 224,0-18-384,0-21-384,0-1-674,0 1-928,21-20-2562</inkml:trace>
  <inkml:trace contextRef="#ctx0" brushRef="#br0" timeOffset="2230.4683">2902 3865 13196,'-59'0'-352,"39"0"896,-20 20-352,21 21 321,-1 18 448,20 21 640,0 18-448,0 21-640,20 1-353,39-20-96,0-22-32,2-38 32,18 0-32,0-40 160,-19-21 193,19-18 159,-20-20-223,2-1-97,-23-19-32,-17-1-128,-21 1 0,-21-1-320,-17-18-257,-23 37-95,2 2 95,-20 40 449,0-1 64,19 40-96,1-20-705,-2 39-1377,22 0-1505,19 2-2723</inkml:trace>
  <inkml:trace contextRef="#ctx0" brushRef="#br0" timeOffset="2478.5156">3161 4263 4484,'0'39'15310,"0"-39"-15342,20 39 288,-1 2 577,21-1-609,1-1-224,-23 2 32,43-2-32,-23-19-320,3 19-865,-1-19-865,-21-20-2530</inkml:trace>
  <inkml:trace contextRef="#ctx0" brushRef="#br0" timeOffset="3405.2734">3777 4322 15182,'0'41'448,"18"-22"-480,2 40 417,1 2 127,-1-2-224,0-20-63,0 21-65,19-40 0,-19 0-96,0-1 0,-20-19 32,20 0 192,-1-19 1,-19-1-321,0-21-257,0 2-63,-19 0-96,-1-20 31,0 18 193,0 2 64,20 19 224,-20 20 0,20 0-32,0 20-32,0-1 128,20 21 96,20 0 129,-1-20-129,1 19-32,0-19 32,19 0-96,-18-20 33,-3 0 159,-17 0 96,-1 0 65,0-20-129,-2 0-224,-18 1 64,21 19-128,-21-20 65,20 0-258,-20 1 65,20-2 192,-20 1-224,0 0 96,0 20 0,0-19 32,0 19 129,0-20-226,-20 0 130,20 1-130,-20 19-31,-1-22-32,3 3 160,18 19 0,-20 0-32,20 19-320,0 3 224,0-3 256,20 21 96,-20-1 33,18 21-129,3-20-96,19-21-96,-20 21 160,19-21-128,1 2-160,-1-21-801,1 0-993,1-21-2082</inkml:trace>
  <inkml:trace contextRef="#ctx0" brushRef="#br0" timeOffset="3687.5">4690 4302 14701,'0'-39'1986,"0"39"-1185,-20-20-449,-1 40-352,-19-1-96,22 1 385,-3 19 31,21 2-288,0-1-96,0-1-32,21 2 64,17-2 64,23-19-32,-22-1 0,21 1 64,-1-20-32,-19 20-32,-1-1 32,-39-19 352,20 21 353,-40-1 128,20 0-417,-39-1-480,-1 1-416,1 0-801,19-1-1122,-20-19-4675</inkml:trace>
  <inkml:trace contextRef="#ctx0" brushRef="#br0" timeOffset="3925.7811">4908 4104 17584,'0'0'449,"0"20"-610,0 19 642,19 2 320,-19 18 63,20 0-127,20 21-385,-19-21-319,17-18-1,3-2-385,-3 0-608,3-19-1409,-1-20-2531</inkml:trace>
  <inkml:trace contextRef="#ctx0" brushRef="#br0" timeOffset="4166.9921">4888 4422 18513,'79'-40'1377,"-20"21"353,22-3-1218,-22 22-576,0 0 160,-19 0-31,19 22-65,-19-3 128,19 1-224,-39 19 96,21-19 0,-21 21-161,0-22-415,-2 1-161,-18 0-576,21-1-1410,-21-19-2594</inkml:trace>
  <inkml:trace contextRef="#ctx0" brushRef="#br0" timeOffset="4310.5468">5225 4223 20243,'-19'0'961,"19"0"-1186,0-19-1921,0 19-4996</inkml:trace>
  <inkml:trace contextRef="#ctx0" brushRef="#br0" timeOffset="5144.5312">5840 4402 16655,'-39'0'737,"19"0"-417,20 39-288,0 1 64,0 0 385,20 19-33,1-19-288,-3 0-31,22-20-1,1-20-64,-23 0 64,23 0 128,-21-20 0,-20-1-31,0-18-225,0 0-257,0-1 97,-20 0-32,-21 0-128,23 1 95,-2 0 386,20 17 575,0 22-287,0 22-738,0 17 289,38 0-128,-17 22 192,19-22-96,-1 0-160,21-19 224,-21 0-96,1-1-32,0-19 32,-1 0-224,-19-19 96,0-1 480,-20 0-96,21-19 96,-42 0 193,21-2 159,-20 2-31,20 19-129,0 20-352,0 0-416,20 20 32,1-1 288,17 1 0,-17 21-544,19-2-1090,-1-19-928,1-20-1762,0 0-6727</inkml:trace>
  <inkml:trace contextRef="#ctx0" brushRef="#br0" timeOffset="5294.9218">6476 4143 22837,'0'0'224,"-20"0"-832,20 20-513,20 0-1602,0 1-1953</inkml:trace>
  <inkml:trace contextRef="#ctx0" brushRef="#br0" timeOffset="5433.5936">6715 4521 22036,'0'20'321,"0"-20"-898,0 0-288,0 0-2370,0 20-2370</inkml:trace>
  <inkml:trace contextRef="#ctx0" brushRef="#br1" timeOffset="11190.4295">7369 4461 7463,'20'80'1729,"0"-41"-1120,0 1 1024,-20 0-31,20-20-129,-20-20 97,19 0 95,-19 0 65,0-20-897,-19-1-33,-1-18-159,20-20-160,-40 20-289,20-22 32,1 2-128,-1-1 0,0 1-256,20 0 224,0 18-160,0 21-128,20 1-417,0 19-448,19 0-32,21 19-609,-1 21-1921,0 0-5350</inkml:trace>
  <inkml:trace contextRef="#ctx0" brushRef="#br1" timeOffset="11617.1875">7905 4243 12043,'-20'-20'1665,"20"20"-287,0 20-1090,0 0 673,20 19 256,-20 0 32,20 22-512,0-22-353,-1 22-191,21-42-193,-19 1 224,17 0-64,-18-20 128,21-20-32,-21 0-127,19 1 95,-19-22-192,-20 2-224,20-20 128,-20 18 160,-20 21 32,20-19-96,0 39 32,0 0-160,-20 0-96,20 39 224,0 0-96,20 2 32,0-1 32,20-1-65,-21 2-255,41-2-641,-21-19-512,1-20-1090,1 0-3490</inkml:trace>
  <inkml:trace contextRef="#ctx0" brushRef="#br1" timeOffset="11971.6795">8480 4223 10602,'21'79'4932,"-1"-59"-4387,0 21 640,0 18-448,-1-20-289,21-19 129,-20 1-65,0-2-128,-1-19-191,1 20 223,-20-20 64,0 0 321,20-20-192,-20 1-417,-20-22-64,20 2-64,-20-1-224,1-1 160,19 2-288,-20 0 416,20 39-256,0 0 0,0 0-417,20 19 769,19 1-64,-19 19-96,20-17 161,-1 17-225,22-19-32,-23-1-545,3 1-864,-1 0-1186,-1 1-2882</inkml:trace>
  <inkml:trace contextRef="#ctx0" brushRef="#br1" timeOffset="12326.1718">9037 4263 13388,'20'59'577,"0"-18"864,-20-2 32,19 0-351,1 1-194,0-19-159,-20-2-352,20-19-225,-20 20 64,20-20-32,-20 0 289,0-20 223,0 1-351,0-2-289,0-19 0,0-19-288,0 18-65,0 2-95,0 0 96,19 19 128,1 20-160,-20 0 127,20 20 193,21-1 32,-23 21 1,2 1-65,21-2 0,-21-19-65,19 19-479,-19-39-1154,0 20-1729,0-20-3780</inkml:trace>
  <inkml:trace contextRef="#ctx0" brushRef="#br1" timeOffset="12479.492">9553 4382 16207,'39'20'1697,"-39"0"-1120,20-20 224,0 19-513,0 1-224,1 0-288,-21-20-897,18 0-2499</inkml:trace>
  <inkml:trace contextRef="#ctx0" brushRef="#br1" timeOffset="12610.3511">9394 4065 15598,'-39'0'-6118</inkml:trace>
  <inkml:trace contextRef="#ctx0" brushRef="#br1" timeOffset="13269.5312">9930 4363 18161,'0'-22'480,"0"22"-608,20 0 128,-20 22 384,20-3 193,19 21 64,-19-1-321,20 2-224,-19-2-128,17-19 224,-17-1-160,-21-19 64,20 0 128,-20 0 449,0-19 288,0-1-705,0-19-128,0-22-192,0 22 192,0-22 1,0 2-194,0 20-31,0 19 0,0 1-32,20 38-32,-2 1 224,23 19-32,-21 20-32,19 2 64,1-2-833,0 1-864,-1-20-641,22-21-2275,-23-19-8967</inkml:trace>
  <inkml:trace contextRef="#ctx0" brushRef="#br1" timeOffset="13645.5077">10645 4263 17360,'0'-20'1730,"-21"20"-1602,21 0 64,-20 39 0,20 1 417,-18 1 384,18 18-449,0-20-608,18 2-32,2-41 96,1 19 128,-1-19 32,0-19 64,0-2-320,-1-19 96,-19 1-96,0 19-32,20 20 64,-20 0-320,0 0-161,0 40 449,0-1 64,20 21-32,0 19 32,19-19-32,1-1 32,1-19-32,-23 20 448,2-21 97,0 1 191,-20-1-159,-20 2-65,0-2 193,-19-19-705,-1 19-96,1-19-929,-21 1-1025,1-1-3075</inkml:trace>
  <inkml:trace contextRef="#ctx0" brushRef="#br1" timeOffset="14137.6952">11578 3985 19090,'0'-20'1377,"0"20"-929,0 0-672,20 39 416,0-19 129,19 40 287,-19-1-63,20 21-353,-1-1-64,2-18-64,-3-2-512,23 0-770,-22-19-1440,-19-20-3460</inkml:trace>
  <inkml:trace contextRef="#ctx0" brushRef="#br1" timeOffset="14383.789">11558 4363 18801,'20'-22'1570,"0"3"-1410,19 19 192,21 0-256,-21 0-64,22 0 129,18 19 63,0 3-64,-19-3-128,19 21-32,-20-21 32,2 1-32,-43 21 64,22-22-128,-40-19 32,21 20-1313,-21-20-929,0 0-2723</inkml:trace>
  <inkml:trace contextRef="#ctx0" brushRef="#br1" timeOffset="14927.7343">11935 4024 20147,'0'21'1441,"0"-21"-1954,40 20 1058,0 19-97,-1 0-191,21 22 63,-1-2-32,20-20-128,-18 0 1,-2 2-161,-19-21 0,-20 0 160,-1-1-160,1-19 96,-20 0 96,0 0 224,0 0-384,-20 0-608,20-19-193,-19 19-64,-1-20 97,20 0 63,0 1 160,0 19 129,0 0 64,20 0 256,-20 19 256,39 1 32,-19 0 0,20-1 33,-1-19-65,22 20 0,-23-20 160,3 0-95,18 0-97,-19 0 192,-1-20 96,-19 1 385,20-1-288,-20 0 223,-1 1-63,1-3-160,0 3-257,-20-21-64,0 21-128,0-1-32,-20 20-160,0-20-32,1 20-64,-1 0-160,20 40 159,-20-21 386,20 21-33,0 1 96,0-2-160,40 0 64,19-19-32,0 0-96,22-20 32,-2 0-576,-20 0-2243,1-20-2402</inkml:trace>
  <inkml:trace contextRef="#ctx0" brushRef="#br1" timeOffset="15470.7031">14040 4263 16047,'-20'59'640,"0"-40"481,40 42 257,0-22-834,19-19-159,21 21-33,-1-41-128,-19 0 160,19-21-63,-18-19-97,-3 1 32,-18 0-96,-20-2-416,0 1-160,-38 1-225,-3 0 129,-18 18 159,-21 21 97,21 0 128,19 0-192,1 21-1858,39-2-1986,0 21-2210</inkml:trace>
  <inkml:trace contextRef="#ctx0" brushRef="#br1" timeOffset="15666.992">14694 4441 17840,'-79'-59'2531,"39"18"-1090,-19 2 577,0-20-993,-2-21-480,23 21-417,-23-21-192,41 1 32,1 19-97,19 20 1,19 21-640,1-1-1410,21 20-993,-21 20-4901</inkml:trace>
  <inkml:trace contextRef="#ctx0" brushRef="#br1" timeOffset="15819.3355">14376 4163 2690,'-38'41'20371,"17"-41"-19634,21-21-192,21 21-161,17-20-128,3 0-192,18 1-256,1 19-2082,19-20-3139</inkml:trace>
  <inkml:trace contextRef="#ctx0" brushRef="#br1" timeOffset="16817.3828">15488 4065 12043,'20'59'352,"0"-20"1442,0 21-96,19-1-866,-19 0-287,21-18 63,-3-1-191,-18-21-65,1 1-32,-1-20 193,-20 0 416,0-20 352,0 1-961,-20-21-160,-1-20-63,-17 20-65,-3-19-64,1-21 64,-19 21-128,19-21-481,21 21 32,-1 20 417,0 18 160,20 1-32,20 20-512,0 20 384,19 21 160,22-2-192,-3 20 224,1-18 0,2 18-64,-22-40-64,21 1 96,-40 0 0,0-20 64,-1 0 0,-19-20 256,0 0-95,0 1-225,-19-21 64,19 1 0,-20-2-288,0 2 256,20 19-128,0-19-161,0 39-127,0 0-128,40 20 480,-21 19 0,41 0 32,-1 22 32,2-2 160,18-20-128,0 2 160,0-2-128,-19-19 257,-1-1-225,0-19 224,-18 0 225,-1-19 224,-22-1-33,3 0-159,-21 1-321,0-22-64,0 21-127,0 1-161,-21-1 64,3 0-193,-2 20-319,0 0-225,-1 20 65,-17 0 255,18 19 289,20 2 32,0-2-32,0-19 96,20 19-641,39-19-640,-19-1-480,39 3-1955,-20-22-10890</inkml:trace>
  <inkml:trace contextRef="#ctx0" brushRef="#br1" timeOffset="17454.1011">16978 4045 19058,'-41'0'1793,"21"0"-1248,20 20-321,-18 19 417,18 0 159,0 1-127,18-19-417,2 18-128,21-19-32,-2-1 33,1-19-65,-20 0-64,0-19-32,-1-1-161,-19 0-63,0 1 192,0-2 0,-19 1-32,-1 20-160,0 0-65,20 20 65,0 20 32,0 0 224,20-1-64,19 22 32,1-2 64,19-20-96,-19 21 96,19-1-32,-39-19 0,1 0 0,-21 0 0,0-1-128,0-19-417,-41-1-191,23-19 159,-23 0 353,1 0-129,1 0 193,-1 0 32,20-19 64,20-1 0,0-19 96,20 19 128,20-21 32,-1 2-63,1 0 127,19-1 192,2 0-352,-23-19-64,23 19-64,-41-20 64,19 20 32,-39-19 97,0 19-33,0 20 160,-20 0 160,1 1 353,-1-1 224,0 20-416,20 0-417,-20 39-128,20-19 192,0 40 64,20-20 33,0-1-353,0 0 64,19 2-64,1-21-481,0 0-608,19-1-1249,-18-19-1794,18 0-12940</inkml:trace>
  <inkml:trace contextRef="#ctx0" brushRef="#br1" timeOffset="18208.9843">16917 4402 9192,'0'20'2114,"-18"-1"-32,18-19 224,0 0-864,-20-19 31,20 19-224,0-20-608,-21-19 64,21 17-225,-20-17 0,20 0 129,0 19-128,-20-19-481,20 18 0,0 1 0,0 20-417,0-20-1537,0 20-1793,20 0-4325</inkml:trace>
  <inkml:trace contextRef="#ctx0" brushRef="#br1" timeOffset="18947.2656">18347 3906 5765,'0'-41'9033,"-20"21"-8873,1 1 1441,-21 19 97,-1-20-705,3 40 32,-23-20-193,2 39-159,-20 2-385,39 18-63,1-20-289,19 22 64,40-22-97,19 0 162,40 1-1,2-19 64,18-2 0,-20 21-128,0-21-64,-39 1 32,-1 19-32,-39-17 160,0-3 288,-20 1-32,1 19-95,-21-19-129,0 0-96,1-20-449,19 0-1152,-21 0-609,23 0-4516</inkml:trace>
  <inkml:trace contextRef="#ctx0" brushRef="#br1" timeOffset="19274.414">18626 4243 15214,'18'-20'6022,"-18"20"-5862,0 0-224,0 0 864,0 0 97,0 0-640,0 20-289,0 0 64,0 19 32,0-19-128,41 21 128,-21-22 32,0-19 128,-1 0-192,1 0 224,0-19-32,-20-3-288,20 3 64,-20-21-96,-20 21 224,0-21-160,0 21-288,-19-2 288,19 21-256,0 0 64,20 0-769,0 21-961,0-2-1217,20 1-3652</inkml:trace>
  <inkml:trace contextRef="#ctx0" brushRef="#br1" timeOffset="19425.7812">18883 4382 16047,'0'-60'2146,"-20"20"-224,20 1-641,0 0-1121,20-2-224,-20 2-192,0-1-1122,20 1-2209,0-2-11563</inkml:trace>
  <inkml:trace contextRef="#ctx0" brushRef="#br1" timeOffset="19598.6324">19082 3906 17936,'40'39'2435,"-21"1"-1186,1-1-224,0 21 32,0 19-384,0-19-513,-20-1-96,19 0-449,1-18-383,-20-21-802,0-20-640,0 0-1666</inkml:trace>
  <inkml:trace contextRef="#ctx0" brushRef="#br1" timeOffset="19751.9531">19141 4183 19890,'20'0'3556,"-20"0"-3012,20 0 1218,20-20-32,-21 20-1442,21 0-352,0 0-160,-1 0-1634,1 0-2242,-19 20-3107</inkml:trace>
  <inkml:trace contextRef="#ctx0" brushRef="#br1" timeOffset="20837.8904">20292 4104 11210,'-38'-20'3780,"38"20"-2179,-21 0-448,1 0-32,0 0-576,0 40-65,0-21 417,1 42-192,19-22-289,0 20-384,19-20 96,21 2-64,-20-1-32,21-21 65,-3 1-97,-17-20-64,-1 0-1,-20-20 386,0 1-257,0-1-128,-20-19-225,-1-2 129,1-18 96,2 19-256,-3-20 192,1 1 0,20 20 0,20-2 256,1 2 320,-3 39-448,2 0 128,21 19 64,-3 22-160,23-2 65,-22 20-65,1-19 96,0 20-128,-1-21 0,-19-19 96,0 0-32,1-1 32,-21-19 128,18 0-160,-18 0 257,0 0 511,20-19-159,-20-21-225,20 21-255,1-21-354,-1 40-95,-2-19 32,3 38 64,19 1 128,-1 0 32,1 39 96,0-18-256,19 18-1570,2-20-1185,-3-19-3587</inkml:trace>
  <inkml:trace contextRef="#ctx0" brushRef="#br1" timeOffset="22031.25">2783 5374 10698,'-79'20'352,"40"-1"705,-1 22-352,20-1 384,-1 19 320,3 1-192,18-1-384,0 1-481,39-1-160,-19-19-31,0-21-33,19-19 224,-19 0 193,20 0-161,-20-39-96,-1 0-96,1-1-128,0 0 33,-20 0-418,-20-19 545,0 19-320,1 20 0,-1 0 64,0 1 96,0 19-128,20 19 0,-20 21 96,20 0 128,0 19 129,20 0-129,20 2 0,-1-22 64,1 20-224,19-18-288,-19-22-609,39-19-384,-38 0-577,18 0-1633,-19-19-8617</inkml:trace>
  <inkml:trace contextRef="#ctx0" brushRef="#br1" timeOffset="22277.3437">3240 5870 3555,'41'41'8328,"-23"-22"-7143,2-19 705,0 0 96,-20 0-257,0-19 577,0 19-1056,0-41-482,-20 21-287,-18-19-33,17 0-31,1-1-225,-20 0-96,21 0-128,-21 1-160,20 0-257,20 18-223,0 1-353,0 0-513,40 20-704,-20 20-865,39 0-3459</inkml:trace>
  <inkml:trace contextRef="#ctx0" brushRef="#br1" timeOffset="22516.6011">3876 5911 11466,'-20'19'2467,"0"-38"-353,-21 19-897,23-20-416,-23-1 384,1-18-320,1-1-289,19 1-512,-20-2-64,21-18-64,19 0-96,0 19 128,0 0-96,19 21-128,1 19-481,0 0-801,20 0-992,19 0-3107</inkml:trace>
  <inkml:trace contextRef="#ctx0" brushRef="#br1" timeOffset="22913.0859">4174 5553 14477,'-61'-20'1794,"22"20"-673,19 20 32,-20 1-448,21-2-97,19 21 257,-20-1-352,40 0-289,-1 2 96,21-21-320,0 19 32,-21-39 32,21 0 96,1 0 33,-23 0-33,23-20 64,-41 1-96,20-1-224,-20-21-256,0 22 31,0-1-191,-20 0 159,-1 1 257,1 19 128,20 0 161,-18 19-161,18-19-128,0 40 256,0-21-128,18 22-32,23-2-32,-1-19-160,-1 0-705,21-20-609,-21 0-1088,1 0-2787</inkml:trace>
  <inkml:trace contextRef="#ctx0" brushRef="#br1" timeOffset="23304.6875">4550 5474 15662,'0'59'1890,"-20"-39"-1506,40 20 513,0 0 353,1-1-354,-3-19 1,22-1-224,1-19-353,-2 0 65,1 0-97,-20-19 64,19-1-96,-19 0-256,-20 1-256,20-1-160,-20 0-65,0 20-63,0 0-97,20 0 321,-20 40 288,20-1 32,19 0 64,1 22 64,-1-2 224,2 1-63,17-1 63,-17 0 224,-1 2-63,-21-2 288,-19-20-97,-19 2-127,-1 18-161,-20-20-31,1-19-321,-22 20-288,23-20-417,-23-20-1057,22 0-896,-21 0-1954</inkml:trace>
  <inkml:trace contextRef="#ctx0" brushRef="#br1" timeOffset="23935.5468">5880 5513 18481,'-20'0'801,"0"0"-577,20 0-128,0 20-192,0 21 512,-18 18 481,18 0-192,18 1-449,2-21-128,21 1-32,18-21 257,-19 1-289,-1-20 256,21-20-128,-21-19 64,1 0-256,-20-1-256,-20 0-224,0 0 159,-40 1-415,20 19-129,-39 1 64,19 19 193,1 0 95,-1 19-352,1 1-960,39 19-4774</inkml:trace>
  <inkml:trace contextRef="#ctx0" brushRef="#br1" timeOffset="24166.9921">6575 5930 18129,'-20'0'480,"1"-19"801,-21-1-64,0-21-576,-19 2 288,-20 0-224,18-22-545,2 2-128,-1 0-385,21-1-31,19-19 384,0 38-128,20-18-32,0 20-64,40 0-545,-20 18-384,39 1-641,-19 20-736,19 0-4325</inkml:trace>
  <inkml:trace contextRef="#ctx0" brushRef="#br1" timeOffset="24348.6324">6059 5672 21396,'0'-20'512,"0"1"1,40-21 736,-1 0-673,21 0-383,-1 21-193,20-21-385,-18 21-2177,18-3-1378,-19 3-7303</inkml:trace>
  <inkml:trace contextRef="#ctx0" brushRef="#br1" timeOffset="25586.914">7369 5553 14413,'0'40'-96,"20"-20"192,-20 0 1121,20 39-32,20-19-128,-21 0-320,1-1-128,0-19-161,0-1-96,1 1 289,-21-20 32,0 0-1,0 0 65,0-20 128,0 1-577,0-1-256,-21-19-32,21-1-128,-20 0-128,20 0-417,0 1-160,0 19 449,20-20 256,1 40-64,17 21 160,-17-21 96,37 39 32,3 0 256,-2 1-256,1 0 32,-21-20 97,21 0-225,-21-1-32,-19 1-385,1 0-832,-1-20-929,-20 19-2082</inkml:trace>
  <inkml:trace contextRef="#ctx0" brushRef="#br1" timeOffset="26463.8671">8978 5574 11659,'19'78'704,"-19"-38"866,20 0-1,0 0-768,0-1-96,0-19-161,-1-1-31,-19-19-97,0 0-64,20 20 33,-20-20 1344,-20-20-832,20 1-641,-19-21-320,-1 21 128,0-42-96,0 22-64,0-20-416,20 20-1,0-2 97,20 2 256,0 19 0,0 20 64,19 20 96,1-1 0,0 21 64,19 20 128,-18-1-96,-3-20 32,23 22-128,-42-22 160,21-19-160,-20-1-384,19 1-385,-19 1-1281,-20-21-3940</inkml:trace>
  <inkml:trace contextRef="#ctx0" brushRef="#br1" timeOffset="26839.8437">9632 5633 14061,'0'59'1345,"0"-19"-256,20 0 833,1-1-737,-3 0-96,22-19-608,1 1 191,-2-1-319,1-20-97,19 0 0,-39-20-96,20-1-64,-20-18-224,-1 19-160,-19-19 32,0-1-129,0 0-319,-19 20-1,19-19 160,-20 19 513,20 20 128,-20 0 65,20 0-193,0 20 0,20-1 32,0 21 160,-1 0-96,21 0-64,1-21-417,18 1-1088,-1-20-1858,3 0-5221</inkml:trace>
  <inkml:trace contextRef="#ctx0" brushRef="#br1" timeOffset="27295.8984">10327 5593 16463,'40'59'1377,"-20"-39"353,-1 0-513,1 20-608,0-40 95,0 20-191,-20-20-129,21 0-320,-21 0 129,0 0 351,0-20-416,0 20-256,0-21-160,0-18 32,0 19-129,0 1-480,0-21-64,0 21 289,0 19 255,18 0 129,2 0 128,0 19 96,21 1 128,-23 0 385,2-1 127,1 1-287,-21 0 223,20-1-416,0-19 0,-20 0 161,20 0-97,-20-19 128,19-1-288,-19 0 96,0 1-192,20-1 64,0 0-64,-20 20-160,20 0 160,0 0 192,19 20-224,1 0 64,-1 19-481,1-19-1537,-19-1-1665,17-19-8457</inkml:trace>
  <inkml:trace contextRef="#ctx0" brushRef="#br1" timeOffset="28353.5154">11438 5137 15470,'0'0'1217,"-20"0"-96,20 0-448,0 0-673,0 19 545,20 21 544,-20-1-64,21 2-161,19 18-223,-22 0-289,23 1-95,-1-20 63,-1-1-32,-19-19 0,0 1 97,0-21-97,0 19 0,-1-19 65,1-19 127,0-2-160,1 21-256,-1-20-96,18 0-96,-17 20-320,19 20 640,-1 0-256,1 20 128,-1-20-96,1 19 32,0 1-128,-21 0 96,1-20-64,-20 19-96,0-19-257,-20 0 65,-19-1 128,-1 1-225,1 1-224,-1-1-223,0-20-129,21 0 64,-1 0 256,0 0 353,-1-20 223,21-1 97,0 1 96,0 1 417,21-1 95,-1 0 834,19 20-385,-19-19-513,20-1-320,-1 20-32,1-20 96,19-1-31,-19 2-129,1-1 160,-3 0-224,-18-19 32,21 0 32,-2 18-64,-19 1 0,0 0 96,-20 20 32,0-19 64,0 19 33,0 0-257,-20 0-64,0 0-97,20 19 193,-21-19-160,3 20-32,18-20 96,-20 20 0,20 1 32,0-2 288,0 21-128,20-1 0,-2 0-128,3 2 32,19-2-769,0-19-640,-1 0-641,1-20-1569,-1 0-10891</inkml:trace>
  <inkml:trace contextRef="#ctx0" brushRef="#br1" timeOffset="28541.9921">12690 5831 14221,'0'-20'3940,"0"20"-2627,0-39 993,0 19-929,0-21-448,0 2 0,0 0-320,-21-1-513,21 0-192,0 20-128,21-19-833,-21 19-1089,20 0-1154,18 20-3074</inkml:trace>
  <inkml:trace contextRef="#ctx0" brushRef="#br1" timeOffset="28809.5701">13066 5413 17680,'0'0'833,"-20"0"-192,2 0-97,-3 22-31,21-22 287,-20 19-223,20 21-545,20-1-32,1-19 0,-3 20 0,22 0-32,1-21 64,-3 21 32,3 0-320,-21-20 224,-1 0 0,-19 19 224,-19-19-32,-1-20-96,-21 19 0,3 1-160,-3-20-192,1 0-1057,22 0-2723</inkml:trace>
  <inkml:trace contextRef="#ctx0" brushRef="#br1" timeOffset="29997.0701">13722 5156 12395,'0'-39'2242,"20"18"-128,-1 1-160,21 1-576,-20-1-418,19 0-607,1 20-257,19-19 0,-39 19-192,21 19 32,-21 1 0,-2 0-193,3-1-63,-1 1 288,-20 21 0,-20-2 64,-1 0 32,3 1-32,-22 0 160,40-20 161,-21 0 63,21-20-160,0 19 129,0-19-65,0 0-256,0 0-32,0 20-32,0-20 0,0 20 32,21-20-128,-1 0-256,0 19-865,19-19-961,1 22-3876</inkml:trace>
  <inkml:trace contextRef="#ctx0" brushRef="#br1" timeOffset="30845.7031">14277 5811 10762,'0'0'2786,"0"-20"-1504,0 20 415,0 0-480,0 0-576,0 0 64,0 0-225,0 0-128,0 0-256,0 0 673,0 0 0,0 0-321,0 0-31,0 0-129,-19-19-64,19 19-128,0 0-96,0 0-32,0-20 96,0 20 0,-20 0 0,20 0 33,0 0-129,-20 0 64,20 20 0,-20-20 32,20 19 224,0 1-224,0-20 128,0 20 0,20-20 33,-20 19 191,20-19-192,0-19 128,-1 19-223,1-20 31,0 0 32,-20 1-96,21 19 0,-21-20 0,0 20 96,-21 0-256,21 0-32,-20 0-96,0 0-128,1 0-705,19 0-1634,-20 0-2337</inkml:trace>
  <inkml:trace contextRef="#ctx0" brushRef="#br2" timeOffset="86903.3203">1195 7181 15470,'-40'-59'385,"40"18"-385,-19 2 192,-21 19 96,20 0 1025,-19 20-128,-1-19-640,0 19-417,-19 19-160,18 1 64,-18 20 0,19 0 32,1 0-128,-1 19 64,20-20-64,1 2 32,-1-2-64,20 0 32,0 1 64,20 0-32,19 0 64,-19-1-32,21 22 32,-3-22 32,3 0-96,-21 1 96,-2 0 32,-18-20-96,20 19 128,-20-19 32,0 0-64,0-1 32,21 2-160,-21-21 321,20 20 159,0-20-320,-20 0-32,59 0-96,-39-20 0,19 20-192,1 0-1730,0 0-2818</inkml:trace>
  <inkml:trace contextRef="#ctx0" brushRef="#br2" timeOffset="87576.1718">1612 7677 352,'21'41'13485,"-1"-22"-13293,-20 1 641,0-20 800,0 0 97,-20 0 352,20 0-769,0 0-897,-21 0-127,1-20 223,0 20-95,-19-19 63,19-22-480,-20 21 32,21-19 64,-1 19-224,0-21-160,20 2 31,0 19-95,20 1 224,19-1-897,21 0-1377,-1 1-2499</inkml:trace>
  <inkml:trace contextRef="#ctx0" brushRef="#br2" timeOffset="88033.2027">2050 7459 15598,'-21'0'929,"21"0"64,0 0-128,-20 0-417,20 20 417,0-1 160,0 21-352,20 20-385,-20-1-64,21 21-128,17-40 32,-18-1 1,41-39-65,-42 0 96,1 0 192,20-20-128,-20 1-31,-1-21 63,1 0-64,-20 0-96,0 1 32,-20 0-128,20 17-160,-19 3 96,19-1-32,0 20-32,0 0-289,0 20 1,0 21 416,0-22-160,19 21 128,21-1-32,0-19-833,-1 1-256,40-2-289,-18-19-1408,-41 0-3845</inkml:trace>
  <inkml:trace contextRef="#ctx0" brushRef="#br2" timeOffset="88397.4605">2566 7459 14958,'18'39'192,"3"1"352,-1 1 289,0-2-224,0 0 224,-20-19-129,19 0-287,1 1-161,-20-21-96,20 0 224,-20 0 225,0 0 512,0-21-288,0 1-641,0 0-128,0-19 64,-20 0-128,20-2-64,0 21 0,0-19-96,0 39 0,0-20-193,20 20 129,0 20 160,19-1 0,-19 21 160,20 1-64,-1-2-128,1 0 160,1-19-160,-3 21-897,-17-22-769,-1-19-768,0 20-3139</inkml:trace>
  <inkml:trace contextRef="#ctx0" brushRef="#br2" timeOffset="88750">3121 7518 15502,'40'61'353,"-20"-42"575,-1 1 482,-19 19-225,0-39 96,20 20-1281,-20 0 1730,0-20-994,0 0 321,0 0 161,0 0-674,0 0-448,-20-40-96,1 1 64,19 0-160,19-22-64,-19 22 160,20-1-224,0 21-97,21-2 1,-23 42 256,22-2-96,1 1 160,-41-20 0,79 98 0,-59-57-833,19-1-288,1-1-64,-20-19-929,-1-20-1121,1 21-2819</inkml:trace>
  <inkml:trace contextRef="#ctx0" brushRef="#br2" timeOffset="88916.0154">3657 7518 18641,'39'20'897,"-39"-20"352,20 19 193,0 22-674,0-21-511,1 0-290,-3 19 98,-18-19-834,20-20-1698,1 21-2625</inkml:trace>
  <inkml:trace contextRef="#ctx0" brushRef="#br2" timeOffset="89032.2261">3558 7240 14765,'-60'-20'-1313</inkml:trace>
  <inkml:trace contextRef="#ctx0" brushRef="#br2" timeOffset="89699.2183">3955 7557 16687,'0'0'128,"20"0"-480,-20 22 1057,20-3 608,-1 21-288,-19-1-256,20-19-481,0 20-64,0-20 129,0-20 95,-20 0 321,0 0-129,0 0 65,0 0 128,0-20-417,-20 1-384,0-2-64,0-19 96,0-19-64,20 18-64,-19 2-96,19 0-32,19 19-257,1 20 129,0 0 160,20 39 32,-1 1 64,22 1 0,-2-2-705,-1 0-672,23 1-513,-22 0-1506,0-20-4355</inkml:trace>
  <inkml:trace contextRef="#ctx0" brushRef="#br2" timeOffset="90112.3046">4649 7498 17424,'0'-19'1698,"0"-1"-673,0 20-32,0 20-321,0 19 289,0 0-224,0-17-481,21 17-224,-1 0-96,0-39 160,19 20-160,-19-20 256,0 0-224,-20-20-32,0 1-256,0-1-481,-20 20 96,0-20 1,0 20 191,1 20 193,-1 0 128,20 19 224,0 21 0,20-20 128,19 19 64,1 1 225,19-1 95,20 0-128,-39-18-127,-40-41-1,79 98-288,-58-57 833,-21 18-289,-21-20-31,-17 2-129,-3-2-256,-18 1-192,-1-21 0,1 1-1697,-1 0-1090,1-20-4804</inkml:trace>
  <inkml:trace contextRef="#ctx0" brushRef="#br2" timeOffset="90604.4917">5524 6963 18257,'0'-21'1121,"0"21"-609,0 21-512,0 18 417,18 21 159,3 0 129,-1 38-289,20 2-191,-1 0-97,1-2-160,19-37 96,2-2-353,-23-20-607,23-19-354,-43 1-1440,3-2-3556</inkml:trace>
  <inkml:trace contextRef="#ctx0" brushRef="#br2" timeOffset="90806.6404">5324 7538 23318,'20'-59'1281,"20"39"-673,-1-19 545,42 18-640,-22-19-513,20 21 32,20-21 96,0 21-160,0-22-320,1 21-1314,-20 1-1889,-21 19-1186</inkml:trace>
  <inkml:trace contextRef="#ctx0" brushRef="#br2" timeOffset="91335.9371">4510 7618 13773,'-59'0'2562,"39"0"-1089,20 20-512,0-1-320,0 1-1,20 21-255,20-22-129,-21 21-128,21-40 193,19 19-225,-19-38 224,21-1-96,-22-19-64,1 18-64,-20-19 97,-20 21 95,-40-21-288,0 21-128,1 19-417,-22 0 289,2 19-160,19 1-545,1 0-833,-1 19-3811</inkml:trace>
  <inkml:trace contextRef="#ctx0" brushRef="#br2" timeOffset="92031.25">6218 7598 19154,'19'0'672,"1"0"-255,-20 20 480,20-20-545,0 39-224,1-19 0,17-20-128,-38 20-32,21 1-32,-1-21-673,0 19-544,-20-19-1826,0 0-6278</inkml:trace>
  <inkml:trace contextRef="#ctx0" brushRef="#br2" timeOffset="92183.5933">6119 7399 19506,'-20'-20'480,"20"0"-512,0 1-224,20 19-1153,-1-20-1122,1 20-287,0 0-7080</inkml:trace>
  <inkml:trace contextRef="#ctx0" brushRef="#br2" timeOffset="92871.0933">6674 7557 16207,'41'61'-96,"-21"-41"640,18-1 257,-17 1-32,-1 0 96,0 1 63,-1-21-223,-19 0-513,0 0 353,20 0 448,-20 0-417,-20-21-416,1 1-63,-1 0-65,0-19 64,-1 0-224,1-2-1,20 1-287,0 21 160,0-1-32,0 20-161,20 0 289,1 20 96,-1 19 64,19-19-160,1 21 224,-20-41-32,19 19 32,-19-19-64,0 20 0,0-40 64,-20 20 96,20 0-64,-20-19 0,0 19-128,0-22 0,0 3-544,0 19-353,0 0-128,19 0 608,1 0 321,20 19 64,-19 3 96,17 17 96,23-19 129,-22-1 63,21-19 64,-21 20 193,21-40 192,-40 1-97,19-1 1,-19-19-97,0 17-223,1-17-97,-21 0-64,0-1-128,0 21 32,-21-2-192,1 21-64,0 0-320,0 21 223,-19-2 161,39 21 32,-20-1 256,20 0 97,20 2 95,19-21-32,1 0 225,19-1-225,2 1-96,-2-20-352,20 0 128,-19 0-224,19-20-2306,-79 20-1730,79 0 4228</inkml:trace>
  <inkml:trace contextRef="#ctx0" brushRef="#br2" timeOffset="93710.9371">8818 7379 11659,'20'20'3203,"-20"-20"-2915,0 0 705,0-20 576,0 0-672,0 1-128,0-1-257,21-19-159,-21 19-257,18-21 64,2 2-64,1 19-32,-21 1-192,20 19-96,0 0 288,19 19 0,1 1-64,0 0 224,-1-1 0,21 22 97,-21-21 223,22-1 225,-2-19 160,-19 0-225,19 0 257,-19-19-512,19-22-33,-19 21-256,19-19-96,-18 19 0,-23-19-288,2 19-448,0-1-1314,-20 21-801,0 0-993,-20 21-3522</inkml:trace>
  <inkml:trace contextRef="#ctx0" brushRef="#br2" timeOffset="94061.5234">9136 7677 14125,'-20'-59'3235,"20"39"-2402,0-21 704,20 22 33,0-1-545,-20 0-801,20 20-128,-1 20-96,1-20 64,0 20-128,21-1 128,-3 3-96,3-3-32,-21 1 160,19 0-64,1-20 96,-20 0-64,19 0 417,1 0 576,-1-20-449,1 0-127,1-21-417,-3 41 32,-18-19-384,1 19-1442,-1 0-1409,-2 0-2306</inkml:trace>
  <inkml:trace contextRef="#ctx0" brushRef="#br2" timeOffset="94907.2261">10685 6963 16335,'0'0'1537,"0"20"-736,20-1-224,-20 21 416,19 40-257,-19 18-63,20 2-257,0 0-191,20-22-97,-21 3 0,21-22-96,-20-20 32,19-19-256,-19 1-961,0-21-225,1 0-127,-1-21-1250,-20-19-3971</inkml:trace>
  <inkml:trace contextRef="#ctx0" brushRef="#br2" timeOffset="95102.539">10744 7081 17936,'0'21'1666,"0"-1"-1410,20 19 33,0 1 95,19 40 128,1-21 1,1 21-129,17-21-288,1 0-96,2 1-224,18-40-545,-20 0-384,-39-1-993,0-19-1185,-20 0-7431</inkml:trace>
  <inkml:trace contextRef="#ctx0" brushRef="#br2" timeOffset="95304.6875">10566 7459 12684,'-21'-20'7527,"21"-20"-6214,21 20-608,17-19 544,3-1-673,19 21-512,-1-1-32,20-1-64,0 1-64,20 20-480,-18 0-770,-2-19-575,0 19-802,-39 19-1185,-21-19-8551</inkml:trace>
  <inkml:trace contextRef="#ctx0" brushRef="#br2" timeOffset="95493.164">10724 7598 16463,'0'0'3043,"20"-19"-2178,0-3 416,39-17-352,1 19-897,-1 1 0,2-1-32,-2 0-128,20 1-1410,-19-2-736,-1 21-1249,-19 0-4613</inkml:trace>
  <inkml:trace contextRef="#ctx0" brushRef="#br2" timeOffset="95970.7027">11975 7340 19506,'-40'0'416,"21"19"1,-1 1 384,0 21-33,20 18 161,0-20 0,20 0-545,19 2-191,21-21-65,19-20 0,-20-20 32,22 1-96,-23-22 32,-37 1-128,-1 1-256,-20 0-289,0-2 1,-41 2-65,-17-1-352,-23 21-160,22 19 384,-20 0-224,39 0-320,1 39-2178,39-19-4517</inkml:trace>
  <inkml:trace contextRef="#ctx0" brushRef="#br2" timeOffset="96174.8046">12631 7538 17744,'-41'-40'1217,"-18"1"513,-1 0-321,-19-22-672,18 22-128,-18-41-353,20 1-224,19 20-32,20-21-192,20 41 256,20-2-224,20 21-65,19 1-575,-18 19-1090,18 19-1313,1 22-6951</inkml:trace>
  <inkml:trace contextRef="#ctx0" brushRef="#br2" timeOffset="96333.0077">12232 7340 17744,'-79'19'3460,"79"-19"-2692,0-19-800,40-21 641,-1 21-65,42-1-159,-2-21-385,0 22-481,0 19-3234,2 0-3940</inkml:trace>
  <inkml:trace contextRef="#ctx0" brushRef="#br2" timeOffset="96862.3046">13424 6863 18801,'0'0'385,"0"20"-481,0 19 608,0 2 161,0 38 256,21 1-321,17-1-159,3 1-257,-3-2-64,3-17-128,-1-2-64,-1-20-449,1 0-768,-1-17-481,-19-22-1216,0 0-5574</inkml:trace>
  <inkml:trace contextRef="#ctx0" brushRef="#br2" timeOffset="97058.5933">13781 7220 17424,'40'80'993,"-40"-60"-801,39 19 769,-19 22-64,0-42-289,21 21-383,-23-21 159,23-19-256,-21 20-32,0-20-608,-2 0-449,-18-20-1121,0 1-4548</inkml:trace>
  <inkml:trace contextRef="#ctx0" brushRef="#br2" timeOffset="97521.4841">13801 6903 19026,'20'60'576,"-20"-21"-704,20 21 288,19 20 32,-19-2-96,39-17 65,-18 17-129,17-17 64,3-22-192,-21 0 224,-1-19-64,-19-20 128,0 0-160,-20 0 384,0 0 33,0-20-129,0-19-256,20 19-96,-20-20-32,19 20-224,1 0 256,21 20-128,-21 0 128,39 0 0,-19 20 64,19-20 96,0 20 96,-19-20 64,19-20 321,-19 0 191,1-19-287,-3 0-97,-17-2-191,-21-18-1,0 20-32,-21-1-64,1 19-64,-19 2-96,-1 19-128,1 19 96,-1 2-160,20 19 64,0-1-65,1 20 225,19 1 0,19-20-224,21-1-513,0 2-223,19-41-226,20 0-511,-18-21-1218,18 1-3779</inkml:trace>
  <inkml:trace contextRef="#ctx0" brushRef="#br2" timeOffset="97760.7417">15131 7161 12395,'-40'-39'3171,"1"39"-2370,-1 0 544,0 0 353,-19 20-353,39 19-96,-1-19-576,3 19-481,36 2-128,23-22-128,18 21 128,41-21 64,0 1-32,-21 0-224,0 1 160,-20 18 0,-39-19-64,-20-1 160,0 1 353,-20 0-97,-19-1-31,-1 3-289,40-22-289,-59 19 225,18-19-4356,21 0-3171</inkml:trace>
  <inkml:trace contextRef="#ctx0" brushRef="#br2" timeOffset="98195.3121">16263 7220 20915,'-79'0'1698,"59"20"-1474,0 1-256,0 18 224,20 1 97,20 19-193,0-19 224,19 0-288,21-40 224,19 0-96,0 0-64,-18-40 129,-2 0-97,-39 0 64,0 1-192,-40-20-96,0 18-545,-21-18-384,-18 0 32,0 19 673,-1 20 192,1 20-64,19 20-961,20-1-1730,20 22-4324</inkml:trace>
  <inkml:trace contextRef="#ctx0" brushRef="#br2" timeOffset="98412.1093">16858 7439 18001,'-99'-80'2082,"39"41"-577,-40-20-256,100 59-384,-178-139-865,119 59 416,-1 1-320,21 19 193,39 1 127,0 19-288,20 19-256,39 2-32,0-1 64,2 20-1025,18 20-1378,20-1-1440,-20 2-9322</inkml:trace>
  <inkml:trace contextRef="#ctx0" brushRef="#br2" timeOffset="98579.1015">16462 7081 16047,'-100'21'5733,"80"-21"-4292,20-21-960,20 2-65,39-1 65,20-20 95,2 1-255,18 18-225,20 1-673,-19 20-2402,-21 0-2434</inkml:trace>
  <inkml:trace contextRef="#ctx0" brushRef="#br2" timeOffset="99150.3904">13742 8194 16431,'-60'-41'3555,"21"22"-3042,-21 19-161,21 19 353,-2 2-321,1 19 385,1 19 352,-1 1-576,40 19-161,-20-20-384,40 1 96,0-21-96,39 1 0,2-19-256,38-21-801,0 0 32,0-21-673,21-19-31,-3 1-674,-16 0-1889,-22-22-6374</inkml:trace>
  <inkml:trace contextRef="#ctx0" brushRef="#br2" timeOffset="99375.9761">14358 8312 13741,'-41'41'3267,"1"-2"-1666,1 0 193,-1 22-641,20-22-384,20 0-289,20 1-224,20-40 33,-1 0 95,22 0-64,-3-40-31,3 21-97,-22-40 64,-19 18-64,0 2 64,-40-20-95,0 18-97,-19 2-321,-22 19-351,3 0-65,-3 20-64,2 20-448,19 0-736,21-1-1891,-1 1-7943</inkml:trace>
  <inkml:trace contextRef="#ctx0" brushRef="#br2" timeOffset="99751.9527">14694 8273 17168,'-59'19'2114,"39"-19"-1858,20 20 128,-20 1 545,20 18-256,20 1-65,20 19-127,-21-19-257,41 0-192,-1-21 192,-18 1-160,18 0 65,-39-20 31,20-20 0,-21 20 128,-19-39-128,0 19-96,-19-19-256,19-22 192,-20 2-608,-20-1-289,19 1-128,3 20 288,-2-22 673,-21 42 32,21-1-224,2 0-161,-3 20 225,1 0 64,0-19-32,20 19 32,0 0 32,-20 0-481,20-20-960,0 20-994,0 0-2145</inkml:trace>
  <inkml:trace contextRef="#ctx0" brushRef="#br2" timeOffset="100151.3671">14655 7916 16559,'-20'19'2338,"0"1"-1985,20 19 640,20 2 384,19-1 128,1 19-255,1 1-642,18-1-352,20-20-192,-19 22 33,-1-22-354,1 0-287,-21 1-513,-19-19-417,0-2-447,1 1-1058,-21 0-3267</inkml:trace>
  <inkml:trace contextRef="#ctx0" brushRef="#br2" timeOffset="100802.7341">15488 8451 16783,'0'0'3267,"0"-20"-2658,0 1-481,40 19 737,-20 0-513,19-20-192,1 20 33,19-20-97,-18 1-96,-1-1 0,-1-21-64,-19 22-673,0-21-128,-40 21 513,0 19 256,-39 0 64,-2 19 0,2 1 544,-20 39 129,19-18 224,21 37-161,-1-17-95,40-2-1,20-20-351,39 2 31,22-21-192,18-1 32,0 1-192,0-20-512,0 0-1314,1 0-961,-21-20-4292</inkml:trace>
  <inkml:trace contextRef="#ctx0" brushRef="#br2" timeOffset="101416.9917">17235 8312 16687,'20'21'2339,"0"-21"-2115,1 0 544,-3 0 193,23 0-96,-21 0 64,18 0-96,3-21-513,-21 1-192,19-19 32,-19 19-96,0-19 129,-20 19-161,0-20-224,-20 20-193,-19 0-127,-21 20 63,21 0 289,-22 0 32,2 20 160,19 19 64,-19 22 32,19-2 385,-19 1 127,39 19-31,0-20-33,20 21-223,40-41-161,-1 2-256,41-21 128,-21-1-64,41-19-705,-1 0-832,0-19-513,0-22-737,0 1-3202</inkml:trace>
  <inkml:trace contextRef="#ctx0" brushRef="#br2" timeOffset="101584.9605">18049 8153 15534,'-39'41'4036,"-1"-2"-3235,20 1-801,-19-1 1217,19 41 64,20-21-192,-20-18-1089,40-2-32,0 0-192,-1-19-801,-19 0-256,20 1-577,-20-21-2306</inkml:trace>
  <inkml:trace contextRef="#ctx0" brushRef="#br2" timeOffset="101765.625">17593 8333 18481,'0'0'2851,"20"-21"-2179,19 21 1282,1 0-320,19 0-1378,2 0-256,-2 21 160,20-1-224,-19 19-769,-1-19-1473,0 19-1217,-19-19-4933</inkml:trace>
  <inkml:trace contextRef="#ctx0" brushRef="#br2" timeOffset="102098.6327">18327 8392 21300,'20'-20'1153,"20"1"128,-1-1 385,1 20-1218,0-21-224,-1 1-32,1 20-96,1-19-31,-2-1-33,-19 20 0,0 0 64,0-20 0,-20 1-352,-20 19-129,20-20-191,-40 20-161,1 0 128,-2 0 353,1 20 96,1-1 192,-1 1 192,0 19 32,1 2 161,19-2 191,20 1-31,0-1-65,40 2-383,19-22-33,20 1 32,2-20-256,18 20-1506,-20-40-1665,0 20-2242</inkml:trace>
  <inkml:trace contextRef="#ctx0" brushRef="#br2" timeOffset="102621.0933">19478 8134 15951,'-38'-40'1505,"-3"21"97,21 19 351,-19 0-735,-1 19-354,20 1-31,-20 19-32,21 22-353,-1-2-127,20 1 63,0-1 193,20 0-417,19 1-256,21-20-609,-1-21-672,20 1-225,2-20-192,18 0-1729,-20-20-12076</inkml:trace>
  <inkml:trace contextRef="#ctx0" brushRef="#br2" timeOffset="102860.3515">19776 8233 20531,'-59'20'480,"59"19"-351,0 2 928,20-2 448,-1 1-416,21-1-416,19 2-385,22-2-160,-2-19-96,0-20 96,0 0 128,-19-20-127,-1-19 31,-18 18-128,-21-19-321,-2 1-1024,3 0-1281,-21-2-1346,-21 2-10954</inkml:trace>
  <inkml:trace contextRef="#ctx0" brushRef="#br2" timeOffset="103098.6327">20313 7757 20179,'0'0'2018,"0"0"-1858,0 20-96,20 19 576,-20 0 225,0 41-288,20-21-321,-2 41-256,23-20 0,-1-1 64,19-20-64,-19 1-96,19-20-865,-18-21-352,-3 1-385,3-20-1665,-21 0-5509</inkml:trace>
  <inkml:trace contextRef="#ctx0" brushRef="#br2" timeOffset="103288.0859">20193 8114 21043,'0'0'2627,"20"0"-2307,21-20 577,38 1 320,-20-1-993,20 20-224,20 0 0,-18 0-32,18 0-1153,-20 0-1473,-20 0-705,-19 0-3716</inkml:trace>
  <inkml:trace contextRef="#ctx0" brushRef="#br2" timeOffset="104184.5703">21384 8353 18737,'40'19'1313,"-20"-19"-1345,0 0 1218,-1 0 255,21 0-704,-19 0-417,17 0-32,-18-19-224,21 19 32,-2-20-32,-19-1 65,0 1 127,0 1-256,-20-21 64,0 21-128,0-1-64,-20-21-193,0 22-223,-19 19-1,-1-20 257,-1 20 192,3 0 128,-23 20-96,22-1 256,-1 22 257,1-2-1,-1 1-32,20-1 33,0 21-33,1-20-224,38-1-31,1-19-194,20 20 98,19-20-258,1-20-319,-1 20-897,20-20-1186,-18 0-1985</inkml:trace>
  <inkml:trace contextRef="#ctx0" brushRef="#br2" timeOffset="104684.5703">21981 8253 16495,'-20'20'1794,"-21"-1"-1186,21 22 1154,2-2-64,-3 20-449,21-19-512,0 20-385,39-21 0,-19-19-192,41 21 65,-2-41-257,0 0 224,1 0-160,-21-21 128,1-19-96,0 1-128,-40 0 0,0-41-224,-20 21-1,0-41-351,-20 21-609,1-20-545,-21 18 32,1 3 1250,-20 17 704,18 42 224,2-21 257,-1 40 256,21 0 352,-1 0-224,40 20-352,0 19-1,20 22-95,0-2-353,39 1-192,1 19 32,-1-19-64,20-1 64,2-19-160,-2 20-128,-20-21-288,-19-19-353,-1 19-576,1-19-898,-20 0-639,-20 1-3653</inkml:trace>
  <inkml:trace contextRef="#ctx0" brushRef="#br2" timeOffset="105660.1561">22457 7737 15214,'-41'-19'1730,"41"-2"-738,21 21 546,-1-20-321,18 0 64,3 1-320,-1-1 64,19 20-256,0-20-128,1 20-385,-19 0-224,18-19 64,-19 19-32,-1 19-32,-19-19-96,0 20 128,-20 0 160,0-1-32,0 21-96,0 20-64,-20-21 129,40 41-97,-20-21-32,20 20 128,19 1-64,1 20 513,19-21-257,20 20-384,-18-20 96,18 1-160,-39-41 96,19 1 64,-19 1-320,-1-2 448,-19 0-288,20 1 128,-19 0-32,-3-20 224,-18 0-32,-18-1 0,-3 1-160,-39 0-96,-19-1-160,-20 2-384,-1-21-65,1 20-384,40-20-1409,-1 0-1538,21-20-10186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1-12-25T03:20:35.2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3200 6566 9801,'-19'-40'1185,"-1"21"480,20-3-159,-20 22-481,20-19-128,0-1 0,0 20-353,0-20-384,20 20-128,0-19 96,19-1 1,22 0-1,-23 20-32,23-19 0,-22 19 0,1 0-64,-1 0 96,-19 19-96,0 1 32,0 0 0,0-1 96,-20 1 65,19 0-33,1-1 32,20 22 64,-20 18-192,19 2 32,1 17-128,-1 22 225,2-2-129,-1 2-32,19 0-32,-19 18 64,-1-18-96,1-1 64,0 0-96,-1-19 0,2 20 192,-21-22-256,18 22 160,-38-100-64,79 159 0,-58-61 32,19-18 64,-20-1-96,-1 1 0,1-1 128,-20 1-96,0 0 96,0-1-31,-20 1-1,1-41 32,-1 20 32,-20-20-96,1 2-256,-22-21-321,23-1 193,-23 1-64,22-20-898,19-20-1568,20 20-4325,-60-39 7175</inkml:trace>
  <inkml:trace contextRef="#ctx0" brushRef="#br0" timeOffset="914.0621">4174 7816 11146,'-41'0'1153,"41"-20"160,0 20-288,20-19 96,1-1 65,-1 0-97,18 1-545,23-2-480,-2 1-32,20 0 32,-19-19-64,-1 0-288,0 17-545,2-17-736,-2 39-1314,-19-20-4068</inkml:trace>
  <inkml:trace contextRef="#ctx0" brushRef="#br0" timeOffset="2001.9528">5087 7201 7975,'-20'0'993,"20"-20"833,20-19-609,0 19 160,-2-21 65,43 2-97,-22-1-480,21 21-545,-1-1-320,1 20-32,-1 0 32,-18 20 32,-3 39-64,-17-20 128,-1 41 0,-20 20-128,-20-21 352,-19 20-288,19-20 32,0 1-32,-1-21 33,1-19 95,20-19 0,0-2 160,20 1 129,1-20 351,-1 0 385,18 0-448,3-20-192,18 1-481,1-2 32,-1 1-160,-19 0-897,19 1-641,-18 19-736,-3 0-2498</inkml:trace>
  <inkml:trace contextRef="#ctx0" brushRef="#br0" timeOffset="2572.2653">6377 7420 12619,'-59'39'1122,"38"-19"287,21-1-897,0 21 353,21 1-384,-3 18-161,23-40-128,19 1 32,-21-20 1,21-20-33,-21 1 0,21-40 64,-21 18-160,-19-18 0,-20 19 0,0-20-256,-20 21-256,-19-1-161,-1 21 65,-19 19 159,-1 0-479,21 19-546,-1 1-992,20 19-2947</inkml:trace>
  <inkml:trace contextRef="#ctx0" brushRef="#br0" timeOffset="3275.3906">6952 7677 9513,'0'60'800,"20"-1"257,-20 0-736,20 2-97,0-2-64,-20 1 513,20-20 448,-1-1-225,1-19-287,0-20-385,-20 19-32,20-19 97,-20 0 608,-20 0-513,0-19-256,0-21 0,-19 1 64,-1-22 1,1 2-129,-1-21 0,-19 2-32,19-2 0,19 21-32,-17-22 0,18 22-32,20-19 32,0 37 0,20 2-32,-2-1-128,23 21-65,-21 19 33,19 0-416,21 19-225,-21 1-64,1 39-128,0-18-448,-21 18 223,1 0 962,0-18 320,-20 18 641,0-20 160,0 2-97,0-2-127,0-19 63,0-1-255,20-19 31,1 0 225,17-19-257,3-1-191,-1 0-1,19-40-32,-19 21-32,-21-20-96,21-2 128,-40 22 65,20-20-1,-40 18 0,20 2-160,-20-1-32,-19 21 0,-1 19-32,0-20 0,-19 20-32,18 20 32,21-1 32,-19 21 0,19-1 65,20 2 63,0 18-128,20-20-32,1 22 96,17-22-128,23 0-320,-2 1-865,20-19-1186,-19-2-2145,-1-19-5349</inkml:trace>
  <inkml:trace contextRef="#ctx0" brushRef="#br0" timeOffset="3418.9453">7608 7677 12587,'-41'-39'3876,"2"-1"-1858,39-20-705,-20 20-320,20-38-640,20 17-353,-20 2 32,39 20-129,2-2-1952,-1 2-2692</inkml:trace>
  <inkml:trace contextRef="#ctx0" brushRef="#br0" timeOffset="4115.2339">8083 7399 11659,'-38'0'2210,"-3"0"-1025,21 0-1121,0 21-192,1 18 96,-21 0 32,20 20 448,20 2-64,0-22-255,20 1-97,0 0 64,19-20-64,1-20 64,1 0 32,18-20 320,-19 1 33,-1-22-225,1 2-64,-20-1 32,0-1 97,-20 2-161,0 19-96,-20-19-64,0 39 32,20-20-64,0 40-128,-20 0 64,20 19 96,0 0 0,20 2 0,0 18 32,0-19-192,19-19-545,1-2-448,19 1-385,-18-20-1088,-21-20-3460</inkml:trace>
  <inkml:trace contextRef="#ctx0" brushRef="#br0" timeOffset="4326.1718">8442 7142 16527,'-21'-40'2082,"21"40"-1633,0 20-642,0 19 289,0 20 1,21 21 127,-1-1-64,-2 1-96,43-1-96,-2-19 32,1-20-641,-60-40-384,118 59 1025,-78-38-6502,-20-21-4292</inkml:trace>
  <inkml:trace contextRef="#ctx0" brushRef="#br0" timeOffset="4593.75">8401 7498 17520,'61'-59'288,"-43"40"-608,23-2 192,-1 21 128,-1 0-64,1 0-64,-1 0 128,21 21-32,-1-2 64,-19 1 0,19 19-32,-18-19 0,-1 19 32,-21 2 0,21-21-160,-20 19-801,-20-19-865,0 0-2017,0-20-4197</inkml:trace>
  <inkml:trace contextRef="#ctx0" brushRef="#br0" timeOffset="4745.1172">8739 7261 19090,'-40'-41'1345,"20"41"-993,20 0-672,0 0-2627,0 0-1089,20 0-2754</inkml:trace>
  <inkml:trace contextRef="#ctx0" brushRef="#br0" timeOffset="5345.7029">9256 7459 13837,'0'-39'1409,"0"18"385,0 1-1282,0 20-256,0 20-256,0 20 353,0 0 255,0 19-223,20 21-257,-2-41-96,23 1 64,18-19-96,-19-2 64,0-38-64,19-2 192,-39-19-128,19 1-32,-39 0-32,0-2 32,-19 1-352,-21 1 128,0 19-417,1-20 161,-21 20 416,21 20-32,19 0-417,-21 0-1024,23 0-1186,18 20-1825,0 1-4419</inkml:trace>
  <inkml:trace contextRef="#ctx0" brushRef="#br0" timeOffset="5744.1406">9612 7498 11979,'20'59'769,"0"-37"960,1-3-448,-3 1-864,22-20-225,-19 20 320,-21-20 129,0 0 0,0 0 288,0 0 128,0-20-673,0 0-352,-21 1 224,21-3-224,-20-17-128,20-20 128,0 20-32,20-22-192,1 22 160,-1 19-224,-2 20 224,23 0-32,-21 20 352,20 0-224,-1 19 64,1 2-32,-1-2-352,1 0-609,1 1-320,-3-21-769,3 3-1825,-21-3-6567</inkml:trace>
  <inkml:trace contextRef="#ctx0" brushRef="#br0" timeOffset="6166.0156">10545 7181 17744,'21'-20'1057,"-42"1"-384,21 19-97,-20 0-383,0 19-289,-19 1 320,19 0 160,-20 19-288,21 2-192,-1 18 128,20-20 128,20-19-352,-1 20-160,21-20 192,19 0 64,2-20 64,18 19 0,-19-19 32,19 0-33,-20 20-95,-19 0 256,-1-20-63,-39 19 223,0 3 64,-18-3-32,-23 21-31,1-21-193,-19 1-32,0 0-128,-1 20-1378,19-20-1825,3 19-6566</inkml:trace>
  <inkml:trace contextRef="#ctx0" brushRef="#br0" timeOffset="21738.2812">20750 4282 128,'-20'59'2914,"20"-18"-2753,0-21 767,0 0 738,0 19-385,20-19-64,-20-20 289,0 0 544,18 0-160,3 0-321,-1-20-512,20-19-192,19-1-449,20-20-63,2-19-129,18-1-288,19 1 0,-19-1-1218,0 21-1857,20-1-4228</inkml:trace>
  <inkml:trace contextRef="#ctx0" brushRef="#br0" timeOffset="30066.4062">22516 5711 576,'-21'-19'993,"21"19"128,0 0-256,0 0-769,0 0-224,0 0-897,-18 0 0,18 0 737,0 0 352,0 0 833,-20 0 928,20 0 1,0 0 224,-20 0-32,20 0-385,0 0-191,0 0-129,-21 0-801,21 0-544,21 0-160,-21 0 288,20 0 225,18 19 159,3-19-192,-1 0-63,-1 0-97,1 0 0,-1 0-64,1 0-128,-20 0 160,1 0-192,-1 0-481,-2 0-672,-18 0-1025,20 0-1954</inkml:trace>
  <inkml:trace contextRef="#ctx0" brushRef="#br0" timeOffset="31632.8121">22655 9523 800,'-40'20'3171,"40"-20"-2338,0 0 160,-20 0 929,20 0-545,0 0-160,0 0-160,0 0-320,0 0 544,20 21 32,-20-21-672,20 0-96,0 0-33,19 0-224,1 0-192,1 0 33,-3 0-129,23 0 32,-2 0 0,-19 0-96,-1 0-97,-19 0-479,0 0-513,0 0-1025,-20 0-2114</inkml:trace>
  <inkml:trace contextRef="#ctx0" brushRef="#br0" timeOffset="35228.5155">20035 6922 6021,'-20'0'833,"20"0"1601,0-19-1120,0 19-193,20 0-545,-1 0-288,1 0 161,0 0 63,20 0-191,-1 0 127,-19 0-416,20 0-32,-19 0 32,17 0-96,-17 0-416,-1 19-802,0-19-1504,-20 0-2563</inkml:trace>
  <inkml:trace contextRef="#ctx0" brushRef="#br0" timeOffset="36270.5074">20074 11310 7238,'0'-19'737,"0"19"1377,0-20-128,20 20-224,0 0-1026,0 0-576,-1 0 1,1 0-65,20 20 96,1-20-128,18 0 32,-19 19-224,19-19-801,-19 0-1826,-1 0-5220</inkml:trace>
  <inkml:trace contextRef="#ctx0" brushRef="#br0" timeOffset="43338.8672">19023 2913 2178,'0'19'4196,"-20"1"-3364,20 1 65,0-1 705,0-1-353,20-19-320,-20 0-96,38 0 95,-17 0 1,19-19-192,19-22 0,-19 2-257,39-20-320,0-2-128,20-18-128,1 19-929,-1 1-1473,-20 0-3396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1-12-25T03:21:36.14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501 3508 7559,'-59'0'1313,"39"0"160,0 0-191,-1-19-129,1 19 384,20 0-416,-20 0-929,20 0 0,20 19 609,-20 1 128,20 19-96,1 22-257,19 17-255,-1 22-1,1 20-96,19-22-192,-19 2-64,-1-20 0,1-21 192,19 0-160,-19-18 321,-19-22-97,17 1 224,3-20 417,-1-20-160,-1-21-353,-19-18-192,0-19-96,19-22 0,-39-19 0,20-21-224,-20 1-384,-20 21 384,1 19-993,-21 19-97,0 40-287,1 21-961,-2 19-1538,21 19-1602</inkml:trace>
  <inkml:trace contextRef="#ctx0" brushRef="#br0" timeOffset="543.9449">1533 4243 13516,'0'120'0,"20"-61"128,-1 0 97,21 21-1,1-21-32,-23 1 192,23-1 97,-1-20 31,-1 2 65,-19-21 63,20-1-191,-21 1 31,-19-20 545,20 0 128,-20-20-1089,-20 1 1,-19-22 31,-1 2-192,-19-40 96,-20-1 0,-2-18-32,2-2 64,0 0-161,20 21 65,19-20 225,20 40-97,-1-21 0,21 21 0,21 18-289,19 1 129,-1 21 0,21 19-256,-1 19-64,1 1 31,-1 41 321,-18-2 64,-23 1 32,2-1 32,-20 0-128,0 1-256,-20-20-897,-18-1-481,17 0-1185,-19-17-6566</inkml:trace>
  <inkml:trace contextRef="#ctx0" brushRef="#br0" timeOffset="949.2187">2029 3926 16719,'-20'0'481,"20"0"-289,-20 0-32,0 19 32,1 1 513,-1 19 416,0-19-737,0 1-640,20 18 288,20-19-96,0-20 128,19 20-32,1-20 0,19 19-128,22-19-96,-2 20-64,-20-20 64,-39 20 224,0 1-64,0 18 192,-20-19 160,-20-1 32,0 21-256,-19-21-32,-1 22-192,0-21-128,1 0-801,19-20-1281,-21 19-3428</inkml:trace>
  <inkml:trace contextRef="#ctx0" brushRef="#br0" timeOffset="1435.5469">2068 3528 17360,'20'0'288,"-20"20"-576,20-1 800,1 22 193,19 18 192,19 0-160,-19 1-481,39 19 32,-20-18-256,2-2 64,-2 1 96,-19-21 1,-22 1 95,3-21 64,-1 1-31,-20-20-97,0 20 128,0-20 417,0-20-193,-20 0-544,-1-19-128,3-20 128,18-1-160,-20 20 0,20 1 160,0 18-256,0 1-128,20 20 288,19 41 160,-19-2 64,20 1-64,-1 20-192,1-21 128,-1 1-320,1-1-962,0-19-511,-1 1-289,2-21-737,-21 0-1857,0 0-2083</inkml:trace>
  <inkml:trace contextRef="#ctx0" brushRef="#br0" timeOffset="1688.4765">3001 3926 11210,'21'39'1089,"-21"-19"1025,0 19-288,20 21-161,0-20-447,19-1-418,1 2-159,-20-22 0,19-19-321,21 0 288,-21-19 97,1-22-385,-19 2-223,-1-1 191,-20 1-288,-20-2-32,-21 2-257,3 0-287,-23 39 31,2-20 33,-1 20 128,21 20-449,-1-20-1057,19 19-3331</inkml:trace>
  <inkml:trace contextRef="#ctx0" brushRef="#br0" timeOffset="2144.5312">3637 3449 18577,'-20'-19'897,"20"19"-833,0 19-352,0 21 512,20 38 385,-20 2 576,40-1-481,-21 1-447,21-21-97,19 2-224,-18-2 256,-1-20-512,-1-18-257,1-21-704,-20 0-481,0 0-2466</inkml:trace>
  <inkml:trace contextRef="#ctx0" brushRef="#br0" timeOffset="2318.3594">3498 3945 20531,'20'0'2114,"0"0"-1794,39-19 417,1 19-449,19 0-288,0 0-672,2 0-385,18 0-609,-20 0-640,-20 0-2178</inkml:trace>
  <inkml:trace contextRef="#ctx0" brushRef="#br0" timeOffset="3172.8515">997 4858 10602,'-20'20'576,"0"-20"-800,20 0 32,0 0 320,0 0 641,0 0 672,20 0 224,-20 0-608,20-20-416,0 20 256,19 0-64,21-19-65,19 19-319,0-20-353,41 20-32,19-21 224,19 21-256,61-20 96,40-19-128,18 19 97,-39-19 63,-20 19-64,-38-1-64,-22 2 0,-18-1 192,-2 20 289,-39-20-1,0 20-256,-20 0-160,-18 0-32,-21 0-64,-21 0 64,1 0-96,0 0 129,-20 0-33,20 0 64,-20 0-128,0 0-353,20 0-992,-1 0-1570,1 0-4323</inkml:trace>
  <inkml:trace contextRef="#ctx0" brushRef="#br0" timeOffset="3716.7965">4550 3687 19506,'-20'-20'1249,"0"20"-512,1 0 384,19-20-993,-20 20-128,20 0-32,0 0 64,0 0-384,0 0-225,0 20 1,0-20-1058,0 20-1857,0-1-4677</inkml:trace>
  <inkml:trace contextRef="#ctx0" brushRef="#br0" timeOffset="3934.5703">4570 4024 23414,'0'21'929,"0"-21"-865,0 0-417,0-21 97,0 21 224,0 0 32,0 0-416,21 0-1122,-21 0-608,0 0-1409,18-20-5862</inkml:trace>
  <inkml:trace contextRef="#ctx0" brushRef="#br1" timeOffset="7805.664">5305 4124 7431,'19'80'1377,"1"-41"801,0-19-192,0-1-577,-20-19 161,20 0 351,-20 0 161,0-19-576,0-1-545,-20-19-353,20-2-159,-40-18-1,1 0-192,19-1-224,-20-19 97,1 18-129,19 2-129,20 20 33,0-2-64,0 22-64,39-1-609,1 20-704,39 20-705,-19-1-1698,20 42-8520</inkml:trace>
  <inkml:trace contextRef="#ctx0" brushRef="#br1" timeOffset="8262.6952">5939 3865 14862,'-18'0'1473,"-2"-20"257,-1 20-449,21 20-993,0 0-224,0 21 641,21 18-33,-21-20-223,38 21-321,-17-1-32,19-39 0,-1 0 32,1 1 32,0-21-31,-1 0 255,1-21-192,-1-19 32,-19 21 225,0-40-161,-20 18-96,0 2-160,0-1 160,-20 21 65,20-1-193,-20 20 64,20 0-256,0 20-257,0-1 1,0 21 320,20-1 64,20 2-32,-1-2 128,2-19-448,-1 19-193,19-19-704,-19-20-321,-1 21-768,1-21-1794,-20-21-7911</inkml:trace>
  <inkml:trace contextRef="#ctx0" brushRef="#br1" timeOffset="8631.8355">6595 3906 14093,'20'20'672,"0"-1"-191,-1 21 480,1-1-417,0 2-31,1-2 512,-1 0-224,18-19-449,-38 21-256,21-41 96,-1 19 32,-20-19 1,0 0 639,0 0 418,0-19-1026,-20-22-224,20 2 128,-21-20-192,21-2-64,0 2-64,0-1 64,0 20-64,21 40-1,-1-19 1,19 38 192,-19 1 225,20 41 159,-1-22-384,-19 20 160,20 1-128,-1-20-32,1-1 0,-20 2-96,1-22-352,-3 1-865,2-20-865,-20 0-1858,0 0-7047</inkml:trace>
  <inkml:trace contextRef="#ctx0" brushRef="#br1" timeOffset="8979.4922">7251 3926 13164,'19'59'1473,"1"-20"-352,0 2 65,0-2-161,0 0 64,-1 1-417,1-19-287,-20-2-161,20-19-96,-20 0 96,0 0 577,0 0-96,0-19-641,0-22-64,-20-18 0,20 0 0,20-21-193,-20 41 65,20-2-32,0 21 32,-1 20 160,1 20 128,20 21 0,-19-2 33,17 20 31,3 1-256,-21-20-96,19-1 160,-19 2-257,20-22-511,-21 1-1378,1-20-2050,-20 0-10889</inkml:trace>
  <inkml:trace contextRef="#ctx0" brushRef="#br1" timeOffset="9517.5777">8063 4065 13933,'20'19'32,"-20"1"-160,0 0 1281,21 19-256,-1 2-97,0-2-287,0 20-385,-1-39 64,21 21-224,-20-41-352,0 0-898,-20 0-1408,19-22-6471</inkml:trace>
  <inkml:trace contextRef="#ctx0" brushRef="#br1" timeOffset="9870.1172">8045 3747 16079,'18'59'-32,"2"0"96,1 2 608,39-2-159,-21 1-65,21-1 129,19 0-353,-20 1-128,2-40 0,-2 19 64,-19-19 225,-21-20 63,1 0 257,0 0 480,-20 0 352,-20-20-800,20-19-513,-20 0-256,1-22 64,-1 22-32,0-20-64,0 38-160,20 1 224,0 1-128,0 38-385,20 1 545,20 1 33,-1 18-65,1 1-32,19-1 32,1-19-417,-1 20-896,0-20-449,2 0-928,-21-20-2659</inkml:trace>
  <inkml:trace contextRef="#ctx0" brushRef="#br1" timeOffset="10326.1718">9156 4004 16495,'20'-59'1217,"-20"40"289,0-1-353,-20 20 0,20 0-673,-20 20-191,0 19-225,0 0 224,1 22 160,19-2-95,-20 0-321,40-19 32,-1 0-128,21-21 256,-20 1-32,19-20 32,1-20 97,1 1 31,-23-21-288,2 0-96,-20 0-160,0 21 160,0-1 31,0 20 98,-20 0-290,20 0-31,-18 39 128,18 1 192,18 20 64,2-1-32,21 2 225,-21 17-33,19-17-192,-19-22 0,0 20 64,0-20-64,-20 2 257,0-2 95,-20-19-224,0 19 129,-20-19-161,1 1-128,-22-1-320,2-20-705,0 0-801,-1 0-1057,21 0-2466</inkml:trace>
  <inkml:trace contextRef="#ctx0" brushRef="#br1" timeOffset="10905.2734">9930 3608 11883,'-20'-20'3619,"20"-1"-1409,-19 21-672,19 0-705,0 21-994,0-1 322,19 0 607,-19 39-31,20 1-161,0 19-63,20 1-225,-21-1-128,41-19-31,-21-1-129,2 0-417,17-18-1024,-37-2-545,19-19-1666,-20-20-6886</inkml:trace>
  <inkml:trace contextRef="#ctx0" brushRef="#br1" timeOffset="11159.1797">9871 4045 21492,'20'0'1057,"-1"-21"-673,21 1-288,0 20-128,19 0 96,0 20-64,22 1-64,-2-1 192,0-1-64,0 1 1,-18 19-194,-3-19 225,-17 21-96,-3-22 33,-17 1-290,-1-20-736,-20 0-256,0 0 0,0 0-1634,-20-20-6854</inkml:trace>
  <inkml:trace contextRef="#ctx0" brushRef="#br1" timeOffset="11297.8511">10268 3786 17808,'-40'-19'1153,"19"19"-768,21 0-129,0 0-672,21 0-129,-1 0-288,20 19-1569,-21-19-5926</inkml:trace>
  <inkml:trace contextRef="#ctx0" brushRef="#br1" timeOffset="11992.1875">10764 4104 14733,'40'79'1057,"-21"-58"1025,1 18-993,0-19-448,-20-1 256,20-19 224,-20 0 0,0 0-320,0 0 256,0 0 32,0-19-737,0-1-288,-20-19-192,20-22 0,0 22-705,0-20-320,-20 18 224,40 22 737,-20-1-352,0 40 255,20-1 193,1 22 256,-3-21-192,2 19 64,0 0-160,1-19 192,-1 0 32,-2 1-160,-18-21 128,0 0 32,0 0 1,21 0 31,-21 0 160,20-21-128,-20 1-96,20 0-192,0 20-352,-1-19 383,21 19-31,-20 0 0,19 19 449,-19 1 31,20 0-64,-20-20-64,19 21 97,1-21 223,-19-21 193,17 1-193,-17 0-127,19-19-129,-22 0-96,-18-2-256,0 21 128,0-19-192,-18 19-192,18 20 96,-20 0 63,0 0 1,-1 40 128,1-21 192,20 42 225,0-42-1,20 21 33,21-21-33,-21 1-64,39 0-192,-19 1 97,-1-21-193,1 0 32,19 0-417,-19-21-1248,-19 21-1698,-1-20-2114</inkml:trace>
  <inkml:trace contextRef="#ctx0" brushRef="#br1" timeOffset="12853.5154">12550 3965 10345,'-19'-20'2563,"-1"1"-289,20 19-224,0 0-673,-20 19-832,20 1-385,-20 19 576,20 2 129,0-2-192,0 20-353,40-19-96,-20 0 97,39-20 63,0-20-160,2 0 33,-2-20 159,-19-20-32,-1 0-159,1 1 31,-20-20-32,-20 18-512,-20 2-321,0 0-448,-19 19 160,-1-1-256,-1 42-288,3-1-705,18-1-2338,-1 21-7880</inkml:trace>
  <inkml:trace contextRef="#ctx0" brushRef="#br1" timeOffset="13071.289">13127 4243 18033,'0'-20'1473,"-20"-20"641,-1 20-705,-19-39-672,1 0 0,-21-1-193,21-19-384,19-1-192,-20 1-64,40 19 32,0 1 32,0 19-64,0 19-288,20 2-641,0 19-417,20 19-351,-1 2-1186,1 19-3748</inkml:trace>
  <inkml:trace contextRef="#ctx0" brushRef="#br1" timeOffset="13231.4452">12809 3926 19154,'-20'19'2338,"20"-38"-1666,20 19-351,0-20 255,39-1-480,0 1 1,1 20-514,19 0-2145,-20 0-2467</inkml:trace>
  <inkml:trace contextRef="#ctx0" brushRef="#br1" timeOffset="14388.6718">13761 3747 13132,'0'-21'1890,"20"21"-1282,0 21 33,20-1 320,-21 39-224,21 0-193,1 1-96,-3 19-95,3-19-65,-3-20-96,-17-1 129,-1-19-65,0 1-96,-20-21 64,0 0 609,0 0 768,-20-21-1216,0 1-353,-1-19 96,-17-20-320,-3-2 128,3-17-128,-3-3-385,1 3-480,21-2 352,19 21 577,0 19 128,0 0-32,19 20 32,1 20-192,21 20 256,-3 20 192,3 0-224,-1 19 0,19 1 96,-19-1-128,19 0 33,-39-18 31,20-21-64,-21-1-32,-19-19 192,20 0 128,-20 0 513,0-19-161,-20-1-512,20-21-160,-19 2 129,19-20-354,0-2-543,0 22 127,19 0 321,-19 39-65,20 0 65,0 19 288,21 21 32,-3 20 384,3 19-96,-2-20-96,21 1-31,-1-1 127,20-18 32,2-21-192,-2-1 192,-20-19 225,1 0 63,-1 0-95,1-19-1,-21-1 1,-19-1-289,21 1 224,-23-19-223,-18 0-1,0 19-288,-18-21-385,-3 2-320,-19 19 97,1 0 287,-1 20 161,0 0 192,1 0-224,19 20 192,20 19 96,-20 1 192,40 1 32,0 18 0,19-20-160,1 21 33,19-20-482,22-1-864,-2-19-705,-20 1-833,-19-2-3042</inkml:trace>
  <inkml:trace contextRef="#ctx0" brushRef="#br1" timeOffset="14571.289">15409 4204 12075,'0'0'5926,"0"-21"-4453,0-19 865,0 1-480,0 0-801,20-22-256,-20 2-225,20-21-416,0 41-320,-20-20-320,19 39-801,1-1-609,0 1-929,0 20-2306,19 20-8071</inkml:trace>
  <inkml:trace contextRef="#ctx0" brushRef="#br1" timeOffset="15250.9761">15945 3747 17456,'0'0'1249,"-20"0"-32,0 0 257,1 0-321,-1 20 96,-20 19 96,20 0-640,0 1-609,1 1-64,19-2-64,19-19 96,1-1-32,0-19 160,20 0 97,-20 0 95,-1-19-64,-19-1-128,20 0-224,-20 20-160,0-19-32,0 19 128,0 0-320,0 19-225,0 1 449,0 0 160,20 40-160,0-21 192,19 20 64,22-19-96,-23 20 288,3-21-96,-21 1-64,0 1 0,-1 18 128,-19-40-63,0 21-161,-19-19 32,-1 18 64,0-19-160,-21-20 64,3 19 160,-3-19-384,21-19-289,2 19-31,-3-20-161,21 0-224,21 1 256,-3-2 449,22-19 256,1 1-64,18-22 192,0 2 129,-19 0 95,19-1 96,-19 1 481,0 0-288,-1-1 64,-19 20-161,1-20-320,-1 20-127,-20 21 95,0-21 128,0 21-192,0 19 32,-20 0-31,20 0-386,0 19-31,-21 21 192,21 19 128,0 1 0,0-20-96,21 20 32,-1-21 32,18-19 96,3 0-192,-3-1 224,3-19-64,-1 0-224,-21 0-512,1-19-1442,0 19-1986,0 0-2306</inkml:trace>
  <inkml:trace contextRef="#ctx0" brushRef="#br1" timeOffset="16807.6168">16599 3965 2498,'-18'0'1025,"-2"0"288,0 0 609,20 0 256,-21 0-384,21 0-161,0 0-384,0 0-512,0 0-288,0 0-65,0 0 256,0 0 289,21 0 224,-21 0-416,20 0-160,0 0 63,-2-20-159,3 20-353,-1-19 128,0-1-192,19 20 128,-19-41-160,0 21-32,-20 1-224,0-1-128,0-19 32,-20 19-129,-19-1-63,-1 1 223,-1 20 193,-17 0 160,17 20 0,23 1-160,-2-1-128,20 19-1281,20 0-2755,-2 1-8168</inkml:trace>
  <inkml:trace contextRef="#ctx0" brushRef="#br1" timeOffset="17834.9609">17713 3965 5637,'0'0'1377,"0"0"65,0 0 31,0 0-929,0 0-480,0 0-31,0 0 31,0 0-96,0 0-33,0 0 65,0 0 65,0 0-130,0 0-639,0 0-257,0 0-961,0 0-1057</inkml:trace>
  <inkml:trace contextRef="#ctx0" brushRef="#br1" timeOffset="18118.164">17851 3926 768,'0'0'32,"0"0"-672</inkml:trace>
  <inkml:trace contextRef="#ctx0" brushRef="#br1" timeOffset="18704.1011">17851 3926 7334,'0'0'1122,"0"0"287,0 0 224,0 0-608,0 0-224,-21 0-32,21 0-193,0-20-63,0 20 192,0 0 320,0 0-257,0 0-191,0 0-225,0 0-288,0 0 32,0 0-64,0 0-32,0 0 32,0 0 32,0-21 0,0 21 33,-18 0 159,18-20 128,-20 20-192,20 0 97,-20-20-129,20 20-160,-21 0 0,1 20 32,2 0-96,-3 1 160,1-1 160,0 19 64,20 20 289,0-18 32,0 18-65,20-20-95,0 2-225,19-2-64,22-19 64,-2-1-64,1-19 1,-1 0 31,0-19 64,-19-1-32,1 0 1,-23-20-129,2 0-256,-20 1-225,-20-20 65,-19 18-160,-1 2-129,-19 19 257,-1 1 95,-19-1 129,40 20 64,-22 0-64,41 0-608,2 0-1154,18 20-1121,0-20-1761,0 19-5766</inkml:trace>
  <inkml:trace contextRef="#ctx0" brushRef="#br1" timeOffset="18994.1404">18089 3945 6181,'59'59'5990,"-39"-18"-4068,1-2 32,-1-19 0,-20 0-577,18-1 32,-18 1-384,0-20-192,0 0-128,21 0 704,-21-20-224,0 1-833,0-21-288,20 1 33,-20-21-129,20 1 192,0 18-353,-1-18 226,1 39-290,-20 0 33,20 20-96,0 20 64,19 19 288,-19 1-64,20 20 32,19-1-417,-19-18-1313,19-2-704,2 1-1441,-22-1-10956</inkml:trace>
  <inkml:trace contextRef="#ctx0" brushRef="#br1" timeOffset="19595.7031">19677 3806 13260,'-20'-20'2146,"-19"1"-640,19 19-482,0 0 1,-19 0-256,-1 19 32,-1 1 64,23 19-289,-2 1-95,-1 1 191,1 18-63,20-20-161,20 2-95,21-2-1,-3 0-32,23-19-95,-2 0-33,0-20 32,-19 0-32,19-20 32,-19 0-288,-20-19-192,1 0-224,-21-2-225,0-18 289,-21 20 191,1 19 257,20-1-32,-20 1 641,20 20-97,-20 0-319,20 0-225,0 20 256,20 21 192,0-2-191,0 0-129,19 2 32,22-2-320,-2 1-833,20-21-1409,-19 1-2179,-21 0-11114</inkml:trace>
  <inkml:trace contextRef="#ctx0" brushRef="#br1" timeOffset="20163.0859">20531 4263 2146,'59'39'10986,"-59"-39"-9865,20 0 1281,21-20-288,-41 1-480,18-21-65,-18 21-416,0-22-288,0-18-448,-18 20-33,-3-22-192,-19 2 32,1 20 1,-21-2-225,40 2 0,-19-1-32,19 21 0,20 19-193,0-20-159,0 20-1378,40 20-224,-1-1-448,1 21-3107</inkml:trace>
  <inkml:trace contextRef="#ctx0" brushRef="#br1" timeOffset="20429.6875">21147 4282 1089,'0'20'16367,"0"-40"-15758,0 1 768,-21-1 160,21 0-704,-20-20-128,0 20 32,2-19-257,-23-1-288,21 1-192,0-21-32,20 1-64,0-2-32,0 22-192,0 19 159,40 0-447,-20 1-833,19 19-609,1 19-929,1 1-2595</inkml:trace>
  <inkml:trace contextRef="#ctx0" brushRef="#br1" timeOffset="20935.5469">20491 3865 13388,'-20'-20'1826,"1"1"-161,19-21-255,0 21-161,0-1-576,19-1-609,1 1-224,20 1-65,-1 19-832,21-20-1249,-1 20-2370</inkml:trace>
  <inkml:trace contextRef="#ctx0" brushRef="#br1" timeOffset="21493.164">21801 3906 15214,'-20'0'1890,"1"-21"-993,-1 21-353,20 21 289,-20-1-353,0-1 193,0 21-32,20-1-417,0 2-224,0-2 160,20-19-128,0-1 64,0-19 64,0 0 32,-1 0-31,1-19-33,0-1-192,-20 0 0,20 1 160,-20-22-32,0 41 32,-20-20-96,20 1 192,0 19 96,0 0-192,0 0-416,0 19 160,20 1 128,0 21 64,19-22-577,1 1-1024,1-20-1,18 20-1120,-19-40-3652</inkml:trace>
  <inkml:trace contextRef="#ctx0" brushRef="#br1" timeOffset="21696.289">22099 3845 18641,'0'20'2210,"20"0"-1121,20 1 449,-1-1-321,-19 19-577,20 0-223,-1 2-353,1-21 192,1 19-224,-3-39-416,-17 20-513,-1-20-640,18 0-994,-17 0-1409,-1-20-5476</inkml:trace>
  <inkml:trace contextRef="#ctx0" brushRef="#br1" timeOffset="21870.1168">22655 3865 18353,'-20'41'64,"20"-2"961,-20 20 2114,-19 2-288,-1 17-962,-19 22-319,-2-21-737,23 1-641,-3-1-224,21 1-128,-19-41-193,39 21-479,-20-1-834,0-19-1473,0-1-2210</inkml:trace>
  <inkml:trace contextRef="#ctx0" brushRef="#br1" timeOffset="22907.2265">1671 5613 14317,'-59'0'224,"19"0"161,1 20 191,-1-1 353,20 1 128,-19 19 192,39 22-480,0-2-64,20 1-577,19-21 64,21 1 224,-1-21 225,0-19-97,2-19 161,18-1-256,-20-19-33,-19-22-224,-20 2 32,-20 20-224,0-21-448,-40 20-865,20 1 384,-39 0 224,0 18-96,-2 21-160,-18 0-768,39 21-3941</inkml:trace>
  <inkml:trace contextRef="#ctx0" brushRef="#br1" timeOffset="23132.8121">2268 5891 17840,'19'-21'1186,"-38"1"-450,-1 1 449,-20-21-544,-19 21 192,18-21 320,-17 0-801,17 0-256,1 1-192,21-21 64,-21 20-128,0-19 96,21-1-320,-21 1-866,40 19-671,0 0-65,20 20-929,0 20-2146</inkml:trace>
  <inkml:trace contextRef="#ctx0" brushRef="#br1" timeOffset="23320.3121">1910 5494 18705,'-40'59'1634,"40"-38"-1186,-19-21-128,19 0 577,19-21-192,1 21-737,0-20 32,39-19-929,1 19-1249,19 0-1089,1 1-5830</inkml:trace>
  <inkml:trace contextRef="#ctx0" brushRef="#br1" timeOffset="24320.3121">3062 5633 12107,'39'39'705,"-19"0"640,0-18 32,0 19-384,0-1-192,19-19 0,-19-1-161,-20 1 33,0-20-193,0 0 609,0 0 417,0-20-193,0 20-1057,-20-39-192,-19 0-64,19-1-32,0 0 64,20-19-352,-20 0-321,20 18-95,20 2 415,0 19 1,0 20 0,19 0 96,-19 39 31,39 1 258,-19 0-65,19 19 32,-18-19-64,-1 0 128,-1-20 128,-19 0-192,0-1 160,-20-19-64,0 0 321,0 0 479,0-19-191,0 19-609,-20-40-128,0 0 32,20 0-96,0-19-96,0 19-224,0-19 31,20 39 1,0 0 64,0 20 96,-1 20 63,21 19 482,0 1-161,-1 0 32,22 0-160,-23-1 64,3 0-96,-1 2 65,-1-21-130,-19-1-351,0-19-1249,0 20-1154,-1-20-4228</inkml:trace>
  <inkml:trace contextRef="#ctx0" brushRef="#br1" timeOffset="25370.1168">4749 5494 11691,'0'0'832,"0"19"-736,20-19 1602,0 40 128,0-19-385,-1 18-320,1 0-320,0 1-353,20 0 193,-21-20-417,1 0 129,-20-1-33,20 1-224,-20-20 609,0 0-353,0 0 513,0 0 160,0-20-545,-20 1-608,20-21 160,-20-20-160,20 21-224,0-20-417,0-2-256,0 22 416,20 19 513,-20 1-256,40 19 256,-19 0-32,-3 39 64,23-19 64,-1 19 64,-1 21 96,1-20-224,-1-1 224,21 0-192,-21 2-192,1-21-801,-20-1-1089,19 1-2338,-39-20-9320</inkml:trace>
  <inkml:trace contextRef="#ctx0" brushRef="#br1" timeOffset="25740.2344">5542 5454 15214,'0'99'608,"0"-59"353,21 19 609,-21 0-641,20 2-161,20-22-255,-21-19 160,21-1-289,19-19 0,-19 0-416,-20-19 481,19-1-33,-19 0-544,0-19-128,1-2-193,-21-18-383,0 20 127,0 0 160,-21-2 289,21 21 288,-20 1 96,20 19-64,0 19-192,0 1-32,0 21 865,20-2-257,21 20-224,-23-20-160,43 2 33,-22-21-258,1-1-607,0 1-353,-1-20-1474,-19 0-4067</inkml:trace>
  <inkml:trace contextRef="#ctx0" brushRef="#br1" timeOffset="26203.125">6237 5513 17648,'20'80'449,"0"-60"640,0 19 320,1-19-704,-3 0-161,-18-1 193,20 2-321,-20-21-288,0 0 65,21 0 95,-21-21 64,0 21-256,0-19-224,0-21-320,0 1-417,0 0-512,0-2 63,0 2-127,20-1 320,-20 40 705,20 0 351,0 40 322,19-1 351,-19 2 1,0-2-33,0 0-223,-1-19-33,-19 0-128,20-20-64,-20 19 97,0-19-65,0 0 288,20-19-128,-20-21-191,0 21-129,20-21 0,-20 0-97,20 0-95,-1 21 64,1 19-128,0 19 256,21 1 192,-3 21-128,3-2-192,-2 0-929,1 1-1858,-20-21-8039</inkml:trace>
  <inkml:trace contextRef="#ctx0" brushRef="#br1" timeOffset="27129.8828">7111 5017 18417,'21'-39'1505,"-21"18"-1088,0 21-97,0 21-544,18-1 704,2 19 417,0 0-288,1 2-289,19 18-416,-1-20 512,1 1-191,-20-19-65,19-2-128,-19-19 192,20 20-96,-21-20 160,21 0-256,1 20 0,18-1-32,-19 21 0,19 1 96,-19 18-31,19 0-1,-19 1-193,-21-21 1,1 20 128,-20-18-32,0-2-320,0-19-193,-39 19 161,19-19 32,-20 1-65,-19-21 161,19 0 96,1 0 160,-22-41-96,41 2-417,2 0 161,18-22 192,0 22 224,18 19 320,2 1 65,21-1-97,18 20 97,1 0-129,19 0-64,-20-20 0,1 20 1,20-19 127,-42-2 32,23 1-63,-41-19 31,19-1-160,-39-1 97,0 2-353,0 0-129,-19-20-415,-1 18 31,-20 21 449,19 20-160,1 0-96,2 0 63,-2 40 65,-1 0 224,21 19 160,0 0 161,0 2-289,41-2-257,-3 1 322,23-20-1347,-2-1-639,20-19-1731,-19-20-4836</inkml:trace>
  <inkml:trace contextRef="#ctx0" brushRef="#br1" timeOffset="27275.3904">8480 5711 10666,'-18'-19'7527,"-2"19"-4901,-1-40-159,1 1-866,20 0-640,-20-2 0,20-18-897,0 20-96,20-22-673,0 22-1217,1 19-1024,17 0-834,-17 1-3074</inkml:trace>
  <inkml:trace contextRef="#ctx0" brushRef="#br1" timeOffset="27506.8358">8739 5235 15022,'0'20'1473,"0"-20"-576,0 21 288,-20-2 0,0 21 96,20-1-640,0 0-513,0 2-128,20 18-256,20-19 512,-1 0-256,1-20 0,-1 19 0,2-19 32,-21 0 32,0-1 64,-20 2 289,-20-1 832,0-20-448,-21 20-321,23-20-320,-23 0-768,1 0-1666,1 0-2179</inkml:trace>
  <inkml:trace contextRef="#ctx0" brushRef="#br1" timeOffset="28028.3201">9891 5454 20883,'0'-41'1025,"0"41"-576,0 0-225,0 0-320,0 22 416,0 17 353,19 0-257,1 22-320,20-2-32,-1-20 0,-19 0-64,20 2-864,-1-21-930,-19-1-929,1-19-1377</inkml:trace>
  <inkml:trace contextRef="#ctx0" brushRef="#br1" timeOffset="28190.4297">9891 5335 20307,'-20'-20'865,"0"0"-930,20 20-831,0-19-1571,20 19-992,19-21 640,1 21-2370</inkml:trace>
  <inkml:trace contextRef="#ctx0" brushRef="#br1" timeOffset="28464.8437">10466 5137 16111,'-20'39'-64,"0"0"128,0 1 608,-19 20 449,19-21 97,20 20-418,20 2-351,0-22 191,39 22-351,20-22-33,20 0-224,1 1 192,-1-21-192,-18 2 128,-23-1-288,-17-20 160,-23 20 96,-18-20 257,0 0 544,0 19-353,-38-19-672,-3 20 128,3 0-384,-3 19-929,1-18-1474,1-1-3715</inkml:trace>
  <inkml:trace contextRef="#ctx0" brushRef="#br1" timeOffset="29338.8672">13603 5096 19026,'20'0'416,"-20"0"-352,0 0-384,0 21 320,-20-1 320,0 19 64,-1 20 481,3 1-288,-2-1-257,-1 22 128,-19-22-127,1 0-65,19-19-64,-20 19 193,1-19 31,19-21 257,0 2-129,0-1-448,20-20 128,20 0-63,0 0 351,0 0 65,19 0-97,21-20 32,19 20-159,1-21 95,-1 2-384,20-1 96,-19 20 97,-21-20-417,0 20-449,-18 0-224,-21 20-480,0-20-1217,-20 39-545,-20-18-1698</inkml:trace>
  <inkml:trace contextRef="#ctx0" brushRef="#br1" timeOffset="29571.289">13463 6129 21844,'0'0'1217,"40"0"-128,19-20 1057,22-19-896,-2 19-290,0 0-351,20-1-353,-20 1-256,-18 1 0,18 19 32,-39 0-416,-1 19 32,1-19-353,-20 20-544,-20 1-545,19-1-1473,-19 0-1954,0-1-11209</inkml:trace>
  <inkml:trace contextRef="#ctx0" brushRef="#br1" timeOffset="30338.8672">14854 5196 13292,'0'19'737,"0"21"480,18 0 609,-18 19-801,21 0-32,-21 22-97,0-22-31,0 1-192,0-21 96,0 1 224,0-21-129,0 2-319,0-1-161,0-20-224,0 0 65,0 0-65,0 0 32,20 0 192,20-20 257,-1 20 0,21-21-129,-1 2-416,2-1-32,-2 0 32,-1 20-128,3 0 32,-22 0-128,1 0-224,-20-19-97,0 19-287,19 0-385,-19 0-705,-20 0-640,0 0-417,0-20-2114</inkml:trace>
  <inkml:trace contextRef="#ctx0" brushRef="#br1" timeOffset="30600.5859">15271 5096 19442,'0'21'1345,"0"-1"-1665,0 19 832,0 20 898,18 41-33,3 0 128,-1 18-576,20 1-640,-1 0-129,1-19 96,-1-21-64,21-19-192,-21-1 224,-19-19-128,21-1-96,-21 2-64,-2-22-416,2 1-545,-20 0-865,21-1-1729,-21-19-2563</inkml:trace>
  <inkml:trace contextRef="#ctx0" brushRef="#br1" timeOffset="31642.5781">16103 5930 17904,'41'40'65,"-1"-1"383,-1 22 545,-19-22-481,20 20-255,-1 1 543,-19-20-159,0-21-225,-20 21-223,20-40 31,-20 0 64,0 0 673,0 0 192,0-20-865,-20-19-256,0-20-32,0-2-32,0 2-64,20-21-448,-19 1-289,19 19 128,0 21 673,0-1-32,19 40-64,-19 0-96,40 40 320,0-1 96,-1 2-96,22 18 257,-2 1-193,-1-20-64,-17 19 64,-1-20-128,-21-18 32,1-1 64,0-20-128,-20 0 288,0 0 481,0 0 96,0-20-513,-20-1-288,0-38 96,1 20-192,19-42-32,0 22-96,0-1-64,19 1 128,1 20-96,0 19-97,20 40 1,-20-1 256,19 21 32,22 20 128,-23-21 0,23 20-31,-2 2-65,0-22 32,-19 1-32,0-1 32,-21-18-224,1-1-129,0-1-864,-20-19-993,0 20-576,0-20-2756</inkml:trace>
  <inkml:trace contextRef="#ctx0" brushRef="#br1" timeOffset="32135.7422">17553 5891 15342,'40'-21'3363,"-20"1"-1601,-1 1 160,1-1 352,20 20-897,-1-20-544,-19 1-224,41 19-513,-22-20-32,21 20-32,-21-20 32,21 20-64,-21 0-673,1-21-608,-19 21-1153,-21 0-1026,0 0-1280,-21 0-8777</inkml:trace>
  <inkml:trace contextRef="#ctx0" brushRef="#br1" timeOffset="32337.8904">17830 5652 22293,'0'20'1537,"0"-20"-1441,0 20 1474,21-1-193,-21 22-897,20-2-319,0 1-161,0-1 64,-1 2-609,1-22-544,-20 21-512,20-21-1122,0 22-1633,-20-21-12204</inkml:trace>
  <inkml:trace contextRef="#ctx0" brushRef="#br1" timeOffset="33823.2422">18585 5454 7847,'0'0'2883,"0"0"-1250,0 0 673,0 20-63,0-20-866,0 0-833,0 0-255,0 0-161,0 0-32,0 0 128,0 0 128,0 0-159,0 0 864,0 0-161,0 0 33,0 0-256,0 0-225,0 0-255,0 0-129,0 0 96,-20 0 0,20-20-64,0 20 64,0 0-128,-20-19 96,20-3 64,0 22-95,0-19-33,20-1 32,-20 0 0,20 1-96,-20 19 0,21-20 0,-1 0-32,-2 20 32,3-19 0,19 19-32,-1 0 0,-19 0 0,20 0-225,-1 19 578,1 21-97,0-1-160,-1 0 96,22 22-128,-23-2 96,3 1-64,18 19 0,-39 1 33,20-1-1,-21-19 0,1 19-64,0-19 64,-20 19 32,0 1-64,-20-21 64,0 0-128,-19 1 0,-1-1-128,1-39 0,-22 19-32,23-39-32,-23 0 31,22-19 129,-21-1 32,21-19-160,19-20 32,0-2 32,0 22 160,20-20 128,0 38 193,20-18-1,0 19-128,39 0 321,1 20-1,-1 0-544,20 0 64,-18 20-128,18 0 161,-20-1-162,1 1 162,-1 1-193,-18-21-161,-3 20-319,3-20-641,-21 0-641,0 0-1089,-1-20-1217,-19-1-9641</inkml:trace>
  <inkml:trace contextRef="#ctx0" brushRef="#br1" timeOffset="120211.9136">13941 7379 11627,'0'-20'64,"0"20"-257,0 0 129,0 0 224,0 20 673,-20 0-32,-1 20-449,1 19-63,-19-19 95,-1 20 193,0-1 159,1 2-95,-1-2-353,1 0 161,-1-19-97,20 0-64,-1-1-32,21 0 161,0-19 159,0 1-255,21-1 63,-1 0 161,20-20-65,19 0-64,0-20-159,1 20-97,19-20-160,-20 20 128,22-21-96,-2 21 32,-20 0-96,1 0-416,-40 21-898,19-1-1120,-39 0-1218,20 19-6085</inkml:trace>
  <inkml:trace contextRef="#ctx0" brushRef="#br1" timeOffset="120422.8515">13761 8551 10986,'0'39'5285,"20"-39"-4484,0-20 896,39 20 513,2-19-1153,18-1-672,-21 0-129,23 1-224,-22 19 0,-19 0-256,19 0-545,-18 19-1441,-21 1-2274</inkml:trace>
  <inkml:trace contextRef="#ctx0" brushRef="#br1" timeOffset="121544.9219">15528 7240 4612,'-40'-20'705,"21"20"896,-1 0 97,0 0-33,0 0-480,0 0 65,1 20-129,-21 21-96,20-2-289,-19 0 161,19 41 96,-21-1-64,21 21-96,2 19-257,-3-1-159,21 21-129,0 20-96,0-20-32,39-19 0,2-21 257,-1-20-289,39-18 160,-20-2-160,20-20-32,2-19 65,18-20-1,-20-20-64,0 0 0,-19-19 0,-1-20-64,-18-2-352,-3 2 192,-38 19-33,-20 0-95,-19 1 96,-21 39 128,1-20-96,-20 40 96,-20-20 32,18 20 64,22-1-160,0 21 0,39-19-321,-20 18-576,40 0-128,-20-19-576,40 21-2115,20-2-9543</inkml:trace>
  <inkml:trace contextRef="#ctx0" brushRef="#br1" timeOffset="122515.625">16342 8312 10089,'20'41'705,"-20"-22"736,20 21 161,-20 19-289,19-19 32,-19 19 64,20-19-576,0 1-480,-20-22-65,21 1 192,-1 0 65,-20-20 127,18 0-127,-18-20-129,0 0-191,0 1-97,0-22-32,0-18-96,-18 0 32,18-2-64,0 2 0,0-1 32,0 1-32,18 39 32,2-19-96,1 39 0,-1-20-1,0 40 65,-2 0 64,23 19-32,-1 0 32,-1 22 1,1-2-1,-20 0 64,19-19-96,-19-20 32,0 19 0,-20-39 192,21 20-160,-21-20 128,0 0 257,0-20-225,0 1-96,0-21-96,20-20-64,-2-19 64,2 19-224,21 21 160,-21-1-160,19 40-33,1 0 33,-20 40 160,19-1 32,-19 21 32,20-1 0,-1 2-32,1-22 128,-1 0-96,2 1 32,-21-19-96,0-1-224,-2-20-961,3 19-1377,-21-19-2595</inkml:trace>
  <inkml:trace contextRef="#ctx0" brushRef="#br1" timeOffset="123474.6094">20094 7420 7238,'-20'-21'2851,"-19"1"-2242,19 20-65,0 0-95,0 20 544,-19 40 640,-1-1-63,19 2-65,-17 37-256,17 21-96,1 20-352,0 1-321,40-21-63,0-21 127,19 2-223,22-41-225,-2 1 96,20-20-32,-19-1 0,-1-19-416,22 1-1506,-22-1-1697,-1-20-5958</inkml:trace>
  <inkml:trace contextRef="#ctx0" brushRef="#br1" timeOffset="124125.9761">21068 7300 16399,'0'-60'96,"-41"21"-128,21 39 96,-20 0 32,21 0-128,-41 0 417,21 19 63,-1 22-192,-1-2-128,41-19 0,0 19-63,41 1 63,-1 0 128,19 0 0,20-1-32,-19 0-63,19-17 63,-20 17-96,-18 0 0,-1-19-32,-40 21-64,0-22 192,-20 21 65,0-21-129,-21 1 64,3 0-64,-23-1-384,22-19-32,-21 21-897,21-21-929,-1-21-3267</inkml:trace>
  <inkml:trace contextRef="#ctx0" brushRef="#br1" timeOffset="124411.1327">21384 7538 10954,'40'60'1025,"-20"-40"192,0 0 128,-1-1-224,-19 1-352,20 0-64,-20-20-225,0 21-256,0-21-160,0 0 33,0 0-290,0 0-1248,0 0-2371</inkml:trace>
  <inkml:trace contextRef="#ctx0" brushRef="#br1" timeOffset="124553.7105">21325 7240 6277,'0'-20'9193,"0"1"-9737,20-1-1859,-20 0-1216</inkml:trace>
  <inkml:trace contextRef="#ctx0" brushRef="#br1" timeOffset="124937.5">21602 7498 11082,'41'120'1986,"-21"-81"96,-1 1-96,21-19-577,-20-2-416,0 1-224,-20 0-33,19-20-191,-19 0-321,20-20 257,-20 0-65,0 1-480,0-22 160,0 2-512,-20-20-834,20-2-735,0 2 1088,0 20 608,0 18 225,0 21-160,20 0-192,-20 21 288,20-2 416,0 21 192,21-1-159,-23 0-257,22 2 256,19-1-96,-18-1 65,-1-19-65,-1 20-32,1-40-192,-20 20 160,-20-20-96,0 0 64,0 0-160,0 0-1569,0 0-5414</inkml:trace>
  <inkml:trace contextRef="#ctx0" brushRef="#br1" timeOffset="125436.5234">22536 7399 12780,'-41'0'288,"23"-20"-384,-2 40 480,0 1 993,-1-2 161,21 21-161,-20-1-320,20 0 32,20 22-192,1-22-192,-1 1-65,39 0-95,-19-20 63,19 0-127,1-1-257,-21-19-32,22 0 33,-3-19 95,3-1-96,-2 0 0,0-20-32,-39 20-95,20-19-33,-20-1-32,-1-1-289,-19 22-351,0-1-161,-39 0 321,19 20 159,-20 20 65,21 0 224,-41-1-96,39 22 480,-17-1-63,18-1 31,20 2-288,40-2 0,-1-19 160,21 19-63,19-39 127,0 20-192,0-20-192,-38 19-1986,18-19-3107</inkml:trace>
  <inkml:trace contextRef="#ctx0" brushRef="#br1" timeOffset="126356.4449">21167 8590 7591,'18'61'1889,"-18"-42"610,21 21-385,-21-1-513,20 2-383,-20-22 95,20 1-96,0-20-384,-20 20-225,19-20-63,-19-20-1,20 0-159,-20 1-193,0-22-160,0 2 32,-20-1-96,20-20-128,0 20-545,0-19-64,0 19 449,20 0 192,0 21-192,0 19 224,0 19-1,-1 1 258,1 21-1,0-2-160,0 0 192,19 22 32,-19-22-256,21 1 64,-3-1 32,-18-19 0,21 1 64,-21-2 33,-20-19 255,19-19 64,-19 19-127,0-41-129,0 21-160,0-39-32,0 20-64,0-22-416,0 2-353,0 19 545,20 20 192,-20 0-161,20 20 65,0 40 160,0-19 160,-1 18 161,1 20-129,0 2-32,20-22-160,-1 20-32,1-18 192,19-22-480,-18 21-609,-1-21-256,-21 1-801,1-20-2723</inkml:trace>
  <inkml:trace contextRef="#ctx0" brushRef="#br1" timeOffset="126785.1561">22238 8333 5925,'0'0'11115,"0"0"-11179,0 20 32,20-20 0,19 19 128,-19 1-96,20 0 64,19 19-32,-18-19-32,-3 1 64,23-2-64,-22-19 0,21 0 96,-21 20-96,21-20-352,-19 0 95,-3 0 161,-17 0 32,-21 0-32,0 20 128,0-20 224,-21 19 193,1 1 223,2 0 193,-2 1 32,-1-1-224,1-1-33,0 1-255,0 0-225,1-1 0,-1 1-64,0 0-128,0 1-352,20-2-994,0-19-704,0 0-2466</inkml:trace>
  <inkml:trace contextRef="#ctx0" brushRef="#br1" timeOffset="126995.1171">23092 8769 19058,'-20'21'352,"-20"-21"449,20 19 768,-19 1-480,-1-20-480,1 20-481,-1-1-32,-1 21-128,23-21 96,-2 2-256,20-21-705,-21 20-1057,21 0-1473,21-20-4517</inkml:trace>
  <inkml:trace contextRef="#ctx0" brushRef="#br1" timeOffset="127329.1015">23271 8511 15310,'0'-19'961,"0"19"-865,0 19 1249,0-19 705,0 40-640,0-21-514,20 21-287,-2 1-161,-18 18 33,21-20-417,-1 2-64,0-2 0,-20-19 64,20-1-544,-20-19-1186,0 20-2178,19 0-11274</inkml:trace>
  <inkml:trace contextRef="#ctx0" brushRef="#br1" timeOffset="127834.9605">23508 7340 13869,'40'19'896,"-20"-19"65,21 20 449,17 21-257,22-2-513,-1 40 193,20 1 160,0 20-160,0-2-224,1 21-129,-20 1 97,-1 19-65,-20-21 129,-19 1-65,-19 1-191,-1-20 63,-20 18 0,-20-38-255,-21 19 31,21 0-160,-39-19 0,19-1-1025,-19 1-1441,-20-21-1634,39 1-8936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1-12-25T03:29:12.7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2009 3706 3875,'-20'0'-128,"0"-19"384,1 19-192,19-20 0,-20 0 481,-20 1 2113,20-1-319,1 0 95,-1-1-897,0-18-351,0 19-546,-19 20-416,-22-19-128,23 19-160,-3 0-32,-18 0 64,-21 39 32,1 0 32,-20 22-32,19-2 160,20 40 289,1-20 63,19 41 97,1-21 160,19 0-129,20 20-448,20-19-63,0-21 31,19-19-32,1-1 32,39-20-96,21 2 32,-21-41-320,20 0-1153,0 0-1762,0 0-6438</inkml:trace>
  <inkml:trace contextRef="#ctx0" brushRef="#br0" timeOffset="513.6718">2248 3588 17232,'0'-21'-96,"0"21"-64,0 21-353,0-1 641,0 39 0,20 21 32,-20 18-31,19 22 63,1-20-64,20-2 0,-20 2-64,19-22-32,1 3-224,-1-22-737,2 1-961,-1-21-1569,-1 1-2435</inkml:trace>
  <inkml:trace contextRef="#ctx0" brushRef="#br0" timeOffset="999.0234">2922 4143 11146,'-40'-39'-160,"21"19"608,-1 1-31,0 19-1,-20 0-256,21 19 193,-1 21 736,0 19 0,0 21-225,0 20 1,20-2-256,0 2-353,20-1-128,0-40 0,20 0-128,-1-39-64,1-20 64,-1-20 128,1-19 65,21-20-65,-43-1 32,23 1-64,-21-21 32,-20 21-64,0-22-64,0 22 0,0 20 0,-20 19 64,20 1 32,-20 19 64,20 0-160,-21 19-32,21 21 193,-18-1-97,18 22 64,18-2-96,-18-20-32,21 2 64,19-2-224,-20-19-481,19-1-256,1-19-416,-20 0-1217,19 0-1186</inkml:trace>
  <inkml:trace contextRef="#ctx0" brushRef="#br0" timeOffset="1172.8511">3339 4422 16815,'41'39'225,"-23"-19"607,3 1-383,19 18-225,-20-19-96,-1-1-192,1 1-833,0-20-768,0 20-1634,0-20-4965</inkml:trace>
  <inkml:trace contextRef="#ctx0" brushRef="#br0" timeOffset="1310.5468">3121 4084 18897,'-39'-19'-224,"39"-1"128,0-1-1217,0 1-4453</inkml:trace>
  <inkml:trace contextRef="#ctx0" brushRef="#br0" timeOffset="2092.7734">3597 4481 16623,'40'40'-512,"-20"-20"1088,19 19-63,-19 1-321,20-21-96,-19 2-32,-21-1 64,18-20 0,-18 0 257,0 0 1344,-18-20-1312,-3-1-353,21-18-32,-40 0 0,20-20-128,1-2-128,-1-17-225,20 37 225,0 1 192,20 21-32,-1 19 0,1 0 32,20 39 64,19 22 0,-18-2 64,18 0-64,-19 1-64,-20-40 32,0-1 0,-20 1 64,19-20 64,-19 0 128,0 0 353,0-39-225,0 19-224,0-40 1,0 20-161,0-19 0,0-1-129,20 40-31,-20 0 32,20 20-224,20 20 448,-1 19-224,2 2 608,17-1-448,3-1 128,-2 2-128,-19-22 1,-1 1-386,1 0-512,-20-1-672,19 1-2115,-39-20-10697</inkml:trace>
  <inkml:trace contextRef="#ctx0" brushRef="#br0" timeOffset="2903.3203">1215 5235 12908,'-40'20'-353,"20"-20"385,1 0-448,19 0 352,0-20-64,0 20 448,0 0 417,19 0-321,-19-20-224,20 20 1,0 20 63,0-20-96,39 0-96,2 20 128,-2-20-160,20 21 192,20-21-224,-18-21 97,18 21-33,39-20 608,1 0 65,20 1-449,0-1-224,-21 0-64,-18 1 32,-1 19 0,-20 0-32,41 0 32,-21-20-32,19 20-64,2 0 257,-2-21-161,-19 21 160,20-20 224,-39 1 33,19-1-33,-20 20-224,-20-20-96,0 20-128,-38 0-32,-3 20 96,-17 0-32,-1-1 64,0 1 32,0 1-64,-1-21-224,-19 20-128,20-20-65,-20 19-191,0-19-161,0 0-320,0 0-1057,20 0-1954</inkml:trace>
  <inkml:trace contextRef="#ctx0" brushRef="#br0" timeOffset="3229.4921">5026 4183 21364,'0'0'-160,"-18"-20"-1,-3 20-319,21 0-2723,0 20-3171,0-20-609</inkml:trace>
  <inkml:trace contextRef="#ctx0" brushRef="#br0" timeOffset="3360.3515">5125 4700 19986,'0'19'-1185,"0"1"-4356</inkml:trace>
  <inkml:trace contextRef="#ctx0" brushRef="#br1" timeOffset="23261.7187">5741 4143 4804,'-39'-19'384,"39"-1"994,-20 20 928,20 0-1185,20 20-320,0-1 1153,19 21-225,1 40-448,19-2-384,-18 3-384,18-1-321,-19-21-32,-1 0-64,-19 1 96,0-40-31,0-1-1,-20-19-64,20 0 96,-20 0 705,-20 0-193,0-39-768,-20-2 128,1-18-96,-1-19-64,-19-22-288,18 0-289,3-19 225,-3 20 288,21 19 288,20 21 128,-20 40 225,40-1-321,-20-1-128,40 21 160,-1 21 32,1 18-64,40 20-96,-20 21 32,19 19 1,0-19-1,-20-2-32,1-17-32,-21-2 0,-19-39-32,1 1 96,-21-2 0,20-19 64,-20 0 289,-20 0-129,20-40-384,-41-19-128,23-22-33,-23 3-383,1-42-1,21 22 385,-1 18 192,20 41 32,0 39-192,20 0 32,-1 39 768,41 20-223,-21 41-33,22-1-320,-2 19 192,1 2-192,-1-20 128,20-22-32,-18-17-31,18-22 63,-20 0-160,21-19 96,-21-20 64,-19 0 32,19-20-96,-18-19 192,-3-20-191,-18-1 159,1-19-160,-21-1 96,0 21-128,-21-21 0,1 21 128,0 19 33,-19 21-129,-1-2 160,20 21-192,-19 21 96,19 18 32,20 0 1,-20 20 95,20 2-352,20-22 128,20 22-192,-1-42-32,22 1-673,18 0-577,0-20-1184,0-20-2659</inkml:trace>
  <inkml:trace contextRef="#ctx0" brushRef="#br1" timeOffset="23935.5468">7846 4580 9609,'39'80'448,"-39"-60"225,20 0 384,0-1-193,-20-19 354,0 0 2017,0 0-353,-20-19-1889,0-1-704,0-40 447,-19 20-31,-1-38-225,1 17-415,-1-17-1,20 37-64,-1 1-257,21 1 289,0 19-352,0 20-385,41 0-448,-1 0-801,19 40-1505,0-1-4997</inkml:trace>
  <inkml:trace contextRef="#ctx0" brushRef="#br1" timeOffset="24638.6718">8401 4223 19698,'-38'-40'1890,"17"20"-1025,1 20 160,0 0-769,20 20-256,-20 20 384,20 0-159,0 19-290,20-18 98,0-2-33,21-19-97,-23-20 226,22 0-33,-19 0 96,-1-20 192,-20-19-96,18-2-288,-18 21-32,0-19 161,0 39-129,-18-20-32,18 40-321,0-1-319,18 21 543,3 20 33,-1 19 32,20 1 128,19-1-96,0 1 0,1-2 32,-1-17 64,-19 17-128,-1-17 128,2-2-64,-41 0-192,20 1 224,-40-1-64,20 2 32,-41-2-64,2-20-32,-1 0 64,1-17-448,-1-44 63,0 3 33,1-21 352,19-19-64,20-21 0,0 21 96,0-21 512,40 2-96,-21-3-352,21 3 289,0-2-97,-21 1-192,21-21 160,1 22 161,-3-2-257,-17 21-96,-1 18 64,-20 1 160,20 21-32,-20-1 257,-20 20-289,20 0-64,-20 0-32,-1 20-128,1-1 32,2 40 128,18 2 0,0-2-128,0-18-32,38-2-128,-17-19 96,39-1 192,-1-19-320,0 0-384,21-19-738,-21 19-1184,-18-20-2851</inkml:trace>
  <inkml:trace contextRef="#ctx0" brushRef="#br1" timeOffset="25326.1718">9831 3965 8007,'0'-100'9449,"-20"61"-9001,-1-1 193,-17 21-64,-3 19-193,3 0 193,-3 0 255,-18 19-255,19 21-353,0 19-128,1 21 224,19 0-223,20-21-65,20-20-32,19 22 192,21-42-128,19 1 64,20-20 96,41 0 0,-21 0-96,-1 20-128,-19-1 0,-18 1-32,-42 41 97,-19-22-33,-20 20 256,-20 1-64,-19-1-32,-1 0-64,-19-18 32,-2-2-31,23-19-290,-3-20-1184,21 0-1602,-19 0-2498</inkml:trace>
  <inkml:trace contextRef="#ctx0" brushRef="#br1" timeOffset="25637.6951">10466 4243 14509,'0'79'3299,"-20"-38"-2402,0-2 801,20 20-129,20 1-928,0-20-289,1-1 225,37-19-161,-17-20-160,18 0 257,1-20-97,-1 0-127,-19-19-1,-1 0-192,-39-22-64,0 22-256,-39 0-225,-1-2-319,0 21 351,-19 0 1,-2 20 96,23 0 95,17 0-1024,1 20-1730,20 0-1441,0 21-3748</inkml:trace>
  <inkml:trace contextRef="#ctx0" brushRef="#br1" timeOffset="25826.1718">11021 4600 11466,'21'0'5670,"-21"0"-3524,-21-20-417,-17-19-704,17 19-352,-19-20-96,1 0-289,-1-19-160,1 18-128,19-18-256,0 20 64,40 0 63,-20 18-703,39-19-1955,1 1-3075</inkml:trace>
  <inkml:trace contextRef="#ctx0" brushRef="#br1" timeOffset="26029.2968">11161 3806 19410,'20'39'897,"0"1"-897,-1 1 1345,21 18-352,-20 21-96,19-2-321,1 2-351,1-21-225,18 22-32,-19-42-321,-1 0-384,-19 1-544,20-19-1441,-40-21-1282,0 0-4933</inkml:trace>
  <inkml:trace contextRef="#ctx0" brushRef="#br1" timeOffset="26180.664">11141 4282 22036,'-20'0'2082,"40"0"-1185,20-19 1153,39-1-576,0-19-1090,0 18-416,20 1-2499,2 0-960,-22 20-3139</inkml:trace>
  <inkml:trace contextRef="#ctx0" brushRef="#br1" timeOffset="26992.1875">12669 4422 13612,'79'99'-64,"-58"-59"1025,-1-21 641,0 1-225,-20 0 96,0-20 1026,0 0 127,0-20-1793,-20-19-673,-21-1 161,23-20-97,-22 1-96,-1-2-64,23-17-288,-23-2-225,21 21 193,20 19 0,0 21-32,20-1-161,21 20 65,18 20 192,-1-1 128,23 21-1,-22-1 130,20 2-65,0-22 32,2 1-32,-2 0 32,-40-20 64,21 0-32,-40 0 128,0 0 64,-20-20 64,19 20 161,-19-20-289,0-20-96,-19 20-224,19 0 32,-40 1 0,20 19-64,0-20-32,-19 20-129,-1 20-95,-1-1 320,23 21 32,-2 0-128,-1 19 159,21 0 130,0 2 63,0-2-128,41 1-64,18-40 0,0 19-769,21-39-1313,-1 0-1377,0-19-1506</inkml:trace>
  <inkml:trace contextRef="#ctx0" brushRef="#br1" timeOffset="27352.5388">13821 4104 18001,'-60'-20'800,"21"20"610,-1 20-321,1 0-609,19 19 385,0 21 224,0-1-737,20 0-320,20 2 96,20-22-128,-1-19 97,1-20 159,-1 0-32,1-20 32,-20 1-32,19-21 33,-19 21-33,-20-22 0,0 21-32,0 20-192,0-20-160,0 40-448,0 19 287,0 22 385,0-2-96,20 41 128,-20-22-160,21 22-96,-1-20 256,-2-21-192,2 20-256,21-19-225,-21-20 225,-2-1-929,3 2-833,-1-2-1954,0-39-2851</inkml:trace>
  <inkml:trace contextRef="#ctx0" brushRef="#br1" timeOffset="27746.0937">14198 4243 21107,'0'-20'1218,"0"20"-1090,0 20-609,0 0 706,20 39 447,-20 1 33,20 19-321,0-19-416,-1-1 192,21-39-192,-19 19 128,17-39-32,-18 0 257,1-19 31,19-21-32,-40 1-63,19-21-65,-19 1-32,0 0-128,-19-2-32,19 22-32,0 19 128,-20 20 32,20-20-96,0 40-448,20 0 384,-20 19 416,19 0-160,1 2-160,0-1 0,20-1-352,-21 2-481,21-22-480,-20 1-897,0 0-1153,-1-20-1441</inkml:trace>
  <inkml:trace contextRef="#ctx0" brushRef="#br1" timeOffset="27897.4609">14734 4302 12555,'39'20'4741,"-39"-20"-1987,20 41-800,1-2-672,-21 0-706,20 1-512,0 0-480,-20-20-1154,18 0-1088,3-20-1250,-21 0-7399</inkml:trace>
  <inkml:trace contextRef="#ctx0" brushRef="#br1" timeOffset="28019.5311">14674 3945 18161,'-79'0'768,"59"0"-1152,20 0-3428</inkml:trace>
  <inkml:trace contextRef="#ctx0" brushRef="#br1" timeOffset="28738.2812">15131 4521 13196,'41'79'1602,"-23"-59"-257,2-1 641,1 2-289,-21-21-800,20 20-96,-20-20 961,0-20-65,0-1-1248,-20-18-225,20 0-160,-21-20-96,1-2 96,20 2-96,-18-21-320,-3 41-65,21-1 225,21 21 64,-21 19-577,18 0 193,23 39 384,-1 20 96,19 2 128,0-2-32,1-20 0,19-19 128,-20 1 0,2-21 128,-23-21 97,23 1-321,-22 0 192,-19 1-64,0-21 1,-20-20-97,20 20-64,-40 1-96,0 0 192,0-2-160,1 21-128,-1 20 96,0 0-225,-21 0 97,23 20 0,-2 21 96,20-2 64,0 0-128,0 20 224,20 2-96,-2-22-32,23 1-384,18-19-641,1-2-641,-1-19-1473,1 0-1762</inkml:trace>
  <inkml:trace contextRef="#ctx0" brushRef="#br1" timeOffset="29020.5078">16243 4084 14990,'-20'-39'2370,"0"39"-2178,1 0 321,-21 20 287,-1 19 193,23-19 160,-2 39-352,20-19-320,20 0-417,19-1-32,1 0 32,39-17-32,0-3-256,-19-19 192,20 20 32,-42-20-32,-18 20 128,1-1 448,-21 1 417,0 21 128,-41-22-320,23 21-257,-23-21-416,1 21-96,1-21-352,-1 22-1153,1-2-2371,19-19-9256</inkml:trace>
  <inkml:trace contextRef="#ctx0" brushRef="#br1" timeOffset="32835.9375">3141 5891 10505,'20'-21'225,"-20"1"287,0 20 545,0 0 192,0 0-224,-20 0 513,20 20-513,-20 1-961,20-1-32,-20-1 288,1 21 193,19 20-33,-40-1-256,20 0-96,-19 2 33,19-22-129,-21 20 64,21-18-96,0-2-32,1-19-32,19-1 64,0-19 0,19 20 384,-19-20 417,40 0 96,1 0-1,-3-20-127,23 20-128,-2-19-193,1-1-224,19 0-160,-20 20-32,2-19-224,-2 19-705,-19 0-256,-21 19-736,21 1-1443,-40 0-767</inkml:trace>
  <inkml:trace contextRef="#ctx0" brushRef="#br1" timeOffset="33040.0388">3062 6804 20018,'20'0'1506,"-1"0"-1602,1-21 993,20 2 64,19-1-897,2 20-64,-3-20-64,1 20-33,2 0-863,-2 0-674,1 0-992,-21 0-2563</inkml:trace>
  <inkml:trace contextRef="#ctx0" brushRef="#br1" timeOffset="33834.9608">4372 5811 13484,'-40'0'865,"19"0"-865,3 20-256,18-1 448,0 42 641,18-2 736,-18 41-191,21-2-417,-1 21-385,20-19-95,-21 20 31,41-22-128,-21-18-191,21-21 31,-1-20-64,22-18-64,-22-1 96,20-40 128,0-1-191,-19-18 31,-1-20-352,-18-1-289,-3-19-288,-17 18-159,-21 22 607,-21 0 97,-17 19 0,-23 20 64,2 20 64,0-1-1,-1 1 226,1 19 63,-1 2-160,41 18-160,-1-19-449,20 0-1953,20 0-898,19-21-7045</inkml:trace>
  <inkml:trace contextRef="#ctx0" brushRef="#br1" timeOffset="34241.2108">5324 6387 14221,'40'39'1666,"-20"1"-674,0 1 1,-1-2-64,1 20 96,21-18 192,-21-2-416,0-19-384,-20-1-225,18 1 0,3-20 224,-21 0 1,0-20 191,0-19-351,0 0-193,0-22 0,0 2-96,0-1-64,20 20-65,-20 1 1,20 19-32,19 20-96,-19 0 96,20 20 256,-1 19-32,1 1 0,1 1 0,-3-22-64,3 21-385,-21-21-415,-2 1-930,3 21-2018,-1-22-3202</inkml:trace>
  <inkml:trace contextRef="#ctx0" brushRef="#br1" timeOffset="34850.5858">6178 5850 14157,'0'-39'801,"-20"19"512,20 20-672,0 0-321,0 0-608,20 40 1409,-20-1 0,20 41-449,19-21-191,1 41 191,1-20-159,-3-1-193,23 1-64,-22-2-63,21 3-65,-21-22-160,1-20-545,0 2-480,-1-2-833,2-19-1281,-21-20-1921</inkml:trace>
  <inkml:trace contextRef="#ctx0" brushRef="#br1" timeOffset="35168.9452">6814 6327 16623,'-20'40'385,"-1"-20"159,21 19 769,0 20-63,21 2-161,-1-2-353,19 1-415,1-20-129,19-21-32,-19 1 64,19-40-64,1 1 64,-1-21 33,-18 0-33,-1-19-224,-21 0-288,-19-2-161,0 2-63,-39-1-225,-2 1-768,-17 19 576,17 21 256,-18 19-736,19 0 256,0 19 160,1 21-833,19-1-2434</inkml:trace>
  <inkml:trace contextRef="#ctx0" brushRef="#br1" timeOffset="35741.2108">7628 6348 18289,'-20'-61'544,"20"42"129,-21-1 320,21 0-128,-20 20-97,20 0-287,-18 20-353,-3 19-160,21 1 256,-20 20 32,20-21-127,0 20-97,20-37-32,19 17 64,-19-39 32,21 0 96,-21 0-96,19-20-96,-19 1-128,-20-22-160,20 1 127,-20 21 1,-20-1 0,20 0-192,-20 20 448,-1 0-288,21 20 96,0 0 224,0 19 96,0 22 0,41-2-32,-1 0-128,-1 1 1,1-1 63,19 1-64,-19 19 320,-1-20-480,-19 1 96,0 0 0,-20 0 96,-20-1 0,0-20-64,1 2 0,-21-2-32,0-19-224,-19-20-64,19 0-609,1-20-897,-1 1-2081,19-22-2500</inkml:trace>
  <inkml:trace contextRef="#ctx0" brushRef="#br1" timeOffset="36198.2417">8045 6605 18193,'38'-59'1505,"-17"39"-864,-1 20-33,0-19-640,0 19 96,-1 19 129,-19 21 31,40-21-224,-40 21-32,20 0 0,0 0 0,-20-1 0,0 0 160,0-18-64,0-1 64,0 0 128,0-1 161,0-19-33,19 0-96,-19 0 577,40-19 160,-20-1-320,19 0-417,-19-20-288,21 20 0,-21 20-352,-2 0-962,3 0-672,-1 0-1633,-20 20-3235</inkml:trace>
  <inkml:trace contextRef="#ctx0" brushRef="#br1" timeOffset="36914.0625">8859 6287 13805,'38'61'704,"-17"-2"225,19-20 224,-1 22-416,-19-22 224,0-19 192,0-1-320,0 1-129,-20-20-255,0 0 352,0 0 512,0-20-673,-20 1-544,20-21-31,-20-20-65,20 1-65,-20 0-159,20-2-64,20 22 64,-20 0-32,40 19 31,-21 20 1,21 20 256,19 19-128,-19 20 448,19 1-191,2-1-33,-22-19-160,1 1 96,19-2 0,-19 0-288,-20-19-609,19 0-833,-19-20-2722,-20 0-9161</inkml:trace>
  <inkml:trace contextRef="#ctx0" brushRef="#br1" timeOffset="37175.7808">10009 6348 22965,'20'-21'-160,"20"21"128,-19-20-96,17 20 192,3-20-64,18 20 0,-19-19 32,19 19-32,1-20-320,-21 20-321,1-20-928,-19 1-1186,17 19-1185</inkml:trace>
  <inkml:trace contextRef="#ctx0" brushRef="#br1" timeOffset="37372.0702">10268 6070 22004,'0'39'353,"0"0"1024,20 2-384,-1-2-737,1 1-160,20-1-256,-1 2-737,1-2-1121,-20-19-2498,1-1-2979</inkml:trace>
  <inkml:trace contextRef="#ctx0" brushRef="#br1" timeOffset="38109.375">10942 5652 13196,'-38'0'1922,"17"0"-385,21 20-608,0 0-512,-20 20 640,20 19-32,0 20-1,20 21-223,1 0-192,-3 19 160,2-1-289,0-18-288,21-22 0,18 3-64,0-22-31,1-38 31,19-2 0,0-19 160,0-19-192,-18-42-32,-2 22-160,-19-22-224,-20-17-97,-20 19 1,0-2 32,-20 22 192,-20 0 31,1 19 225,-1 20 33,-1 0 127,2 0 96,-1 39-192,1 1-64,19-1 0,0 2-128,20 18 0,0-20 64,20 0-96,19 2-384,21-21-417,-21 0-577,22-1-1280,-23-19-1378</inkml:trace>
  <inkml:trace contextRef="#ctx0" brushRef="#br1" timeOffset="38493.1636">11776 6248 16367,'21'79'1826,"-1"-39"-129,-2 0-255,2 19-577,1-18-65,-21-2 65,20-19-192,0-1-321,-20-19-160,19 0 129,1 0 127,-20-19-64,0-1-224,20-19-160,-20-22-128,20 2-96,0-1 0,-1 20 96,1 21-64,0 19 64,20 0-1,-21 19 322,21 21-1,1 0 192,-3 0-96,3-1-127,-3 0-161,-17 2 128,19-21-481,-20 0-447,0-1-930,-1-19-2658,-19 0-8713</inkml:trace>
  <inkml:trace contextRef="#ctx0" brushRef="#br1" timeOffset="41981.4452">2029 5831 13260,'0'0'833,"0"-20"-289,0 40-800,0-1 993,21 22-129,-21 18-479,18 21-65,-18-21-32,20 20 96,-20-19 224,0 19 129,20 1 191,-20-1-287,21-19-225,-21 19-64,0-19-96,20-1 128,0 0-64,-20 2-64,19-2 0,-19-20 32,20 21 0,0-20 0,0 20-32,-20-20 32,20-21-64,-20 1 32,39 0 64,-19-1 0,20 1-32,-21-20 128,1 21-96,20-1-64,-1-1-32,2 1 64,-1 0 0,-1-1 0,1 1-192,-1 0 64,1-20 64,19 0 64,-19 0 0,0 0-64,19 0 32,2 0-32,-2 0 32,0 0-32,21 21 0,-1-21 32,0 19 32,1-19 32,-1 0-64,1 0 32,-1 0-32,0 0 0,0 20 32,21-20 0,-1 0-32,0 20 0,0-20 32,0 19-64,21-19 32,-21 0 0,0 0 32,1 0-32,19 0 32,0 0 0,1 0-64,-1 0 96,19 0-96,-19 0 32,21 0 32,-21-19-96,19 19 96,2 0-32,-2-20-32,1 20 64,1 0 0,-2-20-32,1 20 0,-19 0 0,18 0 97,-19 0-97,21 0-65,-1 0 130,-1 0-130,2 0 65,-2 0 0,1 0-32,1 20 64,-2-20-64,1 0 64,1 0-32,-2 0 65,-19 0-33,21 0 0,-2 20 32,-19-20 0,21 0 0,-2 0-32,-19 19 0,20-19 0,-19 0-96,-1 0 96,19 20 0,2-40 32,-2 20-32,-19 0 0,21-19-32,-21 19-32,19 0 96,-19 0-32,1 0-64,-1 0-32,0 0 160,-1 0-192,2 0 96,-1 0-32,21 0 64,-21 0-32,19 0 32,1-20-32,-19 20 0,-1 0 128,-20 0 96,19 0-32,-19 0-31,1 0-257,-1 0 128,0 0 0,0 0 0,-18 0 0,-2-20 32,0 20-96,-18 0 224,-3-19-256,1 19 128,-18-21 224,-1 21-480,-1-20 320,1 20 32,-20-20-64,-1 1-64,-19-1-96,0 0 0,20 1 128,-20-22 0,0 21-64,0-19 64,0 0 0,-20-1-160,20 0 128,0 0-32,0-19 32,0-1-64,0 1 0,0-2 96,-19 2-32,19-19 33,-20 17 63,20-17 192,-20 17-64,0 2 0,0-1-159,1-19-97,-1 20 96,0-1-128,0 1 32,-1-2 0,21 2 32,-18 20 0,-2-2-32,-1-18 32,21 20-385,-20-1 706,20 0-321,-20 0-64,20 1-64,-18 0 256,-3-2-128,21 21-64,-20-19 0,20 19 32,-20 1 32,0-3-64,1 3 64,-1-1-64,0 0 32,0 20-64,0-19-64,-19 19 96,-1-20-33,-1 20 33,3 0 64,-3 0 0,3 0 33,-3 0-65,21 0 32,-19 0-64,-21 0 0,21 0-33,-21 0 33,1 0-32,-2-20 32,2 20-32,-20 0 96,19 0-64,-19 0 32,20 0 0,-22 0-32,2 0 64,0 0 0,20 0-32,-21 0 0,0 0 0,1 0 0,0 0 0,0-19-64,-22 19 96,22 0-128,-20 0 256,0 0-256,20 0 160,-20 0-64,-1 0-32,21 0 32,-20 0-96,0 0 64,0 0 32,0 0 32,-1 0-64,-19 0 128,20 0-128,-1 0 0,-19 0 128,20 0-192,0 0 160,-1 0-128,1 0-32,-20 0 0,20 0 32,-21 0 192,1 0-192,1-21 96,17 21-32,-17 21-64,19-21 64,0 0 32,-20 0 0,19 0-96,1 0 96,-20 0-96,20 0 96,-1 0-64,-19 0 0,20 0-288,0 0 512,-21 19-128,21-19-64,0 0 32,-21 0-64,21 20-128,0-20 0,0 0 128,-1 0-65,1 20 129,0-20-32,-20 0-32,19 19-32,-19 1 64,20-20 0,-19 20 0,19-20-128,-21 19 64,21-19-32,0 22 0,0-22 224,-21 19-192,21-19 64,0 0-64,0 0 160,-1 20-96,1-20 64,20 0-64,-1 0 0,-20 0 32,21 0-64,0-20 64,0 20-32,-20 0-32,18 0 32,-18 0 32,20 0-64,-20-19 128,20 19-288,-21 0 480,21 0-256,-1 0-32,1 0-32,-20 0 32,-1 19 96,21-19-160,0 0-96,0 0 224,-20 0-96,18 20 32,2-20 0,0 20 64,0-20 0,-2 0-64,2 0 0,0 19-32,0-19 128,0 0 65,-1 20-161,21-20-32,-2 20-289,22-20-1472,19 21-2019,0-2-3811</inkml:trace>
  <inkml:trace contextRef="#ctx0" brushRef="#br1" timeOffset="43507.8125">14674 6367 13356,'-39'-40'737,"19"20"-97,0 0 610,20 20-450,0 0-383,0 20 352,0 21 191,0-2-383,20 20-161,-20-20 33,40 22 31,-21-22-191,21-19-1,1 0 0,18-20-64,-19-20 65,19 0-97,0-19-192,-19 0-32,-20-22-128,0 22 256,-40-1-417,0 0 642,-20 0-385,-19 1 32,18 39-161,-17 0 161,17 0-96,2 20-576,19-1-2371,0 1-2467</inkml:trace>
  <inkml:trace contextRef="#ctx0" brushRef="#br1" timeOffset="44485.3515">15528 6387 15086,'-20'0'96,"20"20"-320,0 19 736,40 22 289,-19-2 224,17 21-224,3-2-321,-3-19-320,23 21-64,-2-21 0,-19 2 33,0-2-97,-1-20 0,-19-18 0,0-1 0,-20 0 64,0-20 160,-20 0 289,0-20-289,0 0 64,-19-20-320,-1 0 32,0-19 0,1-21-160,-22 1 128,23-1-288,-3-19 64,3 20-1,17-1 225,1 1 353,40 19 223,1 20-31,17 1-449,3 19-160,-3 20-64,23 20 64,-2 0 32,1 19-1,-21 2-639,21 18-129,-21 0-96,-19-18 161,-20 18 447,-20 0 257,2-19 0,-3 0-128,-19-1 32,1 0-128,19-18-225,0-21 129,20 0-97,0-21 97,20 21 256,19-19 416,-19-1 481,41 0 544,-23 1-63,23-1-514,-2 20-479,20-39-33,-19 18 352,-21-19-31,21 1 224,-21-22-161,-19 22-127,1-20-161,-1 20-160,-20-22 1,-20 22-97,-21 19-160,21 1-65,-19-1 65,-1 20-64,1 20-96,-1-1 128,20 1 128,-19 19-32,19 22 160,20-22 32,0 20-96,20-20 65,-1 22-161,41-41 64,-21 19-417,21-19-864,-1 1-1089,20-21-1570,-18 19-1024</inkml:trace>
  <inkml:trace contextRef="#ctx0" brushRef="#br1" timeOffset="44652.3436">16660 6685 18417,'-20'-39'2370,"20"-22"-1185,0 22 609,0-41-128,20 1-641,0-1-417,-1 21-480,21 0-256,-20 38-320,0 1-577,19 1-865,1 19-1697,19 0-2691</inkml:trace>
  <inkml:trace contextRef="#ctx0" brushRef="#br1" timeOffset="45231.4452">17533 6287 5124,'-39'-39'9577,"19"19"-7366,0 1-706,0 19-256,-1 19-704,3 1-257,-2 39 385,0-18-97,20 18-416,0 0-64,0-18-96,40-2 160,-22-39-95,23 20 127,18-40 32,-19 0-32,0 1-160,-20-22 96,19 1 0,-39 21 33,20-1-65,-20 0-32,0 20-96,0 0-193,0 20-223,0 0 352,20 19 128,1 0 0,-3 2-64,23-1-448,17-21-674,-17 1-447,18-20-1154,-19-20-800,0 1-5285</inkml:trace>
  <inkml:trace contextRef="#ctx0" brushRef="#br1" timeOffset="45449.2186">17990 5911 14381,'0'-20'3555,"0"20"-2401,0 20-1026,0 19 801,0 0-193,20 22 385,-1-2-480,21 0-545,19 1 128,-19-1-64,19-19-64,-18 0-416,-1-20-705,-1 0-961,-19-1-672,-20 1-353,0-20-3171</inkml:trace>
  <inkml:trace contextRef="#ctx0" brushRef="#br1" timeOffset="45680.6636">17812 6268 17360,'18'-40'2979,"23"21"-2146,-1-1-65,19 20-63,0 0-481,22 0-96,-2 20-192,0 19 224,0-19-160,0 19 161,1 2-290,-21-2 65,2 0-128,-43 1-256,23-21-257,-41 22-224,0-21-1377,0 0-1666,0-20-3331</inkml:trace>
  <inkml:trace contextRef="#ctx0" brushRef="#br1" timeOffset="45803.7108">18407 6070 20307,'-60'-40'1569,"40"40"-1441,20-21-928,0 21-2724,20 0-2401</inkml:trace>
  <inkml:trace contextRef="#ctx0" brushRef="#br1" timeOffset="46622.0702">19201 6348 8520,'20'-41'1313,"-20"21"-576,0 1 896,-20-1 353,20 20-737,-20 0-192,0 0 256,-19 20-544,19-1-64,0 21-65,-1 20 161,1-1-449,20-20-63,20 2-65,21-1-128,-2-40 160,1 0 1,0 0 31,-1-20 64,1-19-128,-20 17-128,0-17-128,-20-20-224,0 20-192,-20-22 63,0 22-255,-20 0 319,20-2 321,20 21-64,-19 1 257,19 19-1,0 0 192,0 0-448,39 39 609,-19-18-225,40 38-192,-21-20-32,22 22-64,-2-22 0,-19 0 0,-21-19 96,21 0-32,-20-20 0,-20 0-63,0 0 319,0 0 385,0 0-417,0-20-224,0 0-64,0-19-32,0 0-32,20-2-96,-1 2-289,1 19-95,0 0 64,20 20 127,-21 40 129,21-1 128,-20 2 0,19 18-705,-19-20-480,21 0-737,18-17-1057,-19-3-2530</inkml:trace>
  <inkml:trace contextRef="#ctx0" brushRef="#br1" timeOffset="46911.1324">20333 6109 13132,'0'-39'3331,"0"19"-2242,-20 20-833,-21 20 513,2 19 352,-1-19-128,0 19-384,21 21-449,19-20-224,0-1 160,39 2-32,1-2-32,19-19-224,22-1 0,-2 1-129,-20 0-31,1-1 224,-21 3 32,-19-3 96,-20 1 384,-20 0 481,-19-1-224,-21 1-129,1 0-224,-2 1-384,3-2-1858,17-19-4420</inkml:trace>
  <inkml:trace contextRef="#ctx0" brushRef="#br1" timeOffset="48593.75">4491 7855 11082,'-40'-39'384,"20"19"-223,0 20 95,20 0 384,-19 0 225,19 40 961,0 0 256,19 39-737,1 1-512,0-1-321,20 21-255,19-22-129,-18 2 96,-3-21-128,3 2-352,-1-22-705,-21-19-1185,1-1-1249,0 1-3236</inkml:trace>
  <inkml:trace contextRef="#ctx0" brushRef="#br1" timeOffset="48955.078">4232 8492 10153,'21'-41'5798,"19"21"-4389,-1-19-448,21-20 352,-1 18-640,0 2-193,1 19-288,-1 1-192,-18 19-32,18 0 0,-19 19-32,0 21 96,-1 20-96,-19-1 64,20 0 0,-21-18-64,21-2 192,-20-19-96,19-1 513,2-19 31,17-19 97,-17-1-321,-1-19-224,-1-2-63,-19 2 95,-20-20-160,0 18 64,-20 21-128,0 1-193,-19-1-95,-22 20-160,3 20-417,17-20-320,2 19-1474,-1 1-961,20 1-7622</inkml:trace>
  <inkml:trace contextRef="#ctx0" brushRef="#br1" timeOffset="49658.2027">6417 8134 14285,'0'-59'-256,"-40"19"160,19 40-321,-17 0 481,-3 0 161,1 20 479,1 19 930,-1 1-353,20 0-448,1 0-353,19 19-159,19-20-97,21 2 0,19-22-64,22 1-32,-2-20 0,0 0-128,0 0 32,1 0-96,-21 0-64,0 20-224,-39-1 448,-20 1-128,0 0 64,-38 20 32,-3-20-128,-18 19 64,-1-19 0,21 0-256,-1-20-897,0 21-833,21-21-288,19 20-1762</inkml:trace>
  <inkml:trace contextRef="#ctx0" brushRef="#br1" timeOffset="49984.375">6972 8372 17552,'20'0'865,"-20"0"-833,0 20 833,0 0 64,0 19 32,0 2-33,20-22-415,0 21-321,19-40-32,1 19-32,-1-38 1,22-1 95,-21 0 0,-1-20-224,1 0-32,-40-19 32,0 20-64,0 18-32,-40-18 96,1 19-224,-22 20 127,3 0 1,-3 20 64,2-1-32,19 1-288,20 21-673,1-2-897,19 0-1377,0-19-1057</inkml:trace>
  <inkml:trace contextRef="#ctx0" brushRef="#br1" timeOffset="50233.3983">7687 8412 12363,'20'39'1281,"-20"-39"962,-20 20 479,20-20-1120,-21 0-385,-17-20 0,18 0-608,-1 1-129,1-21-64,2-20-31,-3 21-65,21-20-256,0 19-192,21 0-320,-3 20-770,2 0-415,21 1-769,-3 38-1987,3-19-10184</inkml:trace>
  <inkml:trace contextRef="#ctx0" brushRef="#br1" timeOffset="50491.2108">8104 7955 19250,'20'-39'2114,"-20"19"-1570,0 20-223,20 20-161,-20-1 192,0 21 353,20-1-33,-20 22-159,19 17-321,21-17-32,-20-22-160,19 0 64,1 2 0,1-21-352,-23-20-417,2 19-608,0-19-352,-20 0-1442,0 0-1025,0-19-7591</inkml:trace>
  <inkml:trace contextRef="#ctx0" brushRef="#br1" timeOffset="50650.3905">8025 8292 17680,'-41'20'3588,"41"-20"-2531,20-20-193,21 1-63,18-1-288,20-19-257,1 19-352,-1 0-1249,0 20-962,1-21-1120,-20 21-577,-1 0-7559</inkml:trace>
  <inkml:trace contextRef="#ctx0" brushRef="#br1" timeOffset="51635.7417">9652 8273 13132,'21'0'576,"-3"19"449,2 22 449,0-21-257,1 19-256,-1-19-160,-2 19-65,3-39-127,-21 20-129,0-20 97,0 0 320,0-20-321,0 0-512,20-19 0,-20-20-64,0-1 32,20 1 1,0-2-194,0 22 129,19 0-32,-19 19-64,20 20-64,-1 0 96,1 39 96,19 1 64,2 20-64,-2-1-32,-19-20-32,19 2-673,-19-2-576,-21-19-705,21 0-993,-20-1-7207</inkml:trace>
  <inkml:trace contextRef="#ctx0" brushRef="#br1" timeOffset="52468.75">11776 8253 12812,'41'20'993,"-3"-1"32,-17 22-193,-1-2 289,19-19-160,-19 0-96,-20-20 160,20 19 32,-20-19-448,20-19-65,-20-1 1,0 0-417,0 1-32,0-22-64,-20 2 128,20-20-192,0-2-96,0 22-256,0-20 223,20 18-95,0 2 192,-1 39-128,21 19 96,0 1 352,-1 41-192,1-2 160,-1 1-256,1-1 160,-19-20-128,17 2-32,3-2-384,-21-19-449,20 0-993,-21-20-1633,21 0-3267</inkml:trace>
  <inkml:trace contextRef="#ctx0" brushRef="#br1" timeOffset="52830.078">12649 8114 15374,'0'20'1570,"0"20"-706,0 0 482,20-1-225,1 0 0,-1-19-288,18 1-257,3-1-320,-1-20-63,-1 0-33,1-20-64,-1-21 64,-19 22-128,0-21-128,0 1-160,-20-2 192,0 22-1,-20-1 33,20 20 0,-20 0-96,20 20-32,0-1 128,-20 22 192,40-2 0,0 1-224,0-1 225,19-18-226,22-1-767,-3-1-1250,-17-19-1890,18 0-7687</inkml:trace>
  <inkml:trace contextRef="#ctx0" brushRef="#br1" timeOffset="53633.7888">13623 8253 13933,'20'0'576,"-20"20"-320,19-1 1058,21 22 63,-20-2-672,0-19-225,-1 19 225,1-19 32,0 0-97,0-20 1,-20 0-1,0-20 33,0 20-449,0-39-96,0-1-64,0 1 0,0-2 0,0 2-224,0-20-192,20 18-128,-1 22 127,1-1 97,0 20 128,21 39 96,-23-18 128,2 19-32,21-1-96,-21 0 288,-2-19-64,3 1 129,-1-21 159,-20 0-96,20-21-127,-20 1-1,20 1-256,0-21 96,-1 1-96,-19 19 0,20-1-32,0 2 32,0-1-96,19 20-32,-19 20-32,21 20 160,-21-20-417,18 39-704,3-39-1377,-2 19-2307,1-18-9288</inkml:trace>
  <inkml:trace contextRef="#ctx0" brushRef="#br1" timeOffset="54735.3515">14913 7657 12523,'0'-19'1057,"0"19"-352,0 19 64,20 1 480,-20 0 0,20 20-160,-1 19-96,21 0-96,0 2-224,-1-2-289,1-20 64,1 2-159,-3-2 223,-17-39 97,-1 20-1,-20-20 65,20-20-321,-2 1-63,23-1-225,-21 0-64,19-1 0,1 21-32,0 0-65,-1 21 1,1-1-224,-1 39-353,1-20-63,-19 22 95,-1-22 289,-20 0 288,0 2 64,-20-2-160,-1-19 256,1 19-513,0-19-63,-19-20 224,-1 20 63,20-40-127,1 0 160,-1 1-64,0-21-417,20 1 33,20-2 319,0 2 193,-1 19 64,21 20 224,1 0 193,-3 0-129,23 0-128,-23 0 192,23-19-127,18-1-129,-20 0 96,1-20-32,19 20 96,-38-19 0,18-1 33,-39-1-225,0 2 32,-1 19 64,-19 1-224,0-1 96,-19 0-128,-21 20 63,-1 0-31,23 0 128,-23 20-128,1 0 96,22-1 193,-23 21 63,41-1 96,-20 2 353,20-2-225,20 1 65,0 0-97,39 0-320,2-21 64,-2-19-224,0 20-32,21-40-384,-21 20-833,0-19-801,2-1-1794,-23 20-7270</inkml:trace>
  <inkml:trace contextRef="#ctx0" brushRef="#br1" timeOffset="55228.5155">16640 8055 13228,'40'39'1666,"-21"1"-97,1 0 97,0-20-385,0 19-160,-20-19-96,0-20-417,0 0-191,0 0 223,0 0-159,0-20-257,-20-19-32,0-2-96,0 2 225,1-20-65,-1-2-64,20 22 96,20-20-256,-20 18-128,39 2 32,-19 19-64,20 20-480,-1 0-1026,1 0-1537,1 20-2114</inkml:trace>
  <inkml:trace contextRef="#ctx0" brushRef="#br1" timeOffset="55974.6089">17713 7816 15534,'0'-39'2370,"0"19"-1889,0 0-353,-21 20-32,21-19 128,-40 19-128,20 0 33,-19 19-97,19-19-32,-20 20 0,-19 19 128,19-19 480,19 19 449,-17 2-96,18-21-288,20 19-353,20-19-192,18-1 0,23 1 0,-2-20-95,21 21-33,-1-1-97,1 0-735,-22 19-193,3 0 288,-22 2 64,-19-2 481,0 1 256,-40-1-32,0-18 289,1-1 95,-41-1-384,1-19 224,18 0-32,-18 0-127,19 0-642,20-19-2306,20-1-2818</inkml:trace>
  <inkml:trace contextRef="#ctx0" brushRef="#br1" timeOffset="56894.5308">18486 8312 14637,'0'0'1858,"20"-20"-1441,-20 1 864,21 19 224,-21-20-704,18 20-321,-18 0-63,0 0-225,0 0-128,0 0 352,0 0 65,0 0 31,0 0-127,0 0-97,0 0-96,0 0-192,0-20 96,-18 20-32,18 0 0,0-19-64,-21 19 64,21 0 0,-20 0 1,0 0-33,0 19-32,20 1 224,0 0-64,0-1 32,0-19 96,20 20 1,0-20 159,21-20-128,-23 1-127,2-1-1,21 0-160,-41 1 128,20-1-32,-20 0-64,0-1-64,-41 21-224,21 0-545,-18 0-672,-3 0-1538,1 21-2210</inkml:trace>
  <inkml:trace contextRef="#ctx0" brushRef="#br1" timeOffset="112453.125">10724 13354 10345,'20'22'1314,"-20"-22"-1090,0 0 256,20 19 417,-20-19-96,20 0-32,-20 0 320,0 0 320,0 20-736,0-20-353,0 0 64,0 20 1,0-20-33,0 0-160,-20 0-64,20 0-160,0-20 0,0 0 64,0 1-64,0-22 96,0 1-96,0 21 64,0-21 0,0 0-64,20 0 64,-20-19-64,0 19 32,20-19 32,-20 0-96,0-21 160,0 21-96,0-2 0,19-18 0,-19-20-32,0 0 128,0 0-192,20-1 128,-20 21-32,0-1 0,0 1-32,20-1 96,-20 2 0,0 17-64,0-17 0,20-3-32,-20 3 0,0-2 96,0 1-160,0-1 32,21 1 0,-21-21-96,0 20 64,0 2 32,0-22 32,0 41 32,0-21 0,0 21 0,0-21 0,0 21-32,-21 0 96,21-2-96,0 22 64,-20-20 32,20-1-32,0 1 0,0 0-32,0-2-32,0 2 32,0-1 0,0 20 96,0-19-64,0-1 0,0 1-32,0 20 32,0-22 64,0 2 64,0 20-64,0-22-31,0 22-65,20-20 0,-20 18 64,0-18 32,0 20-32,21-2 32,-21 2 64,0 0 96,0 19-64,0 0-96,-21-1 65,21 1 95,0 1-128,0 19 96,0-20 0,-20 0-31,20 20-129,0 0 0,0-19-64,0 19 64,0 0 32,0 0 0,0-20-64,0 20 64,-20 0-32,20 0 32,0 0 64,0 0-160,-20 0 0,20 20 32,-19-1-64,-1 1 64,0 0-64,0-1 32,0 22-32,-19-1 160,19-1-31,20 0 63,-20-18-160,20-1 64,0 0-128,20-20 128,-20-20 0,20 20-64,19-41 128,-19 2-128,20-20 0,-20-2 128,-1 22-288,1 0 224,0-1 0,0 40 0,-20 0 160,0 0 1,21 20-129,-3 19-96,2-19-96,21 0-801,-21-1-1377,19 1-2627,1-20-10474</inkml:trace>
  <inkml:trace contextRef="#ctx0" brushRef="#br1" timeOffset="114204.1015">10962 13633 8840,'0'19'1281,"-20"-19"32,20-19 257,0 19-801,0-20 191,0 0-63,20 20-640,-20-19-289,0 19 32,0 0 0,21 0-33,-21 0 98,20 19-33,-2-19-32,23 20 0,-21-20 32,39 0-32,-19 0 0,19 0-32,-19 0 64,19 0-32,2 0 32,18 0-32,-20 0 64,21 0-64,-1 0 0,21 0 0,-21 0 32,20 0-32,0 0-32,20 0 64,-19 0-32,19-20 0,0 20 32,-1-19 0,2 19 32,-1-20-64,21 20 0,-3-20 32,3 20-32,0-21 0,-23 21 0,23-19 0,-1 19 0,-1-20 0,2 20 0,-1 0 0,-1 0 32,-18 0 96,-1 0 192,19 0-31,-18 0-65,-1 0-128,0 0 0,1 0-96,-1 0 64,-1 0-224,-19 0 352,20 0-192,1 0 0,-1 0-32,-20-20 96,21 20-64,-21-19 96,0-1 128,1 20 65,-21 0-97,20-20-128,-20 20-32,1 0 0,-21 0-32,0 0 0,2 0 0,-2 0 0,-19 0 32,-20 0 0,-1 0 0,1 0 0,-20 0 0,20 0-32,-20 20 64,20-20-64,-20 0 32,0 0 32,0 0 289,0 0-1,0 0-352,0-20 32,0 20 128,-20 0 353,0-19 31,0 19-352,-19-22-128,-1 22-96,1 0 96,-22 0-96,41 0-96,-18 0-64,38 0-416,0-19 415,0 19 33,20 0 128,39 0 32,-19-20 64,19 20 192,0 20-159,-19-1 127,0 3-192,-1 17 0,-19 0 96,0 1-160,-20 0 0,0 19-96,-20-39-1153,0 19-2243,0 2-4387</inkml:trace>
  <inkml:trace contextRef="#ctx0" brushRef="#br1" timeOffset="115768.5546">12550 13991 13644,'0'59'865,"20"-39"-833,-20-20 192,20 19 225,-20 1 672,20 0-320,-20 1-193,21-2-319,-21 21-129,18-21 224,-18 1 97,20 21 191,-20-41 289,0 0 64,0 0-512,21 0-193,-21-21-320,0 1 384,0 0-384,20-19 32,0 0 0,-2-2-96,3 2 64,-1 19-96,20 0 128,-21 1-64,1 38 0,0 1 32,0 0 32,0-1-32,-1 21 0,1 0-64,0-20-256,0 0-129,1-20-383,-3 0-1218,22 19-1666,-19-19-3363</inkml:trace>
  <inkml:trace contextRef="#ctx0" brushRef="#br1" timeOffset="117130.8593">13562 14150 4228,'-18'39'3715,"-2"-39"-2338,-1 20-512,21-20 416,-20 19 321,20-19-705,0 0 128,20 0-96,-20 0 96,21 0 32,-1 0-193,-2-19-127,3 19-321,19 0-223,-1 0-97,1 0-32,0 0 96,-1-20-32,21 20 64,-21 0 32,22 0-127,18 0-65,-20 0-32,1 0-32,-1 20 128,1-20-128,-1 0 32,20 0 64,-18 19-321,-2-19 514,0 0-161,1 0-64,19-19-32,-20 19 64,-18 0-160,17 0 192,-17-20-64,-1 20 0,-1 0-32,1-20-64,-20 20 128,19 0-32,1-19-96,-20 19 96,19 0-64,-19 0 128,1 0-128,-1 0 64,0 0-32,-2 0-32,-18 0 96,21 0 32,-21 0-32,20-21-32,-20 21 0,20 0-64,-20 0 128,0 0 0,20-20-128,-20 20 64,0 0-64,0-20 128,-20 20-160,0 0 64,20 0 32,-41-19-288,23 19 480,-22 0-224,-1 0 64,2 0-64,-1 0 64,-19 0-31,39 0 127,0 0-160,0-20-128,20 20 160,40 0-64,0-20 64,19 20-64,0 0 0,2 20-1,-2-20 33,1 20-96,-1-1 192,-39 21-128,0-19 64,-20 18 1,-20-19-1,0-1-32,-20 1 0,21 0 32,-21-20-705,20 21-2306,-1-21-2882</inkml:trace>
  <inkml:trace contextRef="#ctx0" brushRef="#br1" timeOffset="118444.3359">11578 13752 10986,'-40'20'2530,"40"-20"-1953,-21 0-513,21 0 833,0-20 416,0 20-512,0 0 64,0 20-257,0-20-288,21 19-95,-21-19 127,20 20 128,0-20-95,0 0 31,0-20-256,-1 1 33,1 19-97,0-20 0,-20-19-64,0 19 32,-20-1-64,0 1-64,1 20 32,-21 0 0,0 20-64,19 1 64,-17 18 160,18 1-32,-1-21 0,21 1-32,21 1 352,-1-21 289,18 0 0,3-21-193,-1 1-416,-1 1-32,1-21 0,-20 21-832,0-1-802,-20 20-1377,0-21-1217,0 21-7110</inkml:trace>
  <inkml:trace contextRef="#ctx0" brushRef="#br1" timeOffset="118833.0077">11657 13950 18833,'0'61'769,"0"-22"-705,0-19 801,0-1 64,0 1-449,0 0-416,0 1 0,0-2-96,0 1-1153,0 0-2594,20-1-2083</inkml:trace>
  <inkml:trace contextRef="#ctx0" brushRef="#br1" timeOffset="124414.0621">11736 13693 128,'0'0'608,"0"0"-1088</inkml:trace>
  <inkml:trace contextRef="#ctx0" brushRef="#br1" timeOffset="124526.3671">11736 13693 128,'-39'59'800,"39"-59"-671,-20 0-386,20 0-542</inkml:trace>
  <inkml:trace contextRef="#ctx0" brushRef="#br1" timeOffset="124950.1953">11677 13752 384,'-20'0'416,"20"0"-416,0 0 32,-20 0-64,20 0 32,0 20 32,0-20 385,0 0 768,0 0 544,0 0-383,0 0-1090,0 0 96,-19 19 65,19-19 63,0 0-384,0 0 0,0 0 32,0 20-224,0-20-384,0 0-33,0 0 481,0 0 128,0 0 609,0 0 352,0 0-320,0 0 0,0-20-577,0 20-128,0 0-64,0 0 96,0 0 0,0 0-96,0 0 96,0 0 32,0 0-64,0 0-96,0 0 128,0 0-128,0 0 0,0 0 32,0 0 64,0 0 32,0 0 32,19 0 0,-19 0 32,0 0-64,0 0-96,0 0-96,0 20-384,-19-20-193,19 0 513,0 0 160,0 0 192,0 0-192,0 0 224,0 0 96,0 0-224,0 0-192,0 0-1697,0 0-4806</inkml:trace>
  <inkml:trace contextRef="#ctx0" brushRef="#br1" timeOffset="128849.6093">10922 13554 448,'-18'20'1505,"18"-20"-352,0 19 929,0-19 32,0 0-608,-21 0-834,21 0-287,0 0-1,0 0 129,0 0-33,0 0-63,0 0-65,0 0-192,0 0 32,0 0 0,0 0 1,21 0 223,-21 0 193,0-19-193,0 19-160,0 0-128,18-20 32,-18 20-160,20-20 129,-20-1-1,20 21-32,-20-19-32,21-1-32,-21 20-32,20-20 160,-2 20-32,3-19-96,-21 19 0,20-20 32,0 0 96,0 1 161,-1 19 63,1-22-224,20 3-96,-20-1-32,-1 0 32,1 1 32,0-1-63,0 0-33,0-1 32,-1 2-32,1-1-32,0 0 32,21-19 32,-23 19-32,2 1 64,21-2 32,-21-19 0,19 21 64,-19-1-64,0-19 96,20 19 32,-21-1-95,21 1-97,-20 1 0,19-1 0,1-19-32,-19 19 32,17-21-32,-18 21 32,21 1 0,-21-21-64,19 21 64,-19-1-32,20-1 32,-1-18-32,1 19 0,-1-19 0,1-1 0,1 19-32,-3-18 32,3 19 0,-21-19 32,19 19-32,-19-21-32,20 22 64,-1-21 0,-19 21-32,20-1-32,-1 0 32,1-1 32,1-18-32,-23 19 0,23 1 160,-1-21-160,-1 21 0,1-22 0,-20 21 32,19-19-32,1 0 32,-1 19-64,1-1 96,19-18-96,-19 19 96,1-19-96,18-2 64,-19 21-32,-1-19 32,-19 19-32,20 0 0,-20 1 0,19-1 64,-19-1-32,0 1 32,1 1 96,17-1 97,-18 0-97,21 1 128,-23-21 32,23 19-127,-21 2-97,0-1-96,19 0 64,-19 1 0,20-1-96,-21-19 96,21 17-96,-20 3 96,0-1-96,19-19 64,-19 19-32,21-21 32,-23 22-32,2-1 0,21-19 32,-21 19-160,19-19 256,1 18-64,-20-19-160,19 21 160,1-21-64,-20 21-32,19-22 32,-19 21-32,0 0-32,21 1 192,-3-21-160,-17 21 32,19-2-128,-1-19 192,1 21-64,-1-21 64,1 1-160,0 18 96,-1-18 0,1 19-32,-1-19 160,2-1-128,-1 19 32,-1-18 0,1 0-32,-1 19-64,21-19 128,-20-2-128,-1 21 96,1-19-64,-1 19 128,2-21-128,-21 22 32,0-1-32,-2 0 32,23-19 64,-21 19 352,19 1-288,-19-22-31,20 21-97,-1 1 0,1-21-32,19 21 32,-19-1 32,1-1-32,-3 1-32,-17 0 64,19 1-64,-1-21 32,-19 40-32,20-19 96,-20-2-96,19 1 32,-19-19 32,21 39 32,-23-20-160,22 0 128,-19 1 0,-1-1 32,-2-1 192,3 1-32,-1 20-224,0-19 288,0-1-127,-20 0-161,19 20 128,1-19-128,-20 19 96,20-20-128,0 0 64,0 20-64,-1-21 64,1 2 0,0 19-64,0-20 32,-20 20 0,20-20 64,-20 20-128,19 0 128,-19-19-64,0 19 64,0 0-32,0 0 32,0 0 64,0 0-64,0 0-96,0 0 32,-19 0 32,19-20 0,0 20-64,-20 0 64,20 0-64,0 0 96,-20 0-128,20 0 96,-20 0-32,0 0-32,1 0 32,-21 0 0,20 0 0,-19 20 0,-1-20-32,-1 19 32,23-19 32,-2 0-64,20 20 0,0-20-64,0 0 224,20 0 64,-2 0 65,3-20-97,-1 20-64,20-19 32,-21 19-96,21-20-32,0 0 0,-21 20 32,21 0-192,-20-21 256,0 21-224,-20 21 160,19-21-96,-19 20-32,20 0 224,-20-1 96,0 21 64,20-21 1,1 22-161,-21-21-64,20-1 0,-20 21 32,0-21-32,0 1-673,0 1-768,0-1-1794,-20-1-3235</inkml:trace>
  <inkml:trace contextRef="#ctx0" brushRef="#br1" timeOffset="129819.3359">17176 9464 9288,'0'20'1282,"20"-20"127,-20 0-128,0 0-192,0 0 993,0 0-352,0 0-994,0-20-159,0 20-33,-20-20-159,0 1 95,-20-1-191,1-1-193,-21-18-96,21 19 32,-22-19 128,2-1-224,19-20 96,21 21-64,-21-1 96,20-1-96,20 2 160,20 0 0,0-22 192,0 22-95,39 0-161,-18-1-64,18 0 0,20 20-64,-19 20-449,-1 0-960,0 0-1410,-19 41-1185,-20-22-9064</inkml:trace>
  <inkml:trace contextRef="#ctx0" brushRef="#br1" timeOffset="130015.625">16799 9225 15502,'-20'0'3011,"20"-19"-1922,20-1 352,-1 0-255,21 1-962,-19-1-224,17 20-32,3-20-417,-1 20-1184,19 20-1923,-19-20-2497</inkml:trace>
  <inkml:trace contextRef="#ctx0" brushRef="#br1" timeOffset="130420.8984">17772 8927 9545,'-21'-39'4740,"1"19"-4035,2 20-545,18-19 96,-21 19 513,1 0 512,0 19-224,0 1-352,1 19 31,19 2 353,-20 18-160,20-20-128,0 22-288,0-2-289,20 1 32,19-20-192,1-1-32,-1-19 128,2 19-256,17-18-352,-17-21-193,18 20-608,-19-20-577,-20 0-1409,0 0-737</inkml:trace>
  <inkml:trace contextRef="#ctx0" brushRef="#br1" timeOffset="130820.3121">17950 9107 12363,'40'20'4773,"-20"-20"-4165,-1 0-351,1 20 287,0 19 353,-20 0 352,20-18-320,-20 19-320,21-1-257,-21-19-96,18-20-32,-18 19 1,0-19-33,0 0 64,0-19-64,0-1-128,20-19 64,-20-1-64,20 0-128,1 0-64,-1 1 128,-2-2-32,3 21 64,-1 20 96,0 0-96,-20 20 0,20 1-32,-1 19 0,1-1 0,0 0 0,0-18-32,19-1-416,-19-20-193,0 0-640,0 0-801,-20 0-1089,0-20-1057</inkml:trace>
  <inkml:trace contextRef="#ctx0" brushRef="#br1" timeOffset="131014.6484">18466 8908 14285,'79'60'3812,"-39"-21"-2275,1 1-1088,18-1-289,-19 2-96,-1-2 0,1 1 0,-20 0 32,-1 0-96,-19-21 32,0 21-64,-19-21-449,-1-19-1344,-20 20-3012</inkml:trace>
  <inkml:trace contextRef="#ctx0" brushRef="#br1" timeOffset="131739.2578">19280 9127 12684,'20'-41'3171,"-20"41"-1474,0-20-1056,20 20 480,-20 0-128,20 0-225,-20 0-351,39 20-257,-19-20-64,21 0 32,-3 0-128,3 0-320,18 0-449,-19 0-864,-20 0-1058,19 0-864,-19 21-7079</inkml:trace>
  <inkml:trace contextRef="#ctx0" brushRef="#br1" timeOffset="131949.2187">19340 9286 7431,'0'19'12491,"19"-38"-11754,21-1-705,-19 0 0,17 20-32,-18 0-64,21 0-64,-21 0-641,19 20-1697,1-20-1378,-1 0-3971</inkml:trace>
  <inkml:trace contextRef="#ctx0" brushRef="#br1" timeOffset="132955.0781">20035 9147 6085,'0'0'2242,"0"0"-864,0 0 1120,0 0-192,0 0-192,19 19-384,-19 1-257,20-20-256,-20 39-448,0-18-288,20-1 95,-20 0-159,20-1-225,0 1 64,-20-20 32,0 0-192,0 0 32,0 0 65,19 0-1,-19 0-96,0-20 64,0 1-192,0-21 32,0 19-64,20-18-32,-20 0-64,20-1 224,20 19-160,-19 1 96,17 20 96,-17 0 0,-1 0 0,18 20-64,-17 21 160,19-21-96,-20 19-64,19 0 0,-19-18 0,0 19-32,0-21-64,-1 1-32,-19-20-705,0 20-1024,20-20-2179,-20 0-5893</inkml:trace>
  <inkml:trace contextRef="#ctx0" brushRef="#br2" timeOffset="140009.7656">481 9583 14830,'0'40'128,"0"-1"-192,0 2 128,40-2 96,-1 40 160,1-19 64,0-1 609,-1 0-128,1 2-352,-1-2-161,-19-18-64,21-22 97,-41 1 319,20 0 449,-20-20-800,-20 0-97,-21-20-192,3-19 64,-23-2-256,2-18 32,-1-21-384,1 1-417,0-21 256,19 22 417,19-3 96,1 3 160,20 17 160,20 22-256,1 0-32,19 19 32,-1-1-64,1 21 32,19 21 128,-19-1-353,19-1 161,-19 21 64,-1-1 0,1 21 96,1-20 0,-3 19 0,-17 1 128,-1-1 256,0 2-31,-20-2 31,19 0 33,1-19-129,0-20 320,0 0 33,19-1-417,1-19 64,19 0 33,1-19-161,-19-1 0,18-21-64,-19 2-384,-1 0 288,-19-1-224,-20-20 96,0 21 128,-20-1 0,0 21-225,-19-1 97,-1-1-128,-19 21 96,18 21 96,1 18 352,1 1-64,-1 19-96,20 1-128,20 19 0,0-19 0,20-1 64,20-20-640,39 2-1378,-18-1-1537,18-21-2339</inkml:trace>
  <inkml:trace contextRef="#ctx0" brushRef="#br2" timeOffset="140262.6953">2009 9841 16367,'-20'0'1922,"20"0"-801,-20 21-897,1-21 481,19 19 160,-20 1-257,0 0-480,20 19-64,0-19-64,0 20 0,0 0-704,20-21-546,19 1-1664,1 0-962</inkml:trace>
  <inkml:trace contextRef="#ctx0" brushRef="#br2" timeOffset="140595.7031">2149 9841 9641,'-41'40'4676,"1"-20"-3779,22 19 96,18-19 801,-21 19-289,21 2-704,21-2-225,-3-19-223,22-20-193,1 0 224,-2 0-64,-19-20 33,20 1-193,-1-1-32,-19 0-64,20-1 0,-40-18-96,0 19-32,0 20-96,0-19 64,20 19-128,-20 19-289,0-19 385,0 40 256,19-21-96,21 2 0,-20 19 0,1-21-384,17-19-737,-17 20-256,19-20-1282,-22 0-864,-18 0-7335</inkml:trace>
  <inkml:trace contextRef="#ctx0" brushRef="#br2" timeOffset="140859.375">2485 9543 16751,'0'0'1410,"-18"21"-1378,36-21 352,-18 19 1314,20 21-289,1-1-384,-1 22-384,0-2-321,19 21-96,1-21-192,-20-20 192,19 21-96,-19-40-288,20 19-672,-21-19-674,-19-20-768,20 0-1249,-20 0-1634</inkml:trace>
  <inkml:trace contextRef="#ctx0" brushRef="#br2" timeOffset="141052.7343">2724 9603 17744,'0'59'1378,"0"-39"-994,20 40 961,-20-20-192,20 19-128,19 21-512,1-41-321,-1 21-96,1-20-64,1-1-160,-21-19-545,19-1-640,-19 3-961,0-3-929,-20-19-2498</inkml:trace>
  <inkml:trace contextRef="#ctx0" brushRef="#br2" timeOffset="141551.7578">659 10714 15182,'-39'20'0,"39"-20"-128,0 0 480,39-20 321,1 20 256,1 0 448,38-19-448,0 19-128,20-20-1,40 20-31,20-20 0,39 1-257,41-2 97,18 1-97,41-19-63,-80 19-161,-19 0-128,-40 1 160,-59 19-127,-1 0-65,-20 0-32,-20 0-192,-19 0 96,-20 0 32,1 0 0,-21 0-192,0 0-417,0 0-384,0 0-865,0-20-672,-21-1-673,21 1-3203</inkml:trace>
  <inkml:trace contextRef="#ctx0" brushRef="#br2" timeOffset="141828.125">3299 9862 23830,'-39'-21'801,"19"1"-193,20 0-415,-20 20-225,20 0 224,-20-19-192,20 19-321,-19 19-1248,19 1-1634,0 0-2274</inkml:trace>
  <inkml:trace contextRef="#ctx0" brushRef="#br2" timeOffset="141987.3042">3398 10199 25624,'0'0'352,"-18"0"-928,18 0-674,18 0 802,-18 0-1025,0 0-3460</inkml:trace>
  <inkml:trace contextRef="#ctx0" brushRef="#br3" timeOffset="192466.7968">12550 13395 864,'0'-19'1185,"20"19"225,-20 0 448,0 0 256,0 0-769,0 0-705,0 0-511,0 0-161,0 0-97,20 19-287,-20-19-96,0 0 255,0 20 161,0-20-416,0 0-33,0 20-1249</inkml:trace>
  <inkml:trace contextRef="#ctx0" brushRef="#br3" timeOffset="194861.3279">12570 13513 1249,'0'0'1922,"0"0"-289,0 0 97,0 0-353,0 0-832,0 0-225,0 0 96,-20 0-192,20 21-224,0-21-32,0 0 193,0 0 447,0 0 161,0 0 0,0 0 127,0 0-287,0 0-353,0 0-160,0 0 161,0 0-33,0 0-224,0 0 32,0 0-32,0 0 32,0 0 0,0 0 128,0 0-32,0 0 96,0 0 1,0 0-97,0 0 32,0-21 32,0 21 0,0-19-64,0 19 65,0 0-1,0 0 0,0 0-96,0-20-96,0 20 96,0 0-32,0 0 0,20 0 64,-20-20 97,0 20-193,20-19 0,0-1 0,-20 20 0,21-20-32,-3 20 0,-18-19 32,20 19 0,-20-22 0,21 22-32,-21 0 0,20-19 0,-20 19 0,0-20 0,20 20 32,-20 0-32,0-20 32,18 20-32,-18 0 0,21 0 0,-21-19 0,20 19 32,0-20 32,-20 20 0,20-20-32,-20 20 0,19-21-32,1 2 32,0 19-32,-20 0 32,20-20-32,0 20 32,-1-20-64,-19 20 64,20-19 0,0 19-32,-20-20 0,20 0 32,-20 20-32,21-19 0,-3 19-32,2-21 64,0 21-32,1-20 0,-1 20 0,-2-20-32,2 20 64,1 0-64,-1-19 64,-20 19-32,20-20 32,-20 20-32,19-20 32,-19 20 0,20 0-32,-20-19 0,20-1 32,0 20-32,0-21 0,-20 1 0,20 20 0,-1-19 0,-19 19 0,20 0 32,-20-20-32,20 20 0,-20 0 0,20-20-32,-20 20 128,21 0-96,-21-19-64,18 19 64,2-20 0,-20 0 0,20 20 0,-20 0 64,21-21 32,-1 21 129,-20-20-161,18 20 32,-18-19-64,21 19 0,-1-20-32,0 20 32,-20-20-32,20 20 64,-1 0 192,1-19 65,0 19-161,-20-20 0,20 20-32,0-21-128,-1 21 32,-19 0-64,20-20 96,0 20-32,0-19 64,19-1-128,-19 0 128,21 20 0,-21-19 32,18-1-32,-38 20-63,21-20-1,19 20-32,-22 0 32,3 0 64,-1 0-160,0-21 96,20 21-32,-21-19 32,1-1 0,0 0-32,0 20 64,0-19-128,-20 19 128,19 0-96,1-20 64,0 20-96,1 0 96,-1-20 0,-2 20-32,-18 0-64,20-19 128,1 19-64,-1-22-32,0 22 128,-1 0-32,1-19 0,0 19-64,0 0 0,0-20 0,19 20 32,-19 0 0,0-20 96,0 1-96,-1 19-192,1-20 224,0 20-32,21-20-128,-23 20 96,2-21 64,1 21-128,-1 0 128,0 0-32,-2-19-64,3 19 64,-1 0-32,0 0 32,0 0-64,-1 0 32,1-20-96,0 20 32,20-20 384,-20 20-288,-1-19-96,21 19 96,1-20-32,-23 20 32,2-20 0,1 20-64,-1-19 64,0 19-64,-20 0 128,18 0-288,3-21 320,-1 21-128,0 0 0,0-20 96,-1 20 0,1-20-160,0 20 64,0-19-32,0 19 64,19 0 0,-19 0-32,0-20 0,19 20 32,-19 0 65,21 0-290,-3 0 322,-18-20-65,21 20-96,-2-19-33,-19 19 98,0 0-1,20-20 0,-20 20-64,-1 0 32,1 0 0,0-21 0,0 21 32,1-20 32,-3 20-96,22 0 96,-19-19-32,-1 19-64,-2 0 64,3 0-32,-1-20 32,0 20-96,0 0 96,-1 0 0,1 0 0,0-20-160,0 20 224,0 0-96,-1 0 32,1 0-32,-20-19 0,20 19-32,0 0 0,0 0 64,-20 0-32,19 0-64,1 0 96,0 0-64,1 0 128,-1-20-64,-2 20-128,2 0 128,1 0-32,-1 0-32,0 0 32,-2 0 32,3 0-64,-1 0 0,0 0 96,0-21-96,-1 21-32,1 0 160,0 0 0,0 0 0,0 0 0,0-20 64,-20 20 64,19 0-128,1 0 97,0 0 127,1 0-224,-1 0 32,-2 0 128,2-20-95,-20 20-193,21 0 256,-21 0 32,20 0-256,-20 0 64,0 0 64,20 0-256,-20 0 32,0 0-481,19 0-608,1 0-1473,-20 0-3844</inkml:trace>
  <inkml:trace contextRef="#ctx0" brushRef="#br3" timeOffset="196999.0233">16879 11747 1121,'-21'20'2946,"21"-20"1,0 0-288,0-20-834,0 20-543,21 0-482,-21 0-543,20-19-225,-20 19 32,18 0-32,2-20 96,-20 20-160,0 0 192,0 0 320,0 0 1,21 0 63,-21 0 225,0 0-320,20 0-193,-20 0-96,20 0 0,-1 0-128,1 0 0,0 0-32,0 0 64,19 0-64,-19 0 32,20 0 0,-20-21 64,19 21 385,1-20 191,-19 20-95,17 0-353,-17-20-128,19 20-96,-22 0-32,-18 0 32,21 0 64,-1 0-64,-20 0 0,20 0 32,0 0 0,-1 0 0,1-19 32,20 19-96,-20 0 32,0 0-64,-1 0 193,1 0-129,0 0 32,0 0-64,19 0 64,-19-20 32,1 20-96,-1 0 0,0 0 64,19 0 32,-19 0-64,0-20 32,19 20-32,-19 0 64,0 0-128,0 0 96,19 0 0,-19 0 160,0 0-96,0 0 224,-20-19-224,21 19-128,-3 0 96,-18 0-64,20 0 97,0 0-162,-20 0 130,21 0-226,-21 0 322,20 0-194,-20 0 1,18 0 0,-18 0 193,21 0-193,-21-20 64,20 20-32,0 0-32,0 0 32,-1 0 32,1 0-64,0 0 64,0 0-161,0 0 226,-20 0-65,19 0-64,-19 0 64,0 0-129,0 0 162,0 0-33,0 0 32,0 0 64,0 0-64,0 0-128,0 0 32,0 0 64,0 0-32,0 0-64,20 0 128,-20 0-64,0 0 0,0-21 0,20 21 64,-20 0-128,20 0 160,-20 0-192,0 0 96,0 0 32,20 0-32,-20 0 0,0 0 64,0 0 32,0 0-128,0 0 64,0 0-32,0-20-64,-20 20 128,20 0-32,-20 0-64,20 0 64,0-19-32,0 19-32,-20 0 32,20 0 64,-20 0-96,1 0 32,-1 0-32,0 0 32,0 0 32,0 0-64,1 0 32,-1 19 96,20-19 96,-20-19-32,20 19 1,0 0-65,0 0 32,20 0 96,0 0-96,-1 0-224,21-20 128,-20 20-64,19 0 0,1 0-128,0 0-96,-1 0 224,1 20-129,-19-20 161,17 0-32,-17 19 32,-21 1-32,0-20 257,-21 21 31,21-21-96,-18 20 64,-23-1-192,21 1-64,0-20-576,2 20-930,18-1-1825,-21-19-4132</inkml:trace>
  <inkml:trace contextRef="#ctx0" brushRef="#br3" timeOffset="199316.4059">19638 11787 9993,'19'0'2594,"-19"0"-672,0 0 128,20 0-448,-20 0-417,20-20-224,-20 0-161,0 1-191,0-1-257,-20-21-63,-19 2-65,19-1-160,-20 1-32,-19-2 64,-2-18-96,23-21-64,-3 21 96,21-19-32,1-3-32,19 22 0,19-1 192,21 21-96,-19-1-32,37 21-96,-17-2 32,18 21-608,-19 21-866,-1 18-1825,1 0-2146</inkml:trace>
  <inkml:trace contextRef="#ctx0" brushRef="#br3" timeOffset="199512.6953">19320 11489 17200,'0'-20'2242,"0"0"-2146,20 20-64,-1-19 32,21 19-128,1 0-352,18 0-2051,0 0-1184,1 0-5734</inkml:trace>
  <inkml:trace contextRef="#ctx0" brushRef="#br3" timeOffset="199773.4375">20173 11171 10409,'-39'20'3876,"19"-20"-3299,0 19 512,0 3 896,0 17-287,20 0-417,0 1-384,0 20-384,0 19-33,0 1-256,20-21-160,20 0-64,-1-18-32,1-2-416,0-19-449,19-1-704,-18-19-994,-3 0-1985</inkml:trace>
  <inkml:trace contextRef="#ctx0" brushRef="#br3" timeOffset="200099.6093">20392 11449 16495,'20'20'1922,"-20"0"-1025,0 19 544,20 2-544,-20-2 0,20 0-577,-1 1-192,21-19-32,-20-1 0,0-20 1,-1 0-65,-19 0 96,20-20 0,-20-1-96,0 1 32,0-19-224,20-1 64,-20 21-64,0-1 192,0-1-97,0 21-95,20 21 160,-20-1 0,21-1-32,-3 1 32,2 0-96,0 19-769,21-39-352,-23 20-769,3-20-1505,-1 0-417</inkml:trace>
  <inkml:trace contextRef="#ctx0" brushRef="#br3" timeOffset="200308.5933">20689 11210 16463,'41'0'4004,"-3"0"-3075,23 41-481,-22-1-192,21 19-159,-21 1 127,21-1-224,-19-20 64,-3 2-320,3-2-33,-21 1-31,-2-21-257,3-19-255,-21 20-898,0-20-1633,0 0-7175</inkml:trace>
  <inkml:trace contextRef="#ctx0" brushRef="#br3" timeOffset="200498.0468">21365 11271 20947,'59'0'4933,"-19"-20"-4356,-21 20-706,21 0 65,-19 0-384,17 20-321,3 0-864,-21-1-2980,19 1-9352</inkml:trace>
  <inkml:trace contextRef="#ctx0" brushRef="#br3" timeOffset="200642.5781">21523 11469 20050,'21'0'1954,"-1"-20"-1313,39 20-129,-19-19-608,19 19-865,0-20-1056,-19 20-3749</inkml:trace>
  <inkml:trace contextRef="#ctx0" brushRef="#br3" timeOffset="201250.9763">22040 11151 10730,'0'-80'1921,"0"61"97,0-1 192,0 0-416,0 1-288,20 19-706,-20 19-223,0 1 352,20 19-225,-20 22-159,0 17-161,0 3-159,0-3-129,0 2-32,0-21-64,0 2-160,19-22-321,1-19-320,0-1-256,0 1-512,19-20-994,-19-20-1601,0 1-9064</inkml:trace>
  <inkml:trace contextRef="#ctx0" brushRef="#br3" timeOffset="201531.25">22357 11369 13837,'-20'41'2850,"0"-2"-1633,20 1 481,20-21-128,-20 22-706,41-21-511,-3-1-289,3 1-64,18-20 128,-19-20-64,-20 1-256,19-22-64,-39 21-129,0-19 161,0 0-96,-20 19-129,1-21 1,-21 22 63,-1 19-479,23 0-418,-22-20-415,19 40-738,1-20-4099</inkml:trace>
  <inkml:trace contextRef="#ctx0" brushRef="#br3" timeOffset="202031.25">22795 11369 6181,'18'-39'3556,"2"19"-3140,-20 20 1794,0 0 1057,-20 0-608,20 20-833,-18 0-545,-2-1-384,-1 22-1,21-2-191,0-19-417,0 0-127,21-1-129,-1 1 0,-2-20 160,2-20-256,1 1 128,-1-1-128,0 0-64,-20 1-1,18-1 1,-18 0 128,0 20 0,0 0-160,0 20 96,0 19 64,0 1 0,21 20 160,-1-1-32,20 0 65,-21 2-129,21 17-96,-20-17 32,0 17-96,-20-38-257,0 20 33,0-21-257,0 1-63,-20 0-193,0-20-865,0 0-1120,0-1-1154,1-19-7687</inkml:trace>
  <inkml:trace contextRef="#ctx0" brushRef="#br3" timeOffset="202429.6875">23250 11687 17840,'80'-20'2146,"-40"0"-1345,-20 1-705,-20 19 225,19 0-161,1 0-160,-20 0 32,20 19-32,-20 21-64,0-19 160,-20 18-128,20 20 256,-20-18 32,20-2 193,-19-19 31,19 0 65,0-1-65,0 1-160,19-20-95,1 0-193,0-20-128,20 20 160,-1-19-449,1-1-672,1 0-416,-3 20-929,3-19-2371</inkml:trace>
  <inkml:trace contextRef="#ctx0" brushRef="#br3" timeOffset="202973.6328">23886 11469 12748,'39'0'4932,"-39"0"-3971,20 20 673,-20-1-321,0 1-192,0 21-416,20-22-289,-20 21-224,20-1-96,-20-19 0,0 1 1,20-1 127,-20-20 128,0 0-224,0-20-160,0-1 96,0-19 0,0 1-96,19 0 64,1-2-64,0 2 0,1 19 32,-1 0 128,-2 20 129,23 0 63,-21 20 32,0 19 65,19-19-257,-19 21-96,0-2-64,0 0 0,-1-19-96,1 0-321,0 1-319,0-21-642,0 0-1857,-20 0-3811</inkml:trace>
  <inkml:trace contextRef="#ctx0" brushRef="#br2" timeOffset="228891.6013">3915 9762 10666,'-39'-20'993,"39"1"736,-20 19-768,20 0 128,0 19-544,20 1 1024,-20 19-288,20 22-448,-1-2-352,1 19-161,0-17 64,0-2-160,0 1-159,-1-20-33,1-1-737,20 0-704,-20-18-1378,-1-1-1089,1-20-7462</inkml:trace>
  <inkml:trace contextRef="#ctx0" brushRef="#br2" timeOffset="229210.9375">4273 10079 12043,'-20'40'1826,"20"1"-545,0-2 481,20 0-353,-20 1-512,38 0-417,-17 0-256,19-40-192,-1 19 32,1-19 97,0-19-1,-1-21-256,-19 0-193,0 0-191,-20 1-257,0-22-64,-20 22-159,0 0-194,-19 19 546,19 20-65,-20 0-672,20 20-1121,1-1-2915</inkml:trace>
  <inkml:trace contextRef="#ctx0" brushRef="#br2" timeOffset="229652.3433">4888 9980 17040,'-20'-40'160,"0"21"-64,0 19 288,-19 19 1,19 21 479,0 0 97,0 19-320,1 0-449,19 2-32,19-22-192,1 1-96,0-21 160,20 2 64,-21-21 64,21-21 33,-20 2 63,0-1-224,-20-19-128,19-1 128,-19-1-64,0 22 0,0-1-160,0 20-33,0 20-127,20-1 512,-20 22-128,20 18 160,0 21 225,19-21-289,-19 0-64,1 2 0,-1 17-96,0-17-320,-2-22-257,3 20-352,-21-18-1025,20-2-3715</inkml:trace>
  <inkml:trace contextRef="#ctx0" brushRef="#br2" timeOffset="229992.1875">5225 10377 22068,'20'-39'1218,"-20"19"-1315,20-1 129,20 21-64,-21 0-32,1 0 0,0 0-512,0 41-673,-20-21-513,20 19 993,-20 0 705,0 2 96,0-2 32,19 1 513,-19-21 640,0 1-128,20-20-96,-20 0 0,41 0 224,-21 0-512,18-20-545,3 1-224,-1-1-705,-1 0-1217,1 20-2082,19 0-4452</inkml:trace>
  <inkml:trace contextRef="#ctx0" brushRef="#br2" timeOffset="230695.3125">5980 10199 15150,'0'0'416,"0"0"-63,0 0 511,20 39 322,-20-19-97,20 19-257,-1 22-255,1-22-193,0 0-256,-20-19 129,20 1 31,-20-21 192,20 0-95,-20 0 63,0-21-224,0 1-128,0-19 1,0 0-97,19-41 32,-19 21-64,40 0-1,-20-2 33,19 41-32,1 20-64,1 20 257,-3 19 63,3 22-256,-1-2 96,-21 1-64,21-1-417,0-19-319,-1-1-930,-19-18-1441,20-1-2370</inkml:trace>
  <inkml:trace contextRef="#ctx0" brushRef="#br2" timeOffset="230949.2187">6933 10179 22229,'19'0'384,"1"-19"-480,0 19 256,0-22-192,19 22 192,-19 0-160,20 0 32,-1 0-544,1 0-1506,1 0-1794,-21 22-3619</inkml:trace>
  <inkml:trace contextRef="#ctx0" brushRef="#br2" timeOffset="231113.2809">7170 10377 20979,'41'0'1057,"-1"-19"161,-1-1 127,21 0-1153,-21-1-288,1 21-449,-1 0-2081,-19 0-4004</inkml:trace>
  <inkml:trace contextRef="#ctx0" brushRef="#br2" timeOffset="231965.8199">758 11310 13516,'0'-19'1506,"-18"19"-770,18 0 1,0 19 993,0 1-481,18 19-512,2 22-193,0-2-384,1 1-160,-1-21 96,-2 20-160,23-19 32,-21 1-32,0-22-865,-1 1-1185,1-20-1601,0 0-5958</inkml:trace>
  <inkml:trace contextRef="#ctx0" brushRef="#br2" timeOffset="232170.8983">957 11350 15694,'-19'-20'1634,"19"40"-1474,0-20 96,0 40 961,19-20-256,-19 19-512,40 20-65,-20 2-320,19-22-32,-19 20-32,20-18 96,-1-2-480,1-19-993,-20 0-1538,-20-20-1762,41 19 4677</inkml:trace>
  <inkml:trace contextRef="#ctx0" brushRef="#br2" timeOffset="232356.4453">798 11667 19602,'-40'0'2466,"40"0"-1761,0-20 672,20 1 193,0-1-801,-20 20-577,79-20-192,-38 1-353,38-1-800,-20 20-544,21 0-1058,-21 0-2722</inkml:trace>
  <inkml:trace contextRef="#ctx0" brushRef="#br2" timeOffset="232523.4375">997 11826 20307,'0'0'512,"-40"41"-512,60-41 2338,0-20-1537,20-1-545,19-18-544,0 19-1249,22-19-2371,-22 19-3523</inkml:trace>
  <inkml:trace contextRef="#ctx0" brushRef="#br2" timeOffset="233132.8125">1633 11588 13933,'-21'20'2658,"1"-20"-2145,20 20-705,-20-20 608,20 19 513,0 21-353,20-19-191,0-1-129,1-1-32,37-19 0,-17 0 1,-3 0-33,3 0 0,-21-19-512,-20-22-289,0 21 33,0 0-738,0-19-351,-40 19 768,19 1 256,-17-1-127,-3 20-1379,21-21-3554</inkml:trace>
  <inkml:trace contextRef="#ctx0" brushRef="#br2" timeOffset="233341.7968">2108 11728 17328,'-40'-20'1217,"1"-1"-224,-1 1 192,20 0-544,1 1-481,-41-21 32,21-20-224,-21 1 0,1 0-128,18-1-128,21 20-321,2 1-1057,18 19-1312,38 1-1475</inkml:trace>
  <inkml:trace contextRef="#ctx0" brushRef="#br2" timeOffset="233508.7889">1870 11508 19186,'-39'61'1665,"19"-42"-1152,20-19-481,0 0 769,20-19-641,0-1-897,19-21-3619,21 2-10218</inkml:trace>
  <inkml:trace contextRef="#ctx0" brushRef="#br2" timeOffset="233993.1639">2605 11132 12748,'0'0'3331,"0"0"-1986,0 0-1281,0 39 417,20 0 704,-20 22-256,40-2-417,-21 1-352,21-1-128,0 0 32,-1-18-416,1-2-737,-1 1-1281,1-21-2563</inkml:trace>
  <inkml:trace contextRef="#ctx0" brushRef="#br2" timeOffset="234245.1171">2605 11549 20883,'20'-41'1794,"0"2"-1826,0 19 96,-1 1-128,21-1 32,0 20-32,-1 0 0,1 0 32,19 20 32,2-1 0,-2 1 0,-19 0 0,19-1 96,1 22-256,-60-41-929,59 20 1089,-39-1-5798,1-19-224</inkml:trace>
  <inkml:trace contextRef="#ctx0" brushRef="#br2" timeOffset="234403.3199">2823 11112 18193,'-20'-20'416,"20"20"-416,0 20-352,0-20 128,20 20 127,20-1-1472,-21 1-2179,21-20-8007</inkml:trace>
  <inkml:trace contextRef="#ctx0" brushRef="#br2" timeOffset="234920.8983">3240 11489 13708,'59'39'2275,"-39"-39"-706,0 21-512,1-21-352,-1 20-65,-20-20 225,0 0-480,0 0-161,0 19-32,0-19-32,0 0-160,0 0-160,-20-19-96,20-1-65,-21 20-191,21-21-257,0 1 481,21 1 0,-1 19 31,-2 0 129,23 19 32,-21-19 64,19 20 0,1 1 32,-20-1 0,19-20 0,-19 0 32,20 0 0,-20 0 224,19 0 97,-19 0 223,0-20 65,1 20 96,17-21-289,-17 1 0,-21 20 33,40-59-481,-20 40 609,-1-21-449,-19 19 32,20-18-128,-20 19 0,-20-19-288,20 39 0,-19-20-193,-1 20-31,0 20 256,20-20-97,-41 39 289,41 1-320,-20-21 224,40 22 96,-20-2-128,41-19 128,-21 0-96,19-1-417,1-19-1024,19-19-1666,-19-1-1057</inkml:trace>
  <inkml:trace contextRef="#ctx0" brushRef="#br2" timeOffset="235138.6718">4113 11232 12812,'-39'19'2786,"19"-19"-1857,20 20 545,0 0 63,0 19-544,20-19-705,19 20-160,22-20-96,-61-20-448,137 20 416,-76-1-1602,-2 1 866,-39 19 31,0-19 513,-20 21 192,-20-2 128,0 0-32,-19 1-160,-1-19-2082,-1-1-11307</inkml:trace>
  <inkml:trace contextRef="#ctx0" brushRef="#br2" timeOffset="235624.0233">4769 11330 6598,'20'0'5381,"0"20"-4837,-1-1 1474,21 22 192,0-21-832,-1 19-866,22 0-288,-2 2-63,-1-21-97,-17-1-64,18-19-513,-19 20-960,-20-20-1218,-20 0-5637,59-39 8328</inkml:trace>
  <inkml:trace contextRef="#ctx0" brushRef="#br2" timeOffset="235811.5233">5324 11390 17616,'0'99'1153,"0"-99"-192,-39 139-961,19-59 2819,20-1-1858,-20 1-417,0-2-480,1-38-32,-1 20-64,20-21-480,0-19-833,0 0-1987,20-20-3170</inkml:trace>
  <inkml:trace contextRef="#ctx0" brushRef="#br2" timeOffset="236326.1718">5741 11430 15406,'-39'-20'673,"19"20"512,0 20-641,0-1 129,1 21 256,19-1 128,0 41-160,0-21-449,39 2-288,1-22-96,19-19-128,-19-20 32,19 0-64,-18-20-160,-3-19 64,-17 19 32,-1-41-161,-20 22-255,-20 0 159,-19 19 225,-2-21-352,1 22-225,22 19-416,-23 0-1153,21 0-3524</inkml:trace>
  <inkml:trace contextRef="#ctx0" brushRef="#br2" timeOffset="236579.1013">6020 11449 17168,'0'40'2018,"-20"-1"-1410,40-18 738,-20 18-97,19 1-320,21-21-449,-20 1-256,19-20-64,1 0 129,0 0-257,-1-20 128,-19-19-128,0 19-256,1-19-289,-21 18 97,0 1-289,0 1-704,-21 19-2018,1-20-4133</inkml:trace>
  <inkml:trace contextRef="#ctx0" brushRef="#br2" timeOffset="237398.4375">7012 11449 8039,'-60'-19'1698,"41"19"-385,-1 0 353,0 19-65,0 1-96,0 0-191,20 19-738,0 2 65,20 18 32,0 0-161,0-18-320,19-22-32,21-19-128,-21 0-32,21-19 193,-21-22 31,1 1 128,-19-19-256,-1 20 0,-20-21-32,0 1-224,-20 19-320,-21-40-161,3 21-352,-23-1-320,22 1 608,19 19 641,-20 0 481,20 40 255,20 0 353,-19 0 0,19 19-448,19 22 159,1-2 225,0 20-96,20 2-160,19-2-193,-18 1-223,17-1-193,3 0-64,-2 2-64,-19-22-257,-1 0-415,1-19-481,-20 0-801,-1 1-1281,-19-21-1890</inkml:trace>
  <inkml:trace contextRef="#ctx0" brushRef="#br2" timeOffset="237601.5625">7528 11449 21236,'21'40'1057,"-3"-1"-481,-18-18 289,20 18-385,-20-19-351,21 0-65,-1-1-96,0-19-225,-2 0-864,3 0-929,-1-19-3010</inkml:trace>
  <inkml:trace contextRef="#ctx0" brushRef="#br2" timeOffset="237777.3433">7508 11291 15566,'-40'0'5221,"40"-20"-4804,0 20-1250,0-20-96,20 20-288,0-19-1474,21 19-2754</inkml:trace>
  <inkml:trace contextRef="#ctx0" brushRef="#br2" timeOffset="237963.8671">7766 11588 12491,'80'79'3203,"-61"-38"-256,21-21-865,-20-20-416,0 0-705,-1 0-321,1 0 1,-20-41-449,0 21 0,0-19-64,0-1-288,0-20-833,-20 1-961,20 20-1056,0-1-1058,0 19-1217</inkml:trace>
  <inkml:trace contextRef="#ctx0" brushRef="#br2" timeOffset="238123.0468">8104 11528 12395,'20'60'2755,"0"-40"128,0 0-801,-20-20-705,19 19-1121,-19-19-192,20 0-288,0 0-929,-20 0-2050,20 0-4068</inkml:trace>
  <inkml:trace contextRef="#ctx0" brushRef="#br2" timeOffset="238244.1406">8104 11330 15758,'-21'-20'865,"21"1"-1185,0-1-897,0 0-1153,21 20-4133</inkml:trace>
  <inkml:trace contextRef="#ctx0" brushRef="#br2" timeOffset="239171.875">8521 11469 10794,'-20'0'2530,"20"20"-416,0-1-160,-21 1-737,21 21-352,0 18-128,21-20-417,-1 2-320,0-2 0,0-19 0,-1 0-32,1-20-32,20-20 64,-20 0-32,-1-19 160,1-2-96,0-18-64,-20 20 160,0-22-64,-20-17-192,0-2-449,1 1-383,-21-1-194,20 21 386,0-2 608,1 22 128,-1 39 0,0-20 448,20 40 641,-20 0-64,20-1-64,20 42-64,-20-22-257,20 22-288,19-2 225,-19 0 64,20 21-1,-1-21-352,1 1-128,0-21 1,-1 1-65,1-1-64,-1-19 0,2 1 32,-21-1-64,20-20-64,-1 0-65,-19-20 33,20-1 0,-21-19-64,1 1-256,0-20 351,-20 18-127,0-18 64,0 20-416,0-2 255,0 22 193,-20-1 32,0 20-96,1 20 224,-1-1 0,20 22 320,-20 18 129,0 0 287,20 1 97,0-1-160,20-19-257,20-19-191,-1-1-161,21-20 224,-21 0-192,22-20-64,-2-1-480,-19 1-801,-21-19-961,21 19-3556</inkml:trace>
  <inkml:trace contextRef="#ctx0" brushRef="#br2" timeOffset="241553.7109">798 12363 13196,'-58'-40'577,"17"-1"1280,21 22-63,0 19 192,1-20-641,19 20-768,0 0-609,-20 0 128,40 20 288,-20 21-32,39-2-191,-19 20-65,21-20-32,-23 2 128,22-2 0,-19-19-64,17 0 161,-18-20 31,1 0 32,-1 0-128,0 0-128,-1 0-128,1-20 96,20 20-31,-20 0 31,-1 20-64,21 19 0,-20 2-257,0-2 225,-20 0-96,0 22 128,0-41-32,0 19-64,-20-19-416,0-20 31,0 0-352,0 0-800,1-20-994,-1 0-1793,20-19-6406</inkml:trace>
  <inkml:trace contextRef="#ctx0" brushRef="#br2" timeOffset="241807.6171">1315 12521 19282,'40'0'1121,"-21"0"-1217,-19 20 993,20 0-97,0 19-447,20 2-321,-1-2-64,1 0 0,-1 2-577,22-21-800,-23 0-1602,3-1-2146</inkml:trace>
  <inkml:trace contextRef="#ctx0" brushRef="#br2" timeOffset="241989.2578">1910 12561 15630,'20'0'1346,"-20"19"-994,-20 22 1281,20 18 257,-20 21-577,0-1-640,-19 1-192,19-1-289,-21 1-224,3-21-225,38 0-511,-41-40-1250,21 22-2883,2-41-6438</inkml:trace>
  <inkml:trace contextRef="#ctx0" brushRef="#br2" timeOffset="243542.9683">2446 12243 14798,'21'-39'1313,"-21"-1"512,0 19-864,18 2-384,2 19-577,1 0 0,19 19 64,-1 2 32,1 38-32,-1-19 64,1 20-160,-20-1 96,0-19-160,-20 0 32,19 0-64,-19-1 224,0 20-128,0 1 32,0-20-32,0-21 224,0 1-128,0 1 609,0-21 512,0 0-352,20-21-32,0 1-225,20 1-448,-21-1-32,21 0-320,1 1-545,-3-1-800,-17 20-1442,19 0-2850</inkml:trace>
  <inkml:trace contextRef="#ctx0" brushRef="#br2" timeOffset="244448.2421">3736 12521 12523,'-40'-19'1570,"40"19"-225,-19-20 129,-1 20-257,20 0-705,0 0-512,0 20 449,0-1 95,0 21 129,20-1-225,19 2-31,-19-2-129,21 0-128,-3 2-32,3-21-64,-1 0 224,-1-20-31,1 0-129,-20-20 320,-1 0-224,1-1-160,-20-18 1,20 19-386,-20-19 97,-20-2 32,20 21 128,-20 1 192,20-1-256,0 0-225,-19 20-287,19 0 320,19 20 384,-19-20-128,20 39 64,20-19 32,-20 1-64,19 18-641,2-19-1025,-3 0-832,23-1-993,-41-19-6759</inkml:trace>
  <inkml:trace contextRef="#ctx0" brushRef="#br2" timeOffset="244774.4139">4311 12521 12395,'41'59'1954,"-21"-18"-545,0-2 385,-1-19-64,1 19-545,0-19-480,-20 1-257,20-21-64,-20 0 65,0 20-1,0-20 321,0 0-289,0-20-287,0 20-290,0-21 1,-20-18-320,20-1-257,0 1 257,0-2 32,0 22 63,0-1 97,20 20 256,0 0-64,19 20 64,-19 19 0,21-18 0,-3 18-704,3-19-1250,18 0-1890,-19-1-1985</inkml:trace>
  <inkml:trace contextRef="#ctx0" brushRef="#br2" timeOffset="245019.5309">4729 12204 2498,'0'19'14862,"0"1"-14670,20 0 96,-20 21 1218,20-2 288,20 0-802,-21 1-639,1 0-193,0 0-128,20-1 64,-1 0-32,1 22-192,-1-22-545,2 0-576,-21 2-1377,18-1-1570,-17-21-9193</inkml:trace>
  <inkml:trace contextRef="#ctx0" brushRef="#br2" timeOffset="245244.1406">4690 12621 13100,'-20'20'1217,"20"-20"-1345,0 0 352,20 0 545,0 0 128,19 0-321,-19-20-159,20 20-225,19 0-96,-19-21-192,-1 1-1089,22 20-1410,-23-19-6437</inkml:trace>
  <inkml:trace contextRef="#ctx0" brushRef="#br2" timeOffset="245447.2656">5324 12541 15822,'40'39'2467,"-20"-39"-1058,-20 20-608,20-20-128,-1 21-609,1-1 128,0-1-192,1 1-897,-21 0-897,20-1-1985,0 1-7624</inkml:trace>
  <inkml:trace contextRef="#ctx0" brushRef="#br2" timeOffset="245631.8359">5324 12343 17136,'-39'-20'2338,"19"20"-2242,20 0-1057,0-19-1249,0 19 96,20 0-1730</inkml:trace>
  <inkml:trace contextRef="#ctx0" brushRef="#br2" timeOffset="245810.5468">5524 12204 16944,'18'59'1793,"3"-18"-512,-1 18 513,0 0-352,0-19-450,-1 0-479,1-1-353,0 20-96,20-18-96,-1-2-576,1-19-449,-19-1-1538,17 1-2978</inkml:trace>
  <inkml:trace contextRef="#ctx0" brushRef="#br2" timeOffset="247429.6875">6277 12621 15630,'-20'-21'1378,"0"1"928,20 20-1505,0 0 95,0 0 1,20 0-160,0 20-353,21 1-192,-3-1-127,3-1-97,-1 1 64,-1 0-257,21-20-351,-21 0-385,1-20-384,-20 0-609,-1 1-1057,1-1-352,0-21-3268</inkml:trace>
  <inkml:trace contextRef="#ctx0" brushRef="#br2" timeOffset="247624.0233">6694 12441 5541,'0'-19'4452,"0"19"-1281,0 19-705,21 2-352,-21 19-640,0 19-257,20 1-192,-20 19-449,0 1-383,0-21-193,0 21 64,0-41 64,0 20-288,0-19-737,0 0-737,0-20-768,0 0-1346,0-1-6117</inkml:trace>
  <inkml:trace contextRef="#ctx0" brushRef="#br2" timeOffset="247950.1953">7111 12541 17584,'0'-20'993,"-20"20"-96,0 40-256,0-21 127,20 22-255,-19 18-321,19-20-288,19 2 160,21-1-224,1-1 96,-3-39-161,3 0-127,-1-20 256,-1 1-128,-19-21 160,0-1 96,-20 2 0,-20 19-160,0-19 64,-19 18-161,-1 1-383,19 1-1410,-19 19-1025,22 0-4548</inkml:trace>
  <inkml:trace contextRef="#ctx0" brushRef="#br2" timeOffset="248269.5309">7468 12541 18001,'0'0'1569,"0"20"-1153,0-1 417,0 1 577,20 21-482,0-22-543,0 21-257,19-1-32,2-18-32,-21-1 32,18-20 0,3-20 32,-21-1-64,0 1-64,-1-19 129,-19 0-129,20-2 128,-20 21 0,0-19-128,0 39-192,0 0 160,0 0 0,0 20-33,20-1-511,0 22-994,0-21-1408,19-1-2948</inkml:trace>
  <inkml:trace contextRef="#ctx0" brushRef="#br2" timeOffset="252265.625">8640 12700 64,'0'-20'993,"-20"0"896,20 1 65,0 19-224,-20-20-97,20-1-255,-20 1 63,20-19 609,-19 19 256,19 1-64,-20-21-416,20 19-160,-20 21-641,0 0-545,-1 0-160,3 41-31,18-2-97,-20 1 32,20 20-224,0-21 0,20 1 64,19-21 32,-19 1-32,20-20 0,-21-20-64,1 1-256,0-21-64,0 21-33,0-22-63,-20 21 224,0 1 128,0-1 96,0 0-96,0 20 128,-20 0-32,20 20 128,0 19-96,20 2-32,-20-2-64,39 1 0,1 20 0,-1-20 128,1 19 0,1-20-160,-3 21 64,-17-20-96,-1-1-64,-20 21 192,0-20-160,-20 19 0,-1-19-65,-17 0 193,17-21 64,-19 1-64,1-40-96,19 1-32,-20-21 32,20-20 64,20 1 64,-19-1 32,19 20 64,0 1 0,19 19-128,1-19 65,20 18-33,-20 1 32,19 1 96,1-1 32,-19-19 32,17-1-32,3-1-32,-21 2-127,19 0-1,-19-2 0,0 2 128,0 19-128,-20-19-128,0 39 224,0-20-96,0 20-32,-20 0-32,20 0 0,-20 0 0,0 20 64,1-1-32,19 1-96,-20 19 256,20-19 0,0 21-32,0-2-192,20 0 32,-1 2 64,21-1-128,0-1-641,19-19-576,-19-1-1153,19-19-641,-18 0-673</inkml:trace>
  <inkml:trace contextRef="#ctx0" brushRef="#br2" timeOffset="252460.9375">9414 12402 13484,'0'-39'4036,"0"39"-2274,0 19-257,0 1-31,20 19-481,-20 2-513,0-2-224,20 1-96,0 20-224,-1-21-224,21 20-449,-20-18-512,19-21-929,1 0-2018,-20-1-6982</inkml:trace>
  <inkml:trace contextRef="#ctx0" brushRef="#br2" timeOffset="252641.6013">9414 12641 20371,'-20'0'1729,"20"0"-608,20 0-128,0-20-768,20-1-257,-1 1-961,21 1-1089,-1 19-2435,0-20-6501</inkml:trace>
  <inkml:trace contextRef="#ctx0" brushRef="#br2" timeOffset="253547.8511">3498 13652 14029,'-19'20'32,"-1"1"1313,0-1-544,-21-20-32,23 19 191,-2 1-63,-1 0-128,1-1-481,0 1-160,20 1 1,0-1-1,20 19-64,0-19 0,1-20 128,17 20-96,-17-20 96,19 0 193,-20-20-161,-1-19-32,1 19-96,-20-21 64,20-18-192,-20 20-288,0-22-64,-20 2-417,20 0 0,-20-21 481,1 21 320,-21 18-32,20-18 32,-1 20 32,3 19 192,-23-1 256,41 21 65,-20-19-129,20 19-608,0 0-96,0 0 288,20 0 64,1 19 96,17 2-256,-17 19 288,19-21 0,-1 40 193,1-18-65,0 38 225,-1-19-417,-19 19-32,0-20-160,19 1 64,-19-20-481,0-1-672,0-18-801,-20-1-1473,21-20-2787</inkml:trace>
  <inkml:trace contextRef="#ctx0" brushRef="#br2" timeOffset="253916.9921">4194 13693 17040,'-61'59'544,"41"-20"-576,-19-19-128,19 21 256,20-2 545,0 1-225,0 20-224,20-40 32,0-1-63,19 1 31,22-20 64,-23-20 160,3 1-95,-21-22-129,-2 21 0,3-19-128,-21 0-160,0-1-224,-21-1-321,3 2 33,-2 19-1346,0 1-1506,-1-1-4131</inkml:trace>
  <inkml:trace contextRef="#ctx0" brushRef="#br2" timeOffset="254336.9139">4591 13732 11755,'-41'0'5381,"41"0"-4036,-20 0-1121,20 0 353,0 20 576,0 0 32,0 19-480,0 2-769,20-2 352,0 1-160,1-1-64,-3 2-32,2-22-64,0 1 128,1-20 128,-1 0-96,-20 0 129,20-20-225,-20-19 32,19 18-64,-19 1-128,20 1 192,0-1 32,-20 20-64,20-20 32,0 20-64,19-19 0,-19 19 32,0-20-192,0 20-353,-20-20-287,19-1-482,-19-18-864,0 19-1793,-19 0-8617</inkml:trace>
  <inkml:trace contextRef="#ctx0" brushRef="#br2" timeOffset="254685.5468">5046 13772 14093,'21'100'2082,"-21"-61"-897,0 0 32,0 2 289,20-21-385,-20-20-545,0 19-224,0-19-31,20 0 287,-20-19-319,0-1-65,0-21-192,0 2 32,18 0-352,-18-1 63,0-1-63,0 22 128,21-1-64,-1 20 288,0 20 224,19-1-32,1 1-63,0 21-129,-1-2-160,1-19 31,-1 19-575,-19-19-609,21 1-1858,-21-21-2915</inkml:trace>
  <inkml:trace contextRef="#ctx0" brushRef="#br2" timeOffset="255185.5468">6336 13494 14733,'-39'-59'1250,"19"59"511,0 0-832,20 0-96,0 19 512,0 21-384,20 0-384,0 19-321,19 0-192,2 21-32,-1-1-64,-1-18-545,1-2-800,0 1-1121,-1-40-1634,-19 19-5798</inkml:trace>
  <inkml:trace contextRef="#ctx0" brushRef="#br2" timeOffset="255576.1718">6297 13872 21748,'0'0'737,"0"0"-417,21-20-128,-21 0-160,18-1-96,2 21 32,1-20 0,-1 1-224,0 19-353,19 0-191,-19 0 95,20 0 96,-20 19-159,19-19 127,1 20 449,-1 1 160,1-1 160,1 0 545,-23 19-65,23-19 225,-1-1-289,-21 1-319,21 1 191,-20-21 32,0 0-191,-1 0-161,1-41 96,0 2-160,-20 19 64,0-19-160,0-2-192,-20 2-32,-19 39 223,-1-20-95,0 20-288,1 20-801,-2-1-1089,21 22-2339</inkml:trace>
  <inkml:trace contextRef="#ctx0" brushRef="#br2" timeOffset="256271.4839">7766 13633 14189,'-19'0'2755,"19"0"-866,-20 0-127,20-20-385,0 0-768,0 1-353,0-1-224,20 0 0,-1-1-32,21 2-64,-20 19 128,0-20-96,19 20 32,-19 20 64,0-1 0,0 2-32,-1 19 64,-19 19-96,20-20 64,0 21-160,-20-1 0,21 2-128,-1-22-673,-2-19-256,2 0-512,1-1-1346,-1 1-1281</inkml:trace>
  <inkml:trace contextRef="#ctx0" brushRef="#br2" timeOffset="256462.8902">7964 13991 11082,'-19'20'9001,"-1"-1"-7784,20-19 128,0 0 1025,0 0-512,20-19-1153,-1 19-641,1-20-128,21 20-641,-3-21 32,-18 21-736,21-20-1121,-1 20-2371,-21 0-10089</inkml:trace>
  <inkml:trace contextRef="#ctx0" brushRef="#br2" timeOffset="257185.5468">8561 14050 4003,'0'0'9545,"0"20"-7271,0-20-544,0 0-128,0 0-1,0 0-992,0 0-129,0 0-127,0 0 63,0 0-128,0 0 65,0 0-321,0 0 64,0 0 0,0 0 128,0 0-128,0 0 32,0 0 32,0-20 65,0 20-33,0 0-32,0 20 0,-20-1 96,20-19-128,-20 20 33,20 0-194,0 1 98,20-21 287,0 0-224,-1-21-64,1 1-96,-20-19-416,20-1-545,0 21-224,-20-1-930,0-1-2881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931328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165361"/>
            <a:ext cx="4495800" cy="1625589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Merge Sort (</a:t>
            </a:r>
            <a:r>
              <a:rPr lang="en-US" sz="5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Pseudocode</a:t>
            </a: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Sort: </a:t>
            </a:r>
            <a:r>
              <a:rPr lang="en-US" dirty="0" err="1" smtClean="0"/>
              <a:t>Pseudocode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66120" y="1548720"/>
              <a:ext cx="8354520" cy="2430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400" y="1538280"/>
                <a:ext cx="8378640" cy="245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246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550"/>
            <a:ext cx="8229600" cy="438507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Pseudocode</a:t>
            </a:r>
            <a:r>
              <a:rPr lang="en-US" dirty="0" smtClean="0"/>
              <a:t> for Merge: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73160" y="812880"/>
              <a:ext cx="8505000" cy="4238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280" y="806040"/>
                <a:ext cx="8529480" cy="425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01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0818"/>
            <a:ext cx="4038600" cy="38516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 = output [length = n]</a:t>
            </a:r>
          </a:p>
          <a:p>
            <a:pPr marL="0" indent="0">
              <a:buNone/>
            </a:pPr>
            <a:r>
              <a:rPr lang="en-US" dirty="0" smtClean="0"/>
              <a:t>A = 1</a:t>
            </a:r>
            <a:r>
              <a:rPr lang="en-US" baseline="30000" dirty="0" smtClean="0"/>
              <a:t>st</a:t>
            </a:r>
            <a:r>
              <a:rPr lang="en-US" dirty="0" smtClean="0"/>
              <a:t> sorted array [n/2]</a:t>
            </a:r>
          </a:p>
          <a:p>
            <a:pPr marL="0" indent="0">
              <a:buNone/>
            </a:pPr>
            <a:r>
              <a:rPr lang="en-US" dirty="0" smtClean="0"/>
              <a:t>B = 2</a:t>
            </a:r>
            <a:r>
              <a:rPr lang="en-US" baseline="30000" dirty="0" smtClean="0"/>
              <a:t>nd</a:t>
            </a:r>
            <a:r>
              <a:rPr lang="en-US" dirty="0" smtClean="0"/>
              <a:t> sorted array [n/2]</a:t>
            </a:r>
          </a:p>
          <a:p>
            <a:pPr marL="0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 = 1</a:t>
            </a:r>
          </a:p>
          <a:p>
            <a:pPr marL="0" indent="0">
              <a:buNone/>
            </a:pPr>
            <a:r>
              <a:rPr lang="en-US" dirty="0" smtClean="0"/>
              <a:t>j =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0818"/>
            <a:ext cx="4038600" cy="38516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for k = 1 to 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if A(</a:t>
            </a:r>
            <a:r>
              <a:rPr lang="en-US" dirty="0" err="1" smtClean="0"/>
              <a:t>i</a:t>
            </a:r>
            <a:r>
              <a:rPr lang="en-US" dirty="0" smtClean="0"/>
              <a:t>) &lt; B(j)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C(k) = A(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++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else [B(j) &lt; A(</a:t>
            </a:r>
            <a:r>
              <a:rPr lang="en-US" dirty="0" err="1" smtClean="0"/>
              <a:t>i</a:t>
            </a:r>
            <a:r>
              <a:rPr lang="en-US" dirty="0" smtClean="0"/>
              <a:t>)]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C(k) = B(j)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j++</a:t>
            </a:r>
          </a:p>
          <a:p>
            <a:pPr marL="0" indent="0">
              <a:buNone/>
            </a:pPr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09551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200" dirty="0" err="1" smtClean="0"/>
              <a:t>Pseudocode</a:t>
            </a:r>
            <a:r>
              <a:rPr lang="en-US" sz="3200" dirty="0" smtClean="0"/>
              <a:t> for Merge: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7400" y="4488418"/>
            <a:ext cx="1979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(ignores end cases)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19600" y="971550"/>
            <a:ext cx="0" cy="3505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0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 Running Time?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80360" y="1341360"/>
              <a:ext cx="8325720" cy="1887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280" y="1332000"/>
                <a:ext cx="8350560" cy="191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14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0818"/>
            <a:ext cx="4038600" cy="38516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 = output [length = n]</a:t>
            </a:r>
          </a:p>
          <a:p>
            <a:pPr marL="0" indent="0">
              <a:buNone/>
            </a:pPr>
            <a:r>
              <a:rPr lang="en-US" dirty="0" smtClean="0"/>
              <a:t>A = 1</a:t>
            </a:r>
            <a:r>
              <a:rPr lang="en-US" baseline="30000" dirty="0" smtClean="0"/>
              <a:t>st</a:t>
            </a:r>
            <a:r>
              <a:rPr lang="en-US" dirty="0" smtClean="0"/>
              <a:t> sorted array [n/2]</a:t>
            </a:r>
          </a:p>
          <a:p>
            <a:pPr marL="0" indent="0">
              <a:buNone/>
            </a:pPr>
            <a:r>
              <a:rPr lang="en-US" dirty="0" smtClean="0"/>
              <a:t>B = 2</a:t>
            </a:r>
            <a:r>
              <a:rPr lang="en-US" baseline="30000" dirty="0" smtClean="0"/>
              <a:t>nd</a:t>
            </a:r>
            <a:r>
              <a:rPr lang="en-US" dirty="0" smtClean="0"/>
              <a:t> sorted array [n/2]</a:t>
            </a:r>
          </a:p>
          <a:p>
            <a:pPr marL="0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 = 1</a:t>
            </a:r>
          </a:p>
          <a:p>
            <a:pPr marL="0" indent="0">
              <a:buNone/>
            </a:pPr>
            <a:r>
              <a:rPr lang="en-US" dirty="0" smtClean="0"/>
              <a:t>j =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0818"/>
            <a:ext cx="4038600" cy="38516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for k = 1 to 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if A(</a:t>
            </a:r>
            <a:r>
              <a:rPr lang="en-US" dirty="0" err="1" smtClean="0"/>
              <a:t>i</a:t>
            </a:r>
            <a:r>
              <a:rPr lang="en-US" dirty="0" smtClean="0"/>
              <a:t>) &lt; B(j)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C(k) = A(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++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else [B(j) &lt; A(</a:t>
            </a:r>
            <a:r>
              <a:rPr lang="en-US" dirty="0" err="1" smtClean="0"/>
              <a:t>i</a:t>
            </a:r>
            <a:r>
              <a:rPr lang="en-US" dirty="0" smtClean="0"/>
              <a:t>)]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C(k) = B(j)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j++</a:t>
            </a:r>
          </a:p>
          <a:p>
            <a:pPr marL="0" indent="0">
              <a:buNone/>
            </a:pPr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09551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200" dirty="0" err="1" smtClean="0"/>
              <a:t>Pseudocode</a:t>
            </a:r>
            <a:r>
              <a:rPr lang="en-US" sz="3200" dirty="0" smtClean="0"/>
              <a:t> for Merge: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7400" y="4488418"/>
            <a:ext cx="1979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(ignores end cases)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19600" y="971550"/>
            <a:ext cx="0" cy="3505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30760" y="912960"/>
              <a:ext cx="7175520" cy="3159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0680" y="907560"/>
                <a:ext cx="7193520" cy="317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674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 of Merge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2760" y="1206000"/>
              <a:ext cx="8705520" cy="2180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400" y="1196640"/>
                <a:ext cx="8728560" cy="219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45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 of Merge Sort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9960" y="1256040"/>
              <a:ext cx="8655120" cy="3888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160" y="1246680"/>
                <a:ext cx="8677440" cy="390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79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54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3699</TotalTime>
  <Words>125</Words>
  <Application>Microsoft Office PowerPoint</Application>
  <PresentationFormat>On-screen Show (16:9)</PresentationFormat>
  <Paragraphs>39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1_Lecture</vt:lpstr>
      <vt:lpstr>2_Office Theme</vt:lpstr>
      <vt:lpstr>3_Office Theme</vt:lpstr>
      <vt:lpstr>2_Lecture</vt:lpstr>
      <vt:lpstr>4_Office Theme</vt:lpstr>
      <vt:lpstr>Merge Sort (Pseudocode)</vt:lpstr>
      <vt:lpstr>Merge Sort: Pseudocode</vt:lpstr>
      <vt:lpstr>PowerPoint Presentation</vt:lpstr>
      <vt:lpstr>PowerPoint Presentation</vt:lpstr>
      <vt:lpstr>Merge Sort Running Time?</vt:lpstr>
      <vt:lpstr>PowerPoint Presentation</vt:lpstr>
      <vt:lpstr>Running Time of Merge</vt:lpstr>
      <vt:lpstr>Running Time of Merge Sort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Tim Roughgarden</cp:lastModifiedBy>
  <cp:revision>164</cp:revision>
  <dcterms:created xsi:type="dcterms:W3CDTF">2010-07-08T21:59:02Z</dcterms:created>
  <dcterms:modified xsi:type="dcterms:W3CDTF">2012-02-02T23:22:59Z</dcterms:modified>
</cp:coreProperties>
</file>