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57.xml" ContentType="application/vnd.openxmlformats-officedocument.presentationml.slideLayout+xml"/>
  <Override PartName="/ppt/slideLayouts/slideLayout50.xml" ContentType="application/vnd.openxmlformats-officedocument.presentationml.slideLayout+xml"/>
  <Default Extension="xml" ContentType="application/xml"/>
  <Override PartName="/ppt/tableStyles.xml" ContentType="application/vnd.openxmlformats-officedocument.presentationml.tableStyles+xml"/>
  <Override PartName="/ppt/slideLayouts/slideLayout49.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ink/ink2.xml" ContentType="application/inkml+xml"/>
  <Override PartName="/ppt/slideLayouts/slideLayout42.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56.xml" ContentType="application/vnd.openxmlformats-officedocument.presentationml.slideLayout+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ink/ink1.xml" ContentType="application/inkml+xml"/>
  <Override PartName="/ppt/slideLayouts/slideLayout15.xml" ContentType="application/vnd.openxmlformats-officedocument.presentationml.slideLayout+xml"/>
  <Override PartName="/ppt/slideLayouts/slideLayout41.xml" ContentType="application/vnd.openxmlformats-officedocument.presentationml.slideLayout+xml"/>
  <Override PartName="/ppt/slideLayouts/slideLayout24.xml" ContentType="application/vnd.openxmlformats-officedocument.presentationml.slideLayout+xml"/>
  <Default Extension="emf" ContentType="image/x-emf"/>
  <Override PartName="/ppt/slides/slide4.xml" ContentType="application/vnd.openxmlformats-officedocument.presentationml.slide+xml"/>
  <Override PartName="/ppt/slideLayouts/slideLayout4.xml" ContentType="application/vnd.openxmlformats-officedocument.presentationml.slideLayout+xml"/>
  <Override PartName="/ppt/notesSlides/notesSlide8.xml" ContentType="application/vnd.openxmlformats-officedocument.presentationml.notesSlide+xml"/>
  <Default Extension="png" ContentType="image/png"/>
  <Override PartName="/ppt/slideLayouts/slideLayout55.xml" ContentType="application/vnd.openxmlformats-officedocument.presentationml.slideLayout+xml"/>
  <Override PartName="/ppt/slides/slide12.xml" ContentType="application/vnd.openxmlformats-officedocument.presentationml.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54.xml" ContentType="application/vnd.openxmlformats-officedocument.presentationml.slideLayout+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Masters/slideMaster5.xml" ContentType="application/vnd.openxmlformats-officedocument.presentationml.slideMaster+xml"/>
  <Override PartName="/ppt/slides/slide10.xml" ContentType="application/vnd.openxmlformats-officedocument.presentationml.slide+xml"/>
  <Override PartName="/ppt/slideLayouts/slideLayout53.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Layouts/slideLayout59.xml" ContentType="application/vnd.openxmlformats-officedocument.presentationml.slideLayout+xml"/>
  <Default Extension="jpeg" ContentType="image/jpeg"/>
  <Override PartName="/ppt/slideLayouts/slideLayout52.xml" ContentType="application/vnd.openxmlformats-officedocument.presentationml.slideLayout+xml"/>
  <Override PartName="/ppt/viewProps.xml" ContentType="application/vnd.openxmlformats-officedocument.presentationml.viewProps+xml"/>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Masters/slideMaster3.xml" ContentType="application/vnd.openxmlformats-officedocument.presentationml.slideMaster+xml"/>
  <Override PartName="/ppt/slideLayouts/slideLayout58.xml" ContentType="application/vnd.openxmlformats-officedocument.presentationml.slideLayout+xml"/>
  <Override PartName="/ppt/slideLayouts/slideLayout51.xml" ContentType="application/vnd.openxmlformats-officedocument.presentationml.slideLayout+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 id="2147483708" r:id="rId2"/>
    <p:sldMasterId id="2147483722" r:id="rId3"/>
    <p:sldMasterId id="2147483737" r:id="rId4"/>
    <p:sldMasterId id="2147483751" r:id="rId5"/>
  </p:sldMasterIdLst>
  <p:notesMasterIdLst>
    <p:notesMasterId r:id="rId18"/>
  </p:notesMasterIdLst>
  <p:sldIdLst>
    <p:sldId id="256" r:id="rId6"/>
    <p:sldId id="637" r:id="rId7"/>
    <p:sldId id="639" r:id="rId8"/>
    <p:sldId id="638" r:id="rId9"/>
    <p:sldId id="640" r:id="rId10"/>
    <p:sldId id="641" r:id="rId11"/>
    <p:sldId id="642" r:id="rId12"/>
    <p:sldId id="643" r:id="rId13"/>
    <p:sldId id="644" r:id="rId14"/>
    <p:sldId id="645" r:id="rId15"/>
    <p:sldId id="646" r:id="rId16"/>
    <p:sldId id="647" r:id="rId17"/>
  </p:sldIdLst>
  <p:sldSz cx="9144000" cy="5143500" type="screen16x9"/>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CC00"/>
    <a:srgbClr val="CCFFFF"/>
    <a:srgbClr val="FFFFC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7268" autoAdjust="0"/>
    <p:restoredTop sz="69580" autoAdjust="0"/>
  </p:normalViewPr>
  <p:slideViewPr>
    <p:cSldViewPr>
      <p:cViewPr varScale="1">
        <p:scale>
          <a:sx n="151" d="100"/>
          <a:sy n="151" d="100"/>
        </p:scale>
        <p:origin x="-1120" y="-104"/>
      </p:cViewPr>
      <p:guideLst>
        <p:guide orient="horz" pos="2820"/>
        <p:guide pos="2592"/>
      </p:guideLst>
    </p:cSldViewPr>
  </p:slideViewPr>
  <p:outlineViewPr>
    <p:cViewPr>
      <p:scale>
        <a:sx n="33" d="100"/>
        <a:sy n="33" d="100"/>
      </p:scale>
      <p:origin x="0" y="42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ags" Target="tags/tag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2-01T18:45:08.10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FF00"/>
    </inkml:brush>
    <inkml:brush xml:id="br3">
      <inkml:brushProperty name="width" value="0.05292" units="cm"/>
      <inkml:brushProperty name="height" value="0.05292" units="cm"/>
      <inkml:brushProperty name="color" value="#0000FF"/>
    </inkml:brush>
  </inkml:definitions>
  <inkml:trace contextRef="#ctx0" brushRef="#br0">9671 3406 7302,'0'-19'1282,"0"-2"1056,0 21-352,-20 0 320,0 0-128,0 0-480,1 21-545,-21-2-224,20 21-289,0-20-191,0 19-97,1-18-160,19-2-160,0 1 0,0-20 96,19 20 96,1 0 129,20-20-161,0 20-64,-1-1-128,-19-19 64,20 21-32,-20-2 0,0 1 32,-20 0 128,0-20 225,0 20 63,-20 0-191,0-1-33,-20 2-160,20-2-288,-19 1-257,19 0-351,0 0-321,0-20-673,0 20-1217,20-20-1922,-20 0-7110</inkml:trace>
  <inkml:trace contextRef="#ctx0" brushRef="#br0" timeOffset="233.3984">9552 3387 16303,'20'-60'1858,"-20"20"-129,20 20-672,-1-20-160,1 21-833,20-1 64,-20 0-96,20 0-64,-20 0-384,19 20-321,1 0-480,-1 0-1666,1 20-2978</inkml:trace>
  <inkml:trace contextRef="#ctx0" brushRef="#br0" timeOffset="833.0078">10267 3248 16815,'-40'-40'353,"40"40"992,-20 0-352,0 0-449,1 0 257,-1 19-160,0 2-289,0 18 1,20 21 63,-20-1 64,20 1 1,-20 19-97,20 1-224,20-21-96,0-19 0,20-20-64,-1 19 289,1-39-193,0 21 160,0-21-96,19-21 32,-19 2-96,-1-1 1,-18-20-258,-2 20 33,-19-20-64,-19 1 0,-2 19-64,-18 20 64,-1 0-65,1 0 129,-1 20 32,-20 0-32,40 20 0,0-21 0,1 1-897,38 20-1025,1-20-1602,20-1-3362</inkml:trace>
  <inkml:trace contextRef="#ctx0" brushRef="#br0" timeOffset="1246.0937">10704 3287 19538,'0'-20'737,"0"20"-257,20-19-224,0-2 481,-1 2-385,1-1-255,20 20-65,-1-20-129,1 20 194,-20 0-226,20 0 65,0 20 160,-21 0 65,2 20 255,-2-1 353,-19 21 31,20-1-191,-20 21-225,20-21-255,-20 1-65,20-21-64,-20 1-129,20-20-319,0 0-161,-20 0-672,19-20-1025,-19 20-1890,0-40-7207</inkml:trace>
  <inkml:trace contextRef="#ctx0" brushRef="#br0" timeOffset="1442.3828">10902 3505 18801,'-19'0'2403,"19"-19"-418,19 19-960,1-20-320,0 20-160,0-20-545,20 20-96,0 20-97,19-20-575,-19 0-353,19 20-705,1-20-833,-1 0-2049,-19-20-8328</inkml:trace>
  <inkml:trace contextRef="#ctx0" brushRef="#br0" timeOffset="1752.9297">11677 3227 15694,'-20'-19'1410,"0"19"576,0 0-897,0 19-385,1 2 321,19-2-224,-20 21-192,40 0-193,-1-21-160,1 21 97,20-20 95,20 0-128,-21-20 33,21 0-161,-21-20 0,1 0-96,-20 1 0,0-2-64,-20-18-96,-20 19-256,0 0-289,-20-19 65,-19 18-225,-1 21-192,21 0-384,-1 0-513,0 21-1825,20-2-7656</inkml:trace>
  <inkml:trace contextRef="#ctx0" brushRef="#br0" timeOffset="2049.8047">11895 3505 15630,'-40'0'4645,"21"0"-3813,-1 21 482,0-2-546,0 21 257,0-20-128,0 19-512,20 1-257,20 0 32,20 0-32,0-21 96,0-19-128,39 0 129,-20 0 127,1-19-160,-20-21 64,-1 20-31,-19-19-193,-20-1-64,-20 0-193,-19 20-287,-1-19 63,-20 39-351,1-21-225,-1 21-993,1 0-2915</inkml:trace>
  <inkml:trace contextRef="#ctx0" brushRef="#br0" timeOffset="2775.3906">9611 4379 14093,'0'-19'2883,"-19"19"-769,19 0-417,0 0-832,0 19-128,0 1 128,0 20 31,0-1-319,0 21-65,0 0-383,0-20 31,19-1-96,1 1-64,0-1 32,0 1-385,0-20-319,0-20-545,0 20-961,0-20-1762,-1 0-8264</inkml:trace>
  <inkml:trace contextRef="#ctx0" brushRef="#br0" timeOffset="3166.0156">10088 4360 2210,'40'-40'16719,"0"20"-16206,-1 0 960,-19 20-1216,20-20-257,-20 40 64,20 0-64,-21 0 32,-19 20-128,0 19-1,0 0 162,0 1 63,-19 0 416,-1-20 289,0-1-32,20-19-385,0 0-160,0-20 1,20 20 479,0-20-159,-1 0-65,21 0-287,-20-20-161,40 20-193,-21-20-575,1 20-193,19 0-1249,-19 0-2531,0 0-12747</inkml:trace>
  <inkml:trace contextRef="#ctx0" brushRef="#br0" timeOffset="3889.6484">10962 4300 15502,'0'-20'2370,"-20"0"-928,20 0 768,20-20-513,0 21-864,0-1-480,-1-20-1,21 40-320,-20-20-64,20 20 64,-20 0-288,0 20 320,-1 20-32,-19-20-32,0 20 64,0-1 32,0-19-192,0 0 0,0 0-160,20-1 95,0 2 161,0-21-32,20 19 64,-20 1-256,-1 0 160,-19 0 128,0 0 289,0 20-193,-19-1 64,19-19-96,-20 20 32,0-21-128,0 2-224,20-21-256,-20 19-738,20-19-960,0 0-1857,0 0-2756</inkml:trace>
  <inkml:trace contextRef="#ctx0" brushRef="#br0" timeOffset="4382.8125">11657 4200 21268,'0'-19'864,"0"19"-351,0 0-417,0 0-64,0 40 577,0-1 31,0 1-159,20-1-289,20 1-32,-21-20-128,21 20 96,0-40-64,-1 20-128,-18-20-128,18-20-160,-19 20-321,0-40-320,-20 20-32,0 1-192,0-21 416,-20 20 545,0-20 352,0 20 481,20 20 608,-19 0-128,-2 0-96,21 20-161,-19 20 65,19 20-160,0-21-225,0 21-352,40-1 1,-21-19-1,21 0-288,0 0-161,-20-1-319,-1-19-578,21 0-1024,-20 0-3299</inkml:trace>
  <inkml:trace contextRef="#ctx0" brushRef="#br0" timeOffset="5158.2031">8658 4478 10185,'-20'21'3107,"20"18"-1858,-20-19 737,20 20 0,-19 0-865,19-1-769,0 1-127,0-20-161,0-1-96,0 2-673,0-21-864,19 0-1506,-19 0-3139</inkml:trace>
  <inkml:trace contextRef="#ctx0" brushRef="#br0" timeOffset="5332.0312">8400 4499 15790,'0'19'4132,"0"-19"-3875,0 20 960,20 0-288,19 0-545,2 0-224,-2-1-128,1 2-480,-1-2-385,1 1-1057,-20-20-2530,0 20-10889</inkml:trace>
  <inkml:trace contextRef="#ctx0" brushRef="#br0" timeOffset="6797.8515">6791 5055 9801,'0'0'1665,"0"0"33,0 0-641,0 0-865,0 0-256,0 0 256,20 0 193,-20 0-129,21 0 96,-21 19 97,39-19-33,-20 20-288,2-20-32,18 0 0,1 0-64,19 0 96,-18 0-63,18 0 31,0 0 224,21-20 32,-20 1-31,19 19-65,-19-21-160,19 21-96,1 0 0,-1 0 0,-20 0 0,21 0 0,-1 0 32,1 0-32,-1 0 32,20 0 32,1-19-32,-1 19 32,1-20-32,-1 0 0,0 0 0,0 20-32,1-20 0,-1 20 0,0 0 32,0-19 0,1 19 160,-1 0-31,-19 0-65,19-21 0,0 21-64,-19 0-64,19 0 416,-20 21-448,20-21 96,-19 0 0,-1 19 32,1-19 64,-1 0 32,1 20 1,-1-20-1,20 0 32,-19 0 96,-1 0-384,-19 20 384,19-20-256,-19 0 0,20 20 97,-1-20-33,0 0 0,21 0-32,-41 0 96,41 0-64,-21 20-32,0-20-32,1 0-32,19 0 96,-19 0-96,19 0 96,-20-20 32,20 20 161,-19 0 255,-1-20-63,-19 20-65,-1 0-160,1 0-160,-20 0-64,-20 0 33,19 0-33,-19 0 32,0 0-32,0 20-64,0-20 0,-20 0-161,20 0-31,-20 0 160,0 0-160,0 0-577,20-20-1409,-20 20-3043</inkml:trace>
  <inkml:trace contextRef="#ctx0" brushRef="#br0" timeOffset="21590.8203">11995 5352 16047,'-20'-19'1986,"20"-2"-321,0 2 289,20 19-320,-1-20-225,2 20-448,18-20-609,1 20-224,-1 20-64,1 0-96,-20-1 96,0 2-64,0 18-32,-20 1-32,0-1 128,0 1-32,-20 0 128,0 0-63,-20-21 95,20 2-160,20-2 160,-19 1-32,19-20-128,0 0 0,19 0 385,1 0 127,20 0-63,-20-20-257,19 20-160,1 0-192,-20 0-353,20 0-928,-20 0-641,0 0-1858,-1 0-9224</inkml:trace>
  <inkml:trace contextRef="#ctx0" brushRef="#br0" timeOffset="24597.6562">11339 5173 14253,'-20'-19'2338,"20"19"-352,0 0 705,0 0-962,0 0-640,0 40 32,0-1-288,0 21-352,20-1-161,-20 1-192,0 0-32,0-1 0,0-39-192,20 19-320,-20-39-385,0 21-544,20-21-769,-20 0-1762,0 0-6886</inkml:trace>
  <inkml:trace contextRef="#ctx0" brushRef="#br0" timeOffset="27723.6328">10366 5253 14509,'-20'0'1698,"1"0"800,19-20-416,0 20 0,0 0-705,0-20-736,0 20-257,19-19 1,1 19-33,0-21-192,0 2-96,0 19-96,-1 0-32,2 0 96,-2 19 32,1 2-64,0 18 128,-20 1 33,20 20-65,-20-1 32,0 0-64,0-19 0,0 20-96,0-40 64,0 20-32,20-21-64,-20 1-32,0 0-321,20 0-191,-20-20-257,0 20-416,0-20-769,0 0-1602,0 0-3554</inkml:trace>
  <inkml:trace contextRef="#ctx0" brushRef="#br0" timeOffset="27918.9453">10406 5531 4580,'-20'0'13645,"20"0"-11403,-20-20-480,40 20-770,-20 0 482,20 0-513,0-20-833,20 1-64,-1 19-448,21-21-449,-21 2-993,-19 19-1505,0 0-9161</inkml:trace>
  <inkml:trace contextRef="#ctx0" brushRef="#br0" timeOffset="29433.5937">9512 5372 15342,'0'-20'2755,"0"1"-1634,0 19 961,0-21-577,20 2-704,0 19-321,0 0-191,0 0-225,-1 19 96,1 21 0,-20 0-64,0 0-64,0 0 64,0-1 0,-20 21 0,1-20 32,-1-21 33,0 1 31,20 0 0,0 0-64,0-20-96,0 0-32,0 0 0,0 0 128,40 20 32,-21-20-96,21 0 33,0-20-514,0 20-864,-1 0-801,1 0-3331</inkml:trace>
  <inkml:trace contextRef="#ctx0" brushRef="#br0" timeOffset="30069.3359">8857 5432 17712,'0'-20'2242,"0"0"-416,19 0-32,2 0-577,-1 20-480,-20-19-385,19 19-320,1 19 32,0-19-64,-20 40 96,20 0-32,-20 0-64,0-1-64,-20 21 96,0-20 64,20-1-96,-20 1 128,1-20-31,19 20-65,0-40 96,0 19 0,0-19 64,0 20 96,19-20 65,1 0-65,20 0-96,-20 0-64,20 0-128,-1 0-352,1 0-577,-20 0-320,19-20-897,-19 40-1794,0-20-11210</inkml:trace>
  <inkml:trace contextRef="#ctx0" brushRef="#br0" timeOffset="33912.1094">12134 6345 6598,'0'0'2466,"0"0"-896,0 0-65,0 0-384,-20-20-160,20 20-128,0 0 32,0 0-33,0 0 257,-20 0 129,20 0-97,0 0-160,0 0-385,0 0-320,0 20-96,20-20 65,0 0-161,-1 0 512,21 0-352,0 0 1,-20 0-65,20 0 0,-1 20-128,-19-20-32,0 0 64,0 0-32,0 0 32,-20 0-32,0 0-160,19 0-416,-19 0-289,0 0-1089,0 0-1826,21 0-5220</inkml:trace>
  <inkml:trace contextRef="#ctx0" brushRef="#br0" timeOffset="40655.2734">11240 6186 6213,'0'0'2531,"0"0"-673,0-19-289,0 19 33,-20 0-161,20-21-128,0 21-736,0 0 1120,0-19-63,0 19-417,0 0-160,-20 0-32,20 0-288,0 0-321,0 0-320,0 19-224,0 21 384,0-20-96,0 20-96,20-20 33,-20-1 31,0 2 32,20-2-32,-20-19 64,0 0-32,0 0-32,0 0-31,0 0 31,20 0 0,-20 0-32,20 0 32,0-19 64,-1 19-192,-19-21-32,20 21 32,0 0-64,0 0-320,0 0-161,0 0-320,-20 0-320,19 0-512,-19 0-1122,21 21-1697,-21-21-7464</inkml:trace>
  <inkml:trace contextRef="#ctx0" brushRef="#br0" timeOffset="40873.0469">11399 6146 15374,'-20'-19'1858,"20"19"-193,0 0-255,0 19 480,0 2-257,0 18-832,0 21-225,0-20-287,20 19-129,0-19-160,-20 0-32,19-21-128,2 1-321,-2 0-608,-19 0-865,20-20-1569,-20 0-5542</inkml:trace>
  <inkml:trace contextRef="#ctx0" brushRef="#br0" timeOffset="43164.0625">10445 6107 5477,'0'0'3203,"0"0"-1602,0 0 193,0 0 160,0 0-193,0 0-383,0 0-225,0-20-320,0 20-65,0 0 97,0-20-64,21 20-160,-21-20-193,19 1-224,1 19 321,0-21-193,0 21-160,0 0-224,0 0 32,-1 21 32,-19-2 128,0 1 33,0 20-97,0-20 96,-19 20-32,19-21-128,0-19-32,0 20-160,0-20 128,0 20-64,19-20 192,1 0-32,0 20 32,20 0 32,-20-1-64,0 21 0,19 0-32,-19 0 32,0-21-32,-20 21 64,0-20 97,0 0 95,0 0 0,-20 0 0,0-20-191,1 0-97,-1 0-577,0 0-864,0-20-962,0 0-2465,0 20-12267</inkml:trace>
  <inkml:trace contextRef="#ctx0" brushRef="#br0" timeOffset="44854.4922">9711 6266 2818,'0'0'2595,"0"-20"-65,0 20-64,0 0-416,0 0-416,-20 0-257,20 0-256,0 0-128,0 0-96,0 0-32,-20 0-96,20 0-161,0 0 65,-20 0-289,20 20-288,0-1 32,-20 2 97,20 18 95,0 1-64,0-1 32,0 1-31,20-20-97,-20 20 128,20-20-96,0-20 96,20 19-95,-1-19 31,-19 0-32,20-19-192,-1 19 192,1-20-96,-20 0-160,0-20 96,0 21-160,-20-21 96,0 0-160,0 20 224,-20-19 32,0 18-160,-19 2 96,18-1-128,-18 20-192,-1 0-225,20 0-160,1 0-640,-21 0-1922,20 0-5637</inkml:trace>
  <inkml:trace contextRef="#ctx0" brushRef="#br0" timeOffset="46719.7265">8797 6226 9865,'-20'0'1890,"20"0"576,0 0-160,0-20-32,0 20-608,0 0-577,0 0-352,0 0-129,20-20-159,-20 20-97,20 0-160,20-19-64,-21 19-128,2-21 0,-1 21 64,-20 0-96,19 0 32,-19 0 0,20 0 96,-20 21-32,0-2 33,20 21-1,-20-20-64,0 19 32,0 1 32,0 20 0,20-21-96,-20 21 64,20-20-96,-20-1 96,19-18-96,-19 18 64,21-19-32,-21 0 32,19 0-160,-19-20-128,20 19-1,-20 2-351,0-21-353,0 19-769,20-19-1601,-20 0-3075</inkml:trace>
  <inkml:trace contextRef="#ctx0" brushRef="#br0" timeOffset="46965.8203">8837 6524 17584,'0'0'1730,"0"0"-161,0 0 97,0-20-33,0 20-608,20 0-800,-1 0-129,2 0-64,-1 0-64,19-20-257,-19 20-319,20 0-641,-21-20-673,21 20-1473,-20 0-3011</inkml:trace>
  <inkml:trace contextRef="#ctx0" brushRef="#br0" timeOffset="47734.375">8281 6167 1665,'0'-21'7207,"0"21"-5574,0 0 353,0 0 224,-20 0-256,20 0-256,0 0-545,0 0-480,0 21 223,0 18 65,0 1-96,0-1-288,0 21-97,20 0-160,-20-1 33,0 21-97,20-40-64,-20 19-192,20-19 96,-20-21 161,20 21-418,-20-20 1,0-20-416,0 0-513,0 0-1410,0 0-2914</inkml:trace>
  <inkml:trace contextRef="#ctx0" brushRef="#br0" timeOffset="49312.5">12134 7397 13228,'-20'0'2370,"20"0"1,0 0-642,0 0-63,20 0-225,-20 0-544,19 0-128,21 0-97,-20 0-351,20 21-129,0-21-64,-21 0 32,21 0-192,-20 19-64,20-19-449,-21 0-544,-19 0-768,21 0-1282,-21 0-3267</inkml:trace>
  <inkml:trace contextRef="#ctx0" brushRef="#br0" timeOffset="50117.1875">11339 7318 10409,'0'-20'3492,"0"20"-289,0 0-801,0 0-352,0 0-417,0 0-640,20 0-64,-20 0-288,20 0-353,0 0-64,0 0-31,20 0-161,-21 0 0,21 0-225,0 0-415,-1-19-449,1-2-897,0 2-3011</inkml:trace>
  <inkml:trace contextRef="#ctx0" brushRef="#br0" timeOffset="54199.2187">10704 6980 11787,'0'-19'320,"-20"19"1890,20 0-288,-20 0 160,20 0-865,0 0-576,-20 0 63,20 0-223,0 0-97,0 19-32,-20 2 65,20 18 31,0 1-192,-20 20 65,20-1-129,0 0-64,20-19-64,-20 20 0,20-21-32,0 1-64,0 0 128,0-20 32,0 0-192,0-20 128,-1 0-64,21 0 32,-20 0-160,0-20 32,-1 0-160,2 0-64,-21 0 63,0 1 225,0-2-32,0-18 64,-21 39-96,2-20 128,-21 20-64,20 0 96,-19 0-32,-1 20-32,20-20-96,0 20 64,0-1-801,20 2-1281,0-2-1217,0-19-3203</inkml:trace>
  <inkml:trace contextRef="#ctx0" brushRef="#br0" timeOffset="55779.2969">9869 7020 672,'0'0'1506,"0"0"95,0 0 129,0 0 288,0 0-129,0 0-63,0-19-224,0 19-129,0 0-64,0 0-31,0 0 31,0-21-32,0 21-160,0 0-224,0 0-96,0 0-192,0 0-225,0 0-63,0 0-97,0 0-96,-19 0-96,19 0-96,-20 21 65,0-2-1,0 1 32,0 0-64,1 0 0,19 0-64,-20-1 64,20 2-96,20-2 32,-1-19 32,1 20-32,20 0 32,-1-20 32,1 20-32,0 0-64,0-1 32,-1 2 32,1-2-32,-20 1 64,0 0-32,-20 20 128,0-21-64,-20 2 129,0-2-65,1-19-224,-2 20-32,2-20-97,-1 0-127,0 0-320,0 0-289,0 0-353,0 0-447,1 0-1250,19 0-2915</inkml:trace>
  <inkml:trace contextRef="#ctx0" brushRef="#br0" timeOffset="56243.164">9810 7001 12716,'0'-21'3523,"20"21"-897,-20-19-512,0 19-1121,20 0-480,-20-20-289,19 20-128,2-20-64,-2 20 0,1-20-224,20 20-545,-20-20-800,0 20-2307,-1-19-9512</inkml:trace>
  <inkml:trace contextRef="#ctx0" brushRef="#br0" timeOffset="57336.914">8837 7100 10185,'-20'0'2947,"20"-20"-1057,0 20 480,0 0-448,0-20-513,20 0-416,0 0-192,-1 1-129,2-2-63,-1 21-385,-1 0-160,1 0-32,0 0 0,0 21 96,0 18-95,-20-19 31,0 20 0,-20 0-32,20-21 192,-20 21-288,0-20 32,20-20 32,0 20-160,0-20-33,0 0 129,20 19 64,0-19-64,19 21 96,-18-21-32,18 19 32,1 21 64,0-20-192,-21 0 96,-19 20 32,20-21 65,-40-19 63,20 20 128,-39 0-64,19-20-128,-20 20 0,20-20-64,-20 0-64,21-20-768,-1 20-706,0 0-1088,0-20-3332</inkml:trace>
  <inkml:trace contextRef="#ctx0" brushRef="#br0" timeOffset="58966.7969">8201 7179 7911,'-19'-20'2498,"19"20"65,-20 0-321,20-19-32,0 19-320,0 0-417,-20 0-608,20 0-128,0 19-97,0 1 1,0 0-193,0 20 33,20 19-257,-20-19 64,20 19-160,-20-19 1,19 0-33,-19 0-64,20-21 32,-20 2-64,20-2-192,-20 1-257,0-20-352,0 0-448,0 0-545,0 0-1697,0-20-4068</inkml:trace>
  <inkml:trace contextRef="#ctx0" brushRef="#br0" timeOffset="59726.5625">7466 7119 8103,'-19'-19'2114,"19"19"-64,0 0 192,0 0-32,0-20-416,0 20-801,0 0-416,0 20 95,0-20 417,19 19-224,-19 21-224,21 0-1,-21 19-223,0 1-65,20-20-32,-20 20-160,19-1-128,-19-19 161,0 0-33,20-21-64,-20 1-32,0 0-64,0 0-32,0-20-417,0 0-415,0 0-642,0 0-1344,0-20-3108</inkml:trace>
  <inkml:trace contextRef="#ctx0" brushRef="#br0" timeOffset="61451.1719">12153 8192 8103,'-39'0'1826,"39"0"-1506,-20 0 1858,20 0 353,-20 0-129,20 0-640,-20 0-385,20 0-192,0 0-480,0 0-321,20 20 32,0-20 161,0 0 32,19 0-97,1 0-224,0 0-95,-1 19-193,1-19-65,0 0-319,-20 0-417,0 20-768,0-20-1186,-20 0-3138</inkml:trace>
  <inkml:trace contextRef="#ctx0" brushRef="#br0" timeOffset="61937.5">11359 8172 7046,'-20'-20'4805,"20"20"-1794,0 0 256,-20 0-865,20 0-576,0 0-609,0 0-545,0 0-415,20 0 95,0 0-32,0 0-127,0 0-97,19 0-96,-18 0-96,18 0-385,-19 0-608,0 0-1025,0 0-1569,-20 0-4998</inkml:trace>
  <inkml:trace contextRef="#ctx0" brushRef="#br0" timeOffset="62531.25">10585 8251 9865,'-20'0'2626,"0"0"-319,20 0-129,-20 0-32,20 0-449,0 0-704,0 0-705,0 0 481,20 0 160,0 0-449,19 0-287,1 20-65,-20-20-32,20 0-320,-20 0-353,19 0-480,-19 0-1409,0 0-3172</inkml:trace>
  <inkml:trace contextRef="#ctx0" brushRef="#br0" timeOffset="64274.414">9810 7953 1505,'0'0'480,"0"0"-1152,0 0-65,0 0 577,0 0 512,0 0 801,0 0 609,0 0 576,0 0-256,0 0-480,0 0-577,0 0 32,-20 0 160,20 0 96,0-19-448,0 19-128,0 0 159,0 0 193,0 0-128,0-20-128,0 20 0,0 0-32,-20 0-257,20 0-191,0 20-97,0-1-32,0 1 0,0 0-64,0 0 33,20 0-65,-20 0 0,20 0 64,20-20-96,-21 19 32,2-19 0,18-19 0,-19 19 1,20-20-1,-20 0 0,-1-20 0,2 20 0,-21 0 0,0 1-32,0-1 0,-21 0 0,2 20-96,-21-20 0,20 20-96,-20 0-96,21 0-320,-2 20-417,2-20-929,-1 20-2434,20-20-9225</inkml:trace>
  <inkml:trace contextRef="#ctx0" brushRef="#br0" timeOffset="64665.039">9890 8112 12203,'0'40'2434,"0"-20"-928,0 0 223,0 0-95,0 19-193,0 1-480,19-20-448,1 0-129,20 0-256,-20-1 64,19-19-31,-18 0-1,18 0-32,-19 0 128,-20-19-256,0-1 224,0 0-288,0-20-320,-20 20-1,-19 0-127,-1 1-65,20-1-63,-20 0 31,20 20-416,0-20-1185,1 20-1986</inkml:trace>
  <inkml:trace contextRef="#ctx0" brushRef="#br0" timeOffset="65527.3437">9056 7934 12619,'-21'-20'2211,"2"20"287,19-20-416,0 20-352,0 0-673,0-20-737,0 20-32,19-20-32,2 20-128,-2-20-31,1 20 31,20 0 32,-20-20-192,0 20 64,-1 20 96,1 0-32,-20 0 64,0 20 32,0-1 97,0 21-33,0-20-64,0-1 0,0 1-160,20 0 32,-20-20-64,0 0-32,0-1-96,0 1-256,20 0-321,-20-20-128,0 20-576,0-20-385,0 0-1505,-20 0-4036</inkml:trace>
  <inkml:trace contextRef="#ctx0" brushRef="#br0" timeOffset="65731.4453">9056 8172 16976,'0'0'2242,"0"-20"-320,0 20 256,19-20-513,1 0-736,0 0-609,0 1-224,20-1-96,-21 20-32,21-20-352,-20 20-545,20 0-704,-20 0-1506,-20 0-3780</inkml:trace>
  <inkml:trace contextRef="#ctx0" brushRef="#br0" timeOffset="66773.4375">8261 7953 9609,'0'-19'1953,"-20"19"-383,20-20 480,0 20-64,-20 0-609,20 0-384,0 0-352,-20 0-257,20 0 64,-19 20 97,19-1 63,0 21-95,-20 0-1,20 0-383,0-1 223,20 21-160,-1-20-160,1-1 64,20-19 0,-20 0 96,0 0-31,0 0-129,0-20 128,-1 0-128,1 0 0,0 0-64,0 0-320,-20 0 127,20-20 97,-20 20-288,0-20 31,0 0 33,0-20-32,-20 40 127,20-19-159,-20-1 192,0 20-128,0 0-129,-19 0 257,19 0 96,0 0 128,20 20-449,-20-20-1505,20 19-2530,-20-19-7655</inkml:trace>
  <inkml:trace contextRef="#ctx0" brushRef="#br0" timeOffset="67655.2734">7487 7973 8680,'-21'0'1569,"2"0"65,-1 20 320,20-20-417,-20 20-480,0 0-128,20 0-224,0 0-225,0-1 33,0-19 31,20 20 1,0-20 63,19 20-95,2 0-193,-2-20-64,1 20-64,-1 0-96,-18-20-96,18 20 129,-19-1-33,-20 1 64,0 20 96,0-20-96,-20-20-64,1 20 64,19 0-128,-20-20-64,-1 0-64,2 19-288,-1-19-289,0 0-416,0 0-672,0 0-1186,1 0-2306</inkml:trace>
  <inkml:trace contextRef="#ctx0" brushRef="#br0" timeOffset="67961.914">7407 7934 11723,'0'0'2114,"0"-20"-705,20 20 128,-20 0-736,20 0-705,20-20-64,-20 20-224,19 0-705,-19 0-864,20-20-2051</inkml:trace>
  <inkml:trace contextRef="#ctx0" brushRef="#br0" timeOffset="69955.0781">6533 8708 8584,'-39'0'1089,"18"0"384,21 20-320,0-20-256,0 0-481,0 0-320,0 0 1,21-20-1,-21 20-96,0 0 0,20 0 0,-1 0 0,1 0 128,-20 0 224,20 0 97,0 20 31,19-20-256,2 0-32,-22 0 1,41 0 63,-21 0 0,2 0 64,17 0-63,2 0-161,-20 0-64,19-20 0,1 20 32,0 0 64,20 0 224,-21 0 65,20 0-225,-19 0-128,19 0-32,1 0 0,-1 0 32,1 0-64,19 0 32,-20 0 32,1 0-64,-1 0 0,20 0 32,-19 0 0,19 0 0,1 0-32,-21 0 64,20-20-96,1 20 96,-21 0 161,20 0-97,0 0 0,1 0-96,-1 0 96,1 0-160,-1 0 32,-20 0 0,20 0 32,1 0 32,-1 0-64,0 0 160,1 0-32,-1 20 0,0-20-64,-19 0 129,19 20-97,-19-20 0,-1 0-128,20 20 96,-19-20 0,-1 0-96,1 20 96,19-20-32,-20 0 0,21 0 96,-21 0-64,20 0-128,-19 0 64,-1 0 64,1 0 64,-1 0 161,0 0 95,1 0-128,-1 0-160,1 0-64,-1 0 64,20 0-128,-19-20 96,-1 20-96,1 0 64,-20 0 0,19 0-32,0 0 32,1 20 161,-21-20 63,21 0 64,-1 0-128,0 0 193,1-20-161,-1 20-32,1 0-256,-1-20 192,-19 20 0,20 0-192,-21-20 128,0 20-32,21 0 32,-20 0 32,-21 0 97,21 0-33,0 0-96,-1 0 32,-19-20-64,20 20-32,-21 0 128,-19-20-224,0 20 64,0 0 32,-20 0-192,19 0-161,-19 0-639,0 0-1026,0 0-2851,-19 20-9961</inkml:trace>
  <inkml:trace contextRef="#ctx0" brushRef="#br0" timeOffset="76846.6797">12352 9105 6470,'0'0'608,"0"0"161,0 0 672,0 0-95,0 0-738,0 0 289,0 0 160,0 0 320,0 0 161,0 0-225,0 0-160,0 0-288,0 0 128,0 0-224,0 20-65,0-20-287,0 0-33,0 0 161,0 0-225,0-20 128,0 20-192,0 0-63,0-20 31,20 20 64,-20-20-96,0 20 1,20 0-129,-20-19 128,20 19-32,-1 0-96,2 0-32,-2 0-64,1 0 64,0 19 32,20 21-32,-21-20-32,1 40 64,0-21-64,0 21 0,0-1-96,-20-19 32,0 0 32,0 0-64,0-21 32,-20 21-128,0-20 64,0-20 31,-19 20 1,19-20 32,0-20-64,0 0 128,-19 0-96,18 0 96,2-19-64,19 19 128,0-20-64,0 40 64,0-20 128,19 20 33,21 0 63,-20 20-32,20-20-192,-1 20-32,1 0 0,0 0 0,-20 0-256,0-20-128,0 0-65,-1 19-287,-19-19-642,20-19-1120,-20 19-4356</inkml:trace>
  <inkml:trace contextRef="#ctx0" brushRef="#br0" timeOffset="78353.5156">11597 9085 2722,'0'-20'4933,"0"20"-2563,0 0 513,0-19-97,-19 19-447,19 0-578,0 0-448,0 0-256,0 0-192,0 0-96,-20 0-289,0 0-95,20 19-129,-20 1-32,0 20-96,0-20 97,1 0-193,19 0-32,0-1-96,0 1 128,0-20 64,19 20-96,1-20 96,20 0-64,-20 0 96,19 0-32,1 0-64,0 20-32,-20-20 0,19 20 96,-19 0-160,0 0 224,-20-1-64,0 1-32,0 0 0,0 0 97,-20 0-65,0-20-160,1 20 0,-1-20-193,0 0-31,0 0-192,-20 0-193,20 0-192,1 0-256,-1 0-128,0 0-929,20 0-2050,0 0-7463</inkml:trace>
  <inkml:trace contextRef="#ctx0" brushRef="#br0" timeOffset="78671.875">11498 9065 8103,'0'-19'5285,"0"19"-2210,0 0 64,20 0-929,-20-20-1025,20 20-512,0-20-577,0 20-64,-1-20-32,21 20-352,0-20-481,-20 20-801,19-20-3106,-19 20-10186</inkml:trace>
  <inkml:trace contextRef="#ctx0" brushRef="#br0" timeOffset="81260.7422">10724 9105 1921,'0'-20'2659,"0"20"416,0 0-417,0-20-704,-20 20-192,20 0-289,0 0-256,0 0-192,0-19-128,-20 19 0,20 0-224,0 0-1,-20 0-191,20 0 63,0 0-127,-20 0-1,20 0-128,0 0-128,-20 0-31,20 19-1,-20-19 0,20 20 96,-19 0 0,19 0 0,0 0-127,0 20 31,-20-1 64,20 1-64,20 0-32,-20-1-96,19-19 192,1 20-128,0 0 0,0-20 0,0-1-32,20 1 0,-20 0 1,19 0-33,-19-20 0,0 0 32,19 0-64,-39 0 32,21-20 0,-2 0-97,-19 0-31,0 1 64,0 19-32,0-20 32,-19 0 96,-2 20-128,2 0 96,-1 0-160,0 0 128,-20 0-224,40 0-65,-19 0-479,-1 20-930,20-20-1025,0 0-2177</inkml:trace>
  <inkml:trace contextRef="#ctx0" brushRef="#br0" timeOffset="83505.8594">9969 9026 3427,'0'-20'2082,"0"0"-1442,0 20-191,0-20-33,0 20 193,0-20 63,0 20-31,0 0 224,0 0 448,0-20 257,-20 20 31,20 0 65,0-19-1,-20 19-255,20 0-353,0 0-289,-20 0-319,20 0-33,0 0-96,0 0-224,-19 0 65,19 0-129,0 19 352,-21 1 0,21 0-31,-19 20-33,19-20-96,0 19 64,-20 1-223,20 0 127,0 0-32,20-1-64,-20 1-32,19 0-32,2-20 192,-2-1-160,1 1 32,0 0-128,0 0 64,20-20 32,-21 0-31,2 0-1,-2 0 32,1 0-96,0-20-97,-20 0-63,20 0 64,-20 20-32,0-19 64,-20 19 32,20-20 0,-20 20 64,0 0-64,1 0 0,-2 0 128,2 0-96,-1 0 0,0 0-353,0-20-191,20 20-129,-20 0-544,20 0-705,0 0-1890,-20 0-9800</inkml:trace>
  <inkml:trace contextRef="#ctx0" brushRef="#br0" timeOffset="84795.8984">9155 8966 7655,'-20'-20'2146,"0"20"256,20 0-672,-20 0-129,20 0-352,0 0-63,-20 0-514,20 0-159,0 0-129,-19 0 32,19 20 33,0 0 31,-21 0 33,21 20-193,0-1-96,0 1-128,0 0 32,21-20 33,-21 19 95,19-19-192,1 0 160,0 0-64,20-20 32,-20 20-127,-1-20 63,1 0 0,0-20 32,0 20-64,0-20 96,0-20-96,-20 20-96,20-19 128,-20 19-160,0-20 161,0 20-1,0-19-32,-20 19-32,0 0-64,-20 0 96,20 20-192,-19-20-96,19 0-161,0 20-287,0-20-417,20 20-833,-20-19-1890,20 19-5573</inkml:trace>
  <inkml:trace contextRef="#ctx0" brushRef="#br0" timeOffset="85916.9922">8380 9006 9929,'-20'0'1281,"1"0"1025,-1 0-160,20 20-288,-20-20-673,20 20-288,-20-1-192,20 1-97,0 20-31,20 0-97,-20-20-159,20 19-97,0-19-32,-20 0 0,19 0 161,1-20-225,0 0 256,0 0-128,0 0-96,-1 0-31,2-20-65,-1 0 96,-1 0-32,1-19-288,-20 19 128,20 0-161,-20 0 226,0-20-66,-20 20-95,0 20-32,1-19 160,-1-1 32,-1 20-64,2-20 64,-1 0-64,20 20-256,-20-20 64,0 20-481,20 0-416,-20 0-1249,20 0-3620</inkml:trace>
  <inkml:trace contextRef="#ctx0" brushRef="#br0" timeOffset="88449.2187">7407 8966 2786,'-20'-20'6598,"20"20"-4388,-20 0 385,20 0-65,0 0-352,0 0-608,-19-20-289,19 20-512,0 0-225,0 0-351,19 0-65,-19 0-32,20 0-96,0 20 0,0-20 64,19 0-32,-18 0 96,18 0-128,-19 0-128,0 0 128,0 0 0,0 0 0,-20 0 32,19 0 64,-19 0-96,0 20 160,0-20 32,0 20 129,0 0-193,0 0 256,0 0-192,0 19 0,0 1 1,21-20-97,-21 20 0,0-1 32,0 1-64,20-20-32,-20 0-64,0 0 224,0-20-160,0 19-64,0-19-224,0 0-96,0 0-161,0 0-224,0 0-191,0 0-578,0 0-800,0 20-1794,19-20-5701</inkml:trace>
  <inkml:trace contextRef="#ctx0" brushRef="#br0" timeOffset="89050.7812">7427 9105 6438,'-20'0'7046,"20"0"-4708,0 0 129,0 0-353,0 0-801,20 0-448,-20 0-225,20 0-127,20 0-33,-20 0 65,19 0-161,1 0-63,-20 0-129,20 0-64,-20 0-128,-1 0 128,-19 0-352,20 0-417,0 0-480,-20 0-576,20 0-2243,-20 0-10346</inkml:trace>
  <inkml:trace contextRef="#ctx0" brushRef="#br1" timeOffset="117462.8906">8281 5352 6342,'-20'20'32,"20"-40"672,-20 20-576,20 0-128,0 0-32,-20 0-192,0 0-160,1 20 160,-1-20 352,-20 20 288,1 0 353,19 0-449,-20-20-192,20 19-288,-20 21 0,1-20-513,-2 0 33,2 0-353,-1 19 128,-19 1 673,19 0 256,-19 0 544,-1 0 642,0-1-386,21 21-671,-21-20-65,20-1-64,-19 21-192,19-1-321,-20 21-223,1-21 255,-1 1 449,60-60-32,-99 119 0,59-60 320,1 1-31,-21 0-97,21-1-160,-2 1-32,2-21-32,-1 21-160,1 0-65,-21 19 193,20-19 32,0-1 32,1 1 0,18 0-32,-18-1 64,-1 0-32,1-19 32,19 20 65,-20 0 63,20-21-128,20 1-32,-19-1-32,-2 1-96,21 0-609,0 19-288,-20-19 544,20 20-63,-19-21 192,-1 21 352,20 0 64,0-21-64,0 21-32,0-20 32,0 19-32,0-19 128,0 19 1057,0-19 544,0 20-736,20-21-160,-20 1-224,0 20-321,19-21-192,1 1 0,1-20 64,-2 20-64,1-20 0,20-1-64,-20 1 0,19 0 0,1 0-32,-1-20-192,2 20 0,-2 0 128,1-20 32,-1 20 32,2-1 64,-2-19 160,21 0 64,-21 20 64,1-20-31,20 0-161,-21 0-96,21 0 0,0 0 0,-21 0-32,21 0 0,-1-20 0,1 20-32,0 0 32,-21 0 0,21 0 32,0-19-32,-1 19 0,0-20 0,21 0 0,-20 20 0,-1-20 0,0 0 0,1 20 0,0-20 0,0 20 32,-1 0-32,-19 0 32,19-20-64,1 20 128,0 0-32,-1 0-32,0-19 0,1 19 0,0-20-64,19 20 32,-19-20 128,-20 20 449,19-20 31,0 20-351,1-20-193,0 20-32,-21-20 0,21 20-32,0 0 0,-1 0-128,1 0-353,0 0-192,-21 0 225,21-20 224,-20 20 224,19 0 32,-19 0 96,19-19 0,-19 19-96,0 0 64,19 0-96,-19 0 0,0 0 0,0 0 64,19 0-32,-19 0-32,-1 0-32,1 0 32,0 19 32,0-19-32,-1 0 96,1 0-96,0 0 0,0 0 0,-1 0 0,1 0-64,0-19 160,-21 19-192,21-20 64,-20 20 32,20-20 0,-20 20 0,19-20 0,1 0-64,0 0-32,-20-19 64,20 19 96,-1-20 160,1 0 97,-20 20 159,20-39-128,-1 19-255,1 0-65,-20 1-96,19-1-97,-18-20 97,18 21 128,-19-1 257,20 0 127,-1 1-96,1-21-159,0 21-65,0-1-192,19-20-225,-19 21-319,-1-21-129,21 0 225,-20 1 287,-20-1 161,19-19 0,1 19 160,-20 0 289,20 1 576,-20 19-32,19-19-545,1-1-320,0 21-64,0-1-64,-1 0-417,1 0-159,0 0 63,0-19 161,-1 19 192,1 0 192,-1-19 96,1 19 128,0-19 32,-1-1 32,1 0 1,20 1-97,-20 0-128,19 19 32,-19-20-64,0 21 96,-1-21-96,1 20 64,0 1 0,0-1-128,-21 0 0,1 0-32,20-19-160,-40 19 95,20 0 97,-20-19 64,0 19 225,0 0 287,0 0 1,-20 1-225,-20 19-32,20-20 64,-19 21 97,-21-2-385,20 2-32,-19-21-128,19 20 0,-20 0 31,1 1 97,-1-2-32,1 2 32,-21-1 0,21 0 0,-20 20-32,19-20-96,0 0-192,-19 1-160,-1 19 191,1-21 161,-1 21 192,-19 0 128,0 0 353,0 0 160,-21 21-193,-18-21-96,18 19-31,-19 1-129,0 20-128,-20-20-96,1 20 0,18-21-384,-38 1-32,19 20-129,0-20-31,0-20 31,0 19 161,0-19-97,1 0-31,-1 21-385,20-21-1954</inkml:trace>
  <inkml:trace contextRef="#ctx0" brushRef="#br2" timeOffset="139483.3984">14040 5472 8231,'0'0'961,"0"19"993,0-19 480,0 0-416,0 0-480,0 0-545,0 0-225,0 0 193,0 0 32,0 0-192,0 0-160,0 0-65,0 0-63,0 0-97,-19 0-192,19 0 97,0 0-65,-21 0-64,21 0 0,-20 0-96,1 0 64,-1 0-192,0-19 193,-20 19-1,21 0-32,-22 0-32,22 0 96,-21 0-128,0 0-32,1 0 0,-1-21 32,0 21 64,20 0 225,-19 0 31,-1 0-32,20 0 1,0 0-65,-20 0-128,20 0 192,1 0-159,19 0-1,-20 0-32,0 0 64,20 0-160,0 0 193,0 0 31,-20 0-288,20 0 64,0 0 64,0 0-128,-20 0 0,20 0 0,0 21 32,0-21-64,-19 0 32,19 0 0,0 0-64,0 0 64,0 19-96,0-19 32,0 0 96,19 20-128,-19 0 96,20 0-32,-20-20 96,20 20-96,0-1 64,-20 2-32,20-2 0,-1 1 0,-19-20-32,0 20 32,20-20 0,-20 0 64,0 0-96,0 0 64,0 0-96,0 0 160,0 0-32,0 0 224,0 0-256,0-20-224,-20 20 96,20-39-64,-19 18-32,-1 2 63,0-1 65,20 0 32,-20 20-64,0-20 96,1 20 32,-2-20-96,21 20 64,0-19 32,0 19 64,0-21 32,0 21-63,0-19-98,21-21 1,-2 20 0,1 0-32,0 1 64,0-2-64,-20 21 0,20-19-128,-1 19-384,-19-20-642,20 20-415,1 0-673,-21-20-2275,19 20-10761</inkml:trace>
  <inkml:trace contextRef="#ctx0" brushRef="#br2" timeOffset="158158.2031">14120 5511 4804,'0'0'1538,"0"-20"-642,0 20 770,0 0 512,0 0-96,0 0-545,0 0-319,0 0-322,0 0-191,0 0-64,0 0-161,0 0-95,0 0-97,0 0 160,0 20-127,0-20-65,0 20 0,0-20 128,0 20-159,0 0 31,0 20-96,0-21 64,0 21-32,0 0 193,0-21-225,19 21 160,-19 0-128,0 0 97,0 0-1,0-1-96,20 1 32,-20-1 129,0 1-193,20 0 64,-20 19-64,20 1 32,-20-20-64,20 20-31,-1-1 63,-19-19-64,0 19 0,20-19 0,-20 19 0,0 1-64,21-20 32,-21-1-96,0 21 160,19-20-32,-19-1-32,0 1-32,0 0 0,0 0 33,0 19 31,0-19 0,20 19 32,-20-19 0,0 20-96,0 0 64,0-21 96,0 1-96,-20 20 32,20-21 97,20 1-33,-20-1-32,0 1-32,0 0 0,0-20-32,0 19 0,0 1 1,0 0-1,0 0 0,0-1-32,20 1 0,-40 0-64,20-1 0,0 1 128,0 0-96,0 0 32,-20-21-32,20 1 64,0 0-96,0-20 0,0 0 32,20 20 32,-20-20-64,0 0 96,0 20 0,0-20 1,0 0-33,0 0-32,0 0 0,0 0 64,0 0-64,0 0 0,0 0-128,0 0 96,0 0 32,0 0-64,0 0 96,0 0-32,0 0 64,0 0 64,0 0-96,0 0 0,0 0 32,0 0-128,0 20 128,0-20-128,-20 0 64,20 0 0,0 0 0,0 0-64,0 0 96,-19 0-32,19 0-32,-21 0 0,21 20 0,-20-20 32,20 0-32,-19 0 32,19 0-32,-20 19-32,0-19 97,0 0-65,0 0 0,1 0 32,-1 0 0,0 0-32,-20-19 32,21 19-128,-22-20 192,2 20-96,19-20 0,-20 20 96,0 0-64,20 0 32,-19 0-64,19 0 64,-20 0 64,21 0 96,-1 0-128,0 0-32,20 0 32,-20 0-32,20 0 65,0 0-65,0 0-32,-20 0-32,20 0 160,0 0-96,0 0-32,0 0 32,0 0-160,0 0 160,20 20-96,-20 0 96,0-1-160,20 1 96,0 0-32,0 0 32,-1 0 32,-19 0-64,20 0 32,0-1 0,0-19 0,-20 0-32,0 20 96,20-20-96,-20 0 128,0 0-128,0 0 0,0 0 0,0 0 64,0 0-96,0 0 128,0-20-96,0 1 32,-20-21-96,0 20 64,0-20 0,0 20-64,1-19 160,-1 19-160,0 0 224,20 20-160,-20-20-32,20 20 64,-20-20-32,20 0-64,20 1 31,-20-1-63,20 0 96,0-20-32,0 20-192,-1 0-160,1 1-33,0-1-704,0 0-512,0 20-546,-20-20-1120,19 20-6502</inkml:trace>
  <inkml:trace contextRef="#ctx0" brushRef="#br2" timeOffset="159469.7265">14378 6762 12748,'0'0'3747,"0"0"-1729,0-20 384,19 20-672,1-19-417,20-2-224,0-18-320,19-1-449,1 1-128,0-1-95,-21 0-97,1 20 32,0 0-32,-21 20-129,-19-19-511,0 19-449,0 19-897,0-19-2530,0 20-12108</inkml:trace>
  <inkml:trace contextRef="#ctx0" brushRef="#br2" timeOffset="160601.5625">15371 6206 10602,'0'40'2562,"0"-40"-704,0 20 416,0-20 96,0 0-800,0-20-834,-20 20-31,0-20-128,0 0-33,0 20-96,-20-39 129,20 18-65,1-18-223,-1-1-161,20 20 0,0-20-32,20 1-96,19-1 32,1 20-224,0 1-513,19-2-544,1 21-961,0 0-2338,-21 21-10378</inkml:trace>
  <inkml:trace contextRef="#ctx0" brushRef="#br2" timeOffset="160912.1094">15669 5928 13196,'-21'0'4644,"2"0"-3074,19 0-193,0 20-256,0 20-128,0 0-96,19-1-320,2-19-321,-1 20-96,19-21-160,-19-19 96,20 0 0,-21 0 0,1-19 0,1-21 32,-21 20-63,0-19 127,-21 18 0,-18-18-160,-1 19 0,0 20-96,1-20-128,18 20 32,-18 0-417,19 0-416,20 20-1089,0 0-1601,20-20-4261</inkml:trace>
  <inkml:trace contextRef="#ctx0" brushRef="#br2" timeOffset="161180.664">15947 6007 20339,'-20'0'1313,"20"0"-608,0 0 95,0 0 193,20 21 32,-1-2-480,21-19-353,0 20-32,-21-20 64,2-20 1,-1 20-1,-1-19-128,1-2 32,-20 21-256,0-19-192,0-1-353,0 0-768,0 20-1026,-20-20-3811</inkml:trace>
  <inkml:trace contextRef="#ctx0" brushRef="#br2" timeOffset="161644.5312">16542 5849 16719,'-19'-60'3652,"19"40"-2275,-20 20-128,-1 0 32,-18 0-352,20 40-160,-2 0-353,21 0-255,0-1-161,0-19-32,0 20 32,21-21-96,-2-19-161,1 0 33,-1 0 32,2-19 192,-1-1-32,-20 0 64,0 20 128,0-20-128,19 40 128,-19 0-32,0 0 0,20 39-96,0 1-96,0 19 96,0-19-64,-1 19 32,2-19 0,-1 0-96,-1-21 128,-19 1-160,0-1-256,0 1 32,-19-20-161,19 0-160,-20 0-448,-1-20-1185,2-20-3363</inkml:trace>
  <inkml:trace contextRef="#ctx0" brushRef="#br2" timeOffset="161977.539">16582 5611 8359,'20'-60'12524,"0"40"-11178,-20 20-418,19 20 514,2 40-321,-1-1-416,-1 21-321,1-1-192,0-19-128,0-1 0,0 0-96,-1-38 128,-19-2-64,20 1-64,1-20 128,-21 0 193,0-20-65,0 1 32,0-21-192,0 0-96,0 20 0,0-19-96,19 18-128,1 21-225,-1 0 97,2 21-33,18-2-607,-19 21-1155,20-20-1376,-20 0-3812</inkml:trace>
  <inkml:trace contextRef="#ctx0" brushRef="#br2" timeOffset="162172.8515">16999 5670 14669,'-40'-59'4901,"40"59"-2563,0 0-224,20 0-96,0 39-320,0 1-801,19 20-449,-18-1-384,18-19-96,1 19-705,0-19-736,-21-20-609,1 19-1954,20-39-9545</inkml:trace>
  <inkml:trace contextRef="#ctx0" brushRef="#br2" timeOffset="162789.0625">17456 5729 17008,'-20'0'2946,"1"0"-1632,19 21 127,19-2 32,1 1-544,20 0-320,19 0-385,-19-20-128,-1 0 0,2 0 32,-2-20-32,-19 0 65,-20-19-97,0 18 0,0 2-64,0 19 96,-20 0-128,20 0-224,0 40 127,0 19 33,20 21 96,0-1-32,19 0-160,2 20-192,17-19-129,2-21 289,-20 1-385,-20-20 193,0-1-385,-20-18-63,-20 18-258,0-39-479,-39 20-577,18-20-2146,-38 0-7271</inkml:trace>
  <inkml:trace contextRef="#ctx0" brushRef="#br2" timeOffset="164382.8125">18389 5690 17616,'0'0'417,"21"20"-193,-21-1 1153,19 2-96,1 18-448,-1-19-256,-19 0-225,21-20 64,-1 20 161,-20-20-33,0 0-63,0 0 31,0-20-63,0 0-161,0 0-192,0-19 0,0-1 32,0 0-192,19 0 96,-19 21-128,20 19-32,0 0 64,0 0-64,0 19 160,-1 21 64,22 0-288,-22 0-353,21-21-672,-20 1-833,0 0-2946,-1-20-11404</inkml:trace>
  <inkml:trace contextRef="#ctx0" brushRef="#br2" timeOffset="165178.7109">19521 5551 14637,'-19'-20'2691,"19"20"64,-20 0-898,20 20-1056,0 19-160,0 1 159,20 20-191,-20-21-321,19 1-96,21-20-31,-20-20-33,0 0 160,19 0-128,-18-20 0,-21-20 64,0 1-63,0-1-161,0 1-32,-21-1-225,-18 0-63,19 20-256,20 0-97,-20 20-640,20 0-1058,0 0-2017,0 20-2626</inkml:trace>
  <inkml:trace contextRef="#ctx0" brushRef="#br2" timeOffset="165714.8437">19978 6206 18353,'20'40'448,"-20"-20"353,0-20 1281,0-20-673,-20 0-544,0 0-577,0-19-95,1-21-1,-22 0 32,22-19 96,-21-21-192,0 1-63,1 20-98,19 0 33,0-1-64,20 40 0,0 21-64,0-2 320,20 21-192,20 0-96,-21 0-64,21 21-96,-20 18-385,19 1-223,-18-1-674,18 21-256,-39-20 705,0-1 673,0 1 352,0-20 64,0 0 224,0 0 321,0-20 63,0 0 1,0-20-161,20 0 161,0-19-65,0-1-159,19 0-1,-18-19 32,-21 19 33,20 0 127,-20 0-95,-20 0-65,-1 21 129,2-1 31,-21 0-159,20 20-33,-19 0-160,19 20-32,20-20-288,-21 39 32,21-18 128,0 18-160,41 1 32,-2 20-352,1-21-673,20 1-1153,-1-1-1826,1 1-7079</inkml:trace>
  <inkml:trace contextRef="#ctx0" brushRef="#br2" timeOffset="165859.375">20316 5729 16783,'-40'-79'3396,"0"40"-1026,20-21-160,20 20-1345,0 1-673,0-1-288,0 20 32,20-20-993,20 20-1217,0 20-2531,-1 0-12075</inkml:trace>
  <inkml:trace contextRef="#ctx0" brushRef="#br2" timeOffset="166149.414">20594 5451 19378,'-60'21'3523,"40"-21"-2338,1 0 289,-1 0-257,-1 0-641,21 19-63,0 1-481,0 20-32,0-20-32,21 20-64,-1-1 32,-1-19-257,21 0-63,-20-20 0,0 20 192,19-20-97,-39 0 97,21-20-128,-21 0-129,19 20-31,-19-20-97,0 0-159,-19 1 63,19 19-480,-21-21-1057,21 21-1666,0-19-2818</inkml:trace>
  <inkml:trace contextRef="#ctx0" brushRef="#br2" timeOffset="166358.3984">20713 5194 13516,'0'-100'4388,"20"61"-768,-20 39-930,0 0-960,0 0-833,0 19-96,0 21-97,20 0-255,-1 39-193,21-19-192,0-1 0,0 1-288,-1 0-160,21-21-385,-21-19-416,-18 0-417,-1-20-1377,-20 0-1729,0 0-12044</inkml:trace>
  <inkml:trace contextRef="#ctx0" brushRef="#br2" timeOffset="166576.1719">20554 5372 16655,'0'-39'2819,"40"18"-1570,20 2 1121,-1-1-352,20 0-320,0 20-513,-19 0-640,20 20-257,-40 19-32,-1 21-128,1-20 0,0 20-224,-21-21-256,1-19-225,0 0-448,0 0-512,-20-20-769,20 0-2403,-20-20-13548</inkml:trace>
  <inkml:trace contextRef="#ctx0" brushRef="#br2" timeOffset="166708.0078">21090 5094 21428,'-39'-20'3043,"18"1"-1378,21 19-544,0 0-768,0 0-578,21-21-1953,-1 21-2658</inkml:trace>
  <inkml:trace contextRef="#ctx0" brushRef="#br2" timeOffset="167395.5078">21587 5293 10153,'-40'-40'2659,"20"40"-289,0-20 288,1 20-95,19 0-513,0 0-897,0 0-481,0 20-223,0 20 95,0 0-63,0 19-97,19 0-256,1 1 0,0-20-31,20-1-97,-21-18-32,1-2 64,0-19 0,0 0 64,-20-19-224,20-21-33,-20 0 65,-20 0-128,0-19 64,20-1 160,-20 21-128,20-1 352,-20 0-320,20 20 384,0 20-96,20 0 33,0 20-65,0 20 64,0 0-128,20 19-32,-20-19-320,19-21 0,-19 2 192,0-2 0,-20-19 64,20 0-161,-20 0 354,0 0-33,0 0 0,0-19 160,0-2-64,19 2-256,22 19-64,-22-20-32,21 20-128,0 0-320,-21 20-513,21-1-897,-20 2-1826,20-2-5060</inkml:trace>
  <inkml:trace contextRef="#ctx0" brushRef="#br2" timeOffset="167663.0859">22281 5154 18929,'0'-20'2082,"-19"20"-320,19 0-353,0 0-640,0 20-417,0-1-255,0 21-129,19 0 64,2 0-225,-1 0-127,-1-1-32,21 21 95,-20-41 161,-20 21 32,0-20 128,0 20 129,-20-20 31,-20-1 32,21 2-160,-1-2-64,-1-19-672,2 0-2211,-1 0-6758</inkml:trace>
  <inkml:trace contextRef="#ctx0" brushRef="#br2" timeOffset="168849.6094">15689 7100 14830,'19'99'768,"1"-40"321,0 21 513,0 0-481,0-21-448,-1-19-225,22 0-96,-41-21-63,19 1-1,-19-20 64,0 0 481,0 0 0,-19-20-609,-2-20-192,-18 1 128,-1-21-256,0 1 128,1-21-192,-1 1-32,0 0 0,40 19 63,0 0-63,20 1 96,19 39 32,2 0-64,18 20 64,0 20-64,-18 0-64,18 39-385,-19-19-160,-21 0 33,1 19 512,-20-19 159,-20 0 1,1 0 97,-21-21 31,0 1-160,0 0 128,20-20-96,-19 0 0,19 0-225,20-20-223,-20 0-1,20 1 257,20-21 96,-20 20 192,40 0 128,-21 0 129,22 20-129,18 0 0,0 0-224,1-20 64,0 20-32,-1-19 0,-19-2 64,-1 2 32,-19-21 96,1 20 161,-2-19-65,-19-1 160,-19 20-159,-2-20 31,1 20-32,-19 1-64,19 19 225,-20 0 159,21 19-159,-22 1-257,41 0-256,0 20 32,0 0 64,21-1-128,18 21 64,1-20-737,19-1-672,1-19-1026,-20 0-2401,19 0-8585</inkml:trace>
  <inkml:trace contextRef="#ctx0" brushRef="#br2" timeOffset="169009.7656">16503 7179 19314,'-40'-39'2306,"20"18"-512,20-18-33,-19-1-447,19 1-482,-21-21-575,21 20-225,0 20-160,21-20-545,-2 21-640,20 19-1058,2 0-3138</inkml:trace>
  <inkml:trace contextRef="#ctx0" brushRef="#br2" timeOffset="169451.1719">17198 6822 16976,'60'40'1697,"-21"-1"-255,1 1-450,-20-1-255,19 1 384,-18-20-128,-21 0-480,19 0 127,-19-20 129,0 0 736,0-20-736,-19 0-352,-2 0 63,-18-20-64,19 1-95,0-21-129,20 20-96,-20-19-192,20 0-32,0 19-545,20 0-352,20 20-512,-21 20-321,22 0-1633,-2 40-4805</inkml:trace>
  <inkml:trace contextRef="#ctx0" brushRef="#br2" timeOffset="169719.7265">17655 6782 20659,'-40'20'2627,"40"-20"-1795,-20 20 418,20-1-129,20 21-321,-1-20-351,2 20-257,18-20-160,1-20 32,0 0 0,-1 0 0,-18-20 32,-2 0-32,-19 0-192,0 0 256,-19-20-224,-2 21-128,-18-1-192,-1 0-65,0 0-127,21 0-257,-1 20-609,-1-19-1569,21 19-3234</inkml:trace>
  <inkml:trace contextRef="#ctx0" brushRef="#br2" timeOffset="170023.4375">17834 6742 16047,'19'40'4676,"-19"-20"-2690,20 0-545,-1-1-127,2-19-546,-1 21-319,-20-21-225,19 19-96,1-19-160,-20 0 128,20 0-96,0 0 0,-20 0 0,20 0 32,-1 0-160,2 0 224,18 0-32,-19 0-32,0 0 0,20-19 128,-21 19 1,1-21-33,1 2 32,-2-21-32,1 0 64,-20 21-192,0-21-128,-20 20-224,1 0-513,-22 0-512,22 20-866,-21-20-2529,20 20-13229</inkml:trace>
  <inkml:trace contextRef="#ctx0" brushRef="#br2" timeOffset="171777.3437">18985 6424 11370,'-20'-39'2435,"20"19"-418,-20 20 290,20 0-450,0 0-575,0 20-546,-19 19 65,19 21-256,0 0-1,19-1-224,1 1-95,0 0-161,20-1 32,0-19-160,-1-21-385,-19 2-512,20-2-512,-1-19-1314,-19 0-2626</inkml:trace>
  <inkml:trace contextRef="#ctx0" brushRef="#br2" timeOffset="172022.4609">19244 6563 17969,'0'21'1441,"0"-2"-192,0 21 513,19-20-417,21 19-512,-20-18-353,19-2-127,1-19-129,0 0-96,0 0 32,-1-19-64,-19-2 0,0 2 0,0-21-288,-20 20-288,0-19-385,0 18-961,-20 2-1089,0 19-2177,0-20-9002</inkml:trace>
  <inkml:trace contextRef="#ctx0" brushRef="#br2" timeOffset="172348.6328">19819 6822 14477,'40'99'3171,"-21"-59"-1601,2 0-353,-21-21-32,20-19-320,-20 20-64,0-20-129,0-20 1,0 1-353,-20-21 0,-1 0 65,2-19-257,-1-1-96,0 0 0,0-19 0,0 0-320,20 19 160,0 20-65,0 20 97,20 1-96,-20 19-32,20 19-32,0 21-1,-20 0-223,0 19-97,20-19 161,-20 0-128,0 0-513,0-21-193,0 1-351,0-20-1122,0 0-2466</inkml:trace>
  <inkml:trace contextRef="#ctx0" brushRef="#br2" timeOffset="172583.0078">20137 6226 576,'0'20'16816,"0"0"-15919,20 20 416,0-1 449,-1 1-97,1 20-640,20-1-833,0-19-127,0 0 31,-1-1-513,1-19-352,-1 0-1088,-18-20-2083,-1 0-5541</inkml:trace>
  <inkml:trace contextRef="#ctx0" brushRef="#br2" timeOffset="172936.5234">20137 6484 10025,'0'0'10858,"0"-20"-9929,20 1 128,19-2 256,1 2-736,0 19-257,-20 0-128,20 0-288,-1 0-384,1 0-193,-1 19 33,-18 2 159,18-2 257,-19 1 192,0 0 64,0 0 128,0 19 192,19-18 161,-18-21-65,18 19 65,-19-19-129,20 0 33,-21-19 159,1-2-191,0 2-321,0-21 128,-20 20-224,-20 0 96,0 1-288,-19-2-257,-1 21 129,-19 0-65,18 0-127,2 0-577,-1 0-1313,20 0-5926</inkml:trace>
  <inkml:trace contextRef="#ctx0" brushRef="#br2" timeOffset="173767.5781">16304 7874 16751,'-20'-20'2851,"20"0"-1954,-19 20 0,-2 0 224,21 20-352,-20 20-257,1 19 65,-1 21-257,20-1 64,0 1-192,0-21-95,20-19-65,19 0-32,-18-20 0,18-20 0,-19-20 64,20 0-64,-21-20-96,1 0-1,-20 1 33,0-21 64,0 20 32,0 21 32,-20-1 1,1 0 127,19 20 32,-20 0-96,20 20-160,0 0-96,20-1 160,-1 21-160,1-20-225,20-20-864,-1 20-769,2-20-2049,-2 0-7817</inkml:trace>
  <inkml:trace contextRef="#ctx0" brushRef="#br2" timeOffset="174288.0859">17297 7735 18225,'-60'-20'1761,"40"20"-640,1 0 129,19 0-1,-20 20-96,20 0-256,-20 39-193,20 1-351,0 0-65,0 19-256,20-39-32,0 19-256,19-39-417,21 20-512,-20-40-737,19 0-1473,-19-20-4228</inkml:trace>
  <inkml:trace contextRef="#ctx0" brushRef="#br2" timeOffset="174535.1562">17634 7934 17136,'-59'59'3747,"39"-39"-2754,0 20 96,20-1-96,0-19-96,20 0-384,0 0-193,20-20-128,0-20-32,-1 0-64,1 0-32,0-19-256,-40-1 128,0 0 160,0 1-288,-20-1-128,-20 20-321,20-20-512,-19 20-288,-1 1-385,0 19-1441,20-20-3908</inkml:trace>
  <inkml:trace contextRef="#ctx0" brushRef="#br2" timeOffset="174795.8984">17714 7834 15758,'60'60'3203,"-21"-40"-640,-18 0-641,-2-1-577,1 1-352,-20-20-417,0 20-127,19-20-129,-19 0 33,0 0 159,0-20-320,0 20-128,-19-20-96,19-19 96,19-1-192,2 0 64,-1 1-224,-1 19 96,1 0-33,20 20 33,-1 20 32,-18 0-160,18 19-737,1 1-801,-20-20-1569,19 20-4357</inkml:trace>
  <inkml:trace contextRef="#ctx0" brushRef="#br2" timeOffset="175099.6094">18389 7636 16591,'0'-40'3780,"-20"20"-2627,20 20-352,-19 20 544,-1 0-128,0 0-544,20 19-385,0 1-288,20 0 0,0-20 0,19 19-64,1-19-160,-1 0-161,21 0-255,-20 0-1,-20 20 33,0-21 351,-20 21 97,-20-20 96,0 0 0,-20 0 32,1-20 0,-1 20 32,20-20-352,-20 0-898,20-20-1889,1 0-5669</inkml:trace>
  <inkml:trace contextRef="#ctx0" brushRef="#br2" timeOffset="175324.2187">18568 7517 23478,'20'-20'1057,"0"0"-417,-1 40 1,22 0-32,-22-1 31,1 21-320,0 20-256,20-21-160,-1 21-352,-18-20-385,18-1-256,-20-19-897,2 0-2114,-1-20-8936</inkml:trace>
  <inkml:trace contextRef="#ctx0" brushRef="#br2" timeOffset="175491.2109">18588 7675 19538,'0'0'4740,"20"-19"-4035,19-1-96,1 0 63,0 0-415,19 20-225,-18-20-609,-2 20-1729,1 0-4741</inkml:trace>
  <inkml:trace contextRef="#ctx0" brushRef="#br2" timeOffset="176164.0625">19362 7616 8584,'-39'-20'7335,"-1"0"-5862,20 20 32,1 20 97,-22 0-257,22 0-480,-1 0-192,0 20-385,20-1-160,0-19-96,20 0-32,0-20 64,19 0 32,1 0-32,-20-20 32,0 0-128,0-19-32,0 18 64,-20 2 32,0-1 32,0 0-32,0 20 97,0 0 63,-20 0 160,20 0-256,0 20 160,0 19-160,20-18-31,-1-2-98,1 1-223,20 0-320,-1 0-417,2-20-513,-2 0-1280,-19 0-2595,0 0-8455</inkml:trace>
  <inkml:trace contextRef="#ctx0" brushRef="#br2" timeOffset="176454.1015">19601 7596 19986,'39'40'1698,"-39"-40"-289,21 20 1,-2-1-449,-19-19-321,0 0-159,0 0-65,20 0-224,-20 0 129,0-19-33,20-1-256,-20 0 0,0 0 64,20-19-32,-20 18-32,20 2-128,-20 19 0,19-20-128,1 20 160,0 20-65,0-1-95,19 2-576,2 18-578,-2-19-928,1 0-1954,-1-20-10218</inkml:trace>
  <inkml:trace contextRef="#ctx0" brushRef="#br2" timeOffset="176678.7109">20097 7179 768,'20'0'21108,"0"0"-19827,0 0 1,0 40 31,-1-1-640,1 21-385,0 19-96,0-19-288,20 0-32,-20-20-449,19-1-352,-19-19-576,0 0-1186,0-20-2946</inkml:trace>
  <inkml:trace contextRef="#ctx0" brushRef="#br2" timeOffset="176881.8359">20058 7477 21075,'0'0'3075,"20"0"-2338,-1-20 993,41 20-257,-1-20-672,1 20-289,0 0-544,-21 0 64,21 0-576,-20 0-193,-1 0-672,-19 0-481,0 0-1409,-20-19-4933</inkml:trace>
  <inkml:trace contextRef="#ctx0" brushRef="#br2" timeOffset="177076.1719">20475 7060 20018,'119'20'2211,"-59"0"-578,19 39 97,0-19-481,-39 19-416,0 1-513,-1 0-224,-39-1-192,0 1-352,0-21-289,0 1-288,-19-20-64,-1 0-1922,-1-20-4772</inkml:trace>
  <inkml:trace contextRef="#ctx0" brushRef="#br3" timeOffset="211136.7187">4646 10952 14125,'0'40'897,"21"-1"-257,-1 21 930,-1 19-417,1 1-192,0-1-417,20 1-255,-21-1-257,22-19 128,-22-21-192,1 1 64,20-20-320,-20 20-545,-20-40-897,19 0-864,1 0-1026,-20 0-3042</inkml:trace>
  <inkml:trace contextRef="#ctx0" brushRef="#br3" timeOffset="211345.7031">4865 11150 10441,'-19'-39'3940,"19"39"-1986,0 0-897,0 20 256,19-1 32,1 21-320,0 20-352,0 19-385,19 1-192,1-1-31,0-19-226,0-21-319,19 1-481,-19-20-576,-1 0-1250,-19-20-1505,1 0-7335</inkml:trace>
  <inkml:trace contextRef="#ctx0" brushRef="#br3" timeOffset="211592.7734">4567 11428 16271,'-39'20'2947,"39"0"-2082,0-20 127,0 0-63,19 0-224,21-20-64,0 0-225,20 1-192,19-21-32,-20 20-224,21-20-96,-21 20-769,1 1-480,0-1-801,-21 20-1217,1 0-4132</inkml:trace>
  <inkml:trace contextRef="#ctx0" brushRef="#br3" timeOffset="211766.6015">4766 11647 16815,'0'0'1954,"20"0"-1409,-1-40 1152,22 20-159,-2 0-994,1-19-351,-1 19-578,21 0-992,0 0-1954,-21 20-4292</inkml:trace>
  <inkml:trace contextRef="#ctx0" brushRef="#br3" timeOffset="212135.7422">5540 11468 16399,'-39'0'2723,"39"0"-1154,-21 0 1,21 0-481,0 40-353,0-20 97,21 19-384,-1-19-257,19 20-160,1-40-64,-1 0 32,2 0 160,-2-20-224,1-20 96,-20 21-160,-20-1 96,-20-20-128,0 20-161,0 0-63,-19 20-289,-2-20-128,2 20-224,19 0-800,0 20-1378,20-20-2723</inkml:trace>
  <inkml:trace contextRef="#ctx0" brushRef="#br3" timeOffset="212889.6484">5918 11567 10602,'20'40'2114,"-20"0"-193,19 19-159,1 1-289,0 0-223,0 19-770,19-39-384,-18-1-96,-1 1 128,-1 0 0,1-20 1,-20 0 159,20-20 96,-20 0 65,0 0-1,-20 0-192,0-20-192,1 0 64,-22-20-64,22 0 193,-21-19-33,0-21-96,1 1-64,18 0 32,2-1-192,19 21 64,19 19 96,-19 20 32,21 0-32,18 20-96,-19 0-64,20 20-192,-20 0-225,20 20-512,-20-1-352,-20 1-192,19 0 319,-19-1 866,0 1 320,0-20 96,-19 0 160,19 0 193,0-20 127,0-20 65,0 0 223,0 0 33,0-20-128,19 1 192,1-1-129,0 20-255,0 0-1,0 0-95,-1 20-161,-19-19-128,20-1-32,1 20 0,-21-20 32,0 0 1,0 0-97,0 0-96,0 0 0,-21 20-129,1-19 65,1 19 0,-1 0 160,0 0-32,0 19 32,0 1 128,20 20 65,0 0 159,20-1-96,0 1-192,20-20 32,-1 0-160,1-20-32,20 0 64,-21-20 64,2 0-224,-2 20-833,-20-40-1249,2 21-3587</inkml:trace>
  <inkml:trace contextRef="#ctx0" brushRef="#br3" timeOffset="213460.9375">6811 11667 14798,'0'20'1889,"0"-20"65,0 0 769,-20-20-930,1 20-639,-1-40-258,0 20-255,0-20-32,-19 1-193,19-21-128,-1 20-256,21 1-128,-19 19 32,38 0-352,-19 0-97,41 0-320,-2 20-768,1 20-801,19 0-2307,1 0-11498</inkml:trace>
  <inkml:trace contextRef="#ctx0" brushRef="#br3" timeOffset="213781.25">7208 11369 1153,'-39'-20'19378,"-1"20"-18513,20 20-97,1-20 161,-1 40 160,20-1-288,0 1-481,0 0-191,39-1-161,-19-19-33,20 0 65,-1 0-128,2-20-96,-2-20-160,-19 0 63,0 0 65,-20 20 288,20-19 64,-20 19-32,0-20-32,-20 20 0,20 0-32,0 0-160,20 0-256,-1 0-289,1 20-544,20-1-1217,-20 1-3172</inkml:trace>
  <inkml:trace contextRef="#ctx0" brushRef="#br3" timeOffset="213968.75">7507 11270 14926,'-20'-40'3619,"20"40"-2306,20 0 289,-20 20-289,39 19-352,-19 41-673,20-21-288,0 1-736,-1 0-1090,1-41-1217,0 1-3940</inkml:trace>
  <inkml:trace contextRef="#ctx0" brushRef="#br3" timeOffset="214200.1953">7507 11409 17136,'19'-60'3267,"21"40"-1249,-20 0-161,0 20-960,20 0-480,-1 0-65,1 20-256,0 20 0,-1 0-224,1-1 32,-1 1-192,-18-20-97,18 0-415,-19 0 63,0-1-736,0-19-898,-20 0-2978</inkml:trace>
  <inkml:trace contextRef="#ctx0" brushRef="#br3" timeOffset="214352.539">7725 11190 11883,'-59'-20'8424,"39"20"-6118,20 0-1121,0 0-833,0 0-576,0 0-1281,39-20-3364</inkml:trace>
  <inkml:trace contextRef="#ctx0" brushRef="#br3" timeOffset="215156.25">8241 11349 13100,'-20'0'3139,"20"0"-1185,0 0 0,0 20-705,0 20-288,0-1-225,20 1-127,0 0-161,0-20-191,20 19-129,-20-39-64,-1 20 96,1-20-96,-20 0-32,0-20 256,0 0-352,0 1 64,-20-21-192,1 0 192,-1 0 0,0 1-192,-20-1-32,40 0 31,-20 1 97,20 39 96,20-20 64,0 40 97,20-1 95,-1 21-192,1 0 0,19 19-160,-18-39 224,-2 20-128,1-20-64,-20-20 32,-1 0 0,1 20 64,-20-20 192,0 0 160,0 0-159,-20-20-1,20 0-96,-19 0 96,19-20-128,0 21-128,0-1-64,0 0 32,19 20-32,1 0-64,20 20 224,0 0-480,0 19-641,-1-19-1025,1 20-2275,-20-20-9095</inkml:trace>
  <inkml:trace contextRef="#ctx0" brushRef="#br3" timeOffset="215446.289">8917 11270 18577,'-20'-20'1826,"20"20"-1218,-21 20 289,21-1 320,-19 1-608,19 20-513,19-20-96,2 0-32,-1 0 0,39-1-160,-19 1-64,19-20-65,1 20-223,-1-20 63,-39 20 257,0 0 352,-20 0 32,0 19 33,-40-19 255,21 20-320,-21-20-32,20-20-320,0 20-1410,0-20-3266,1-20-10891</inkml:trace>
  <inkml:trace contextRef="#ctx0" brushRef="#br3" timeOffset="217140.625">10128 11309 13228,'-40'-39'1698,"20"19"-129,-20 20 257,21 20-353,-1-1-384,-20 21-320,20 20-192,20 19-97,0-19-128,20-1 65,0 1-193,20-40 0,0 0-224,-1-20 192,1 0 97,0-40-1,-21 20-64,21-20 0,-40 1 1,0-1 31,-20 0-224,0 0-192,-19 1-97,19 19-383,-20 0-449,20 0-673,20 20-864,0 0-2211,0 0-9128</inkml:trace>
  <inkml:trace contextRef="#ctx0" brushRef="#br3" timeOffset="217647.4609">10247 11369 15822,'40'59'3107,"0"-39"-1505,-21 20-225,21 0-576,0-1-96,-21-19-193,21 0-160,-20 0-127,0 0-97,0-20 32,-20 20-64,20-20-32,-20 0 96,0 0 64,0 0-63,0 0-257,-20 0-33,0 0-159,0-40 32,0 20-64,20-20 95,-19 1-63,19-1 64,0 20 32,0 20 32,19 0 63,21 0 65,-20 0-64,20 20 0,-1 0 64,1-20-32,0 20-128,0-20 160,-21 0-32,21 0 256,-20-20 96,-20 20-192,20-40 97,-20 20-1,0-19 0,0 19-128,-20-20 32,20 0-96,-20 1 64,0 19 96,0 0-32,1 20-31,-1 0-65,0 0 64,20 20-128,0 19-64,0-19-97,20 40 65,0-20-833,19 19-224,1-19-1089,-1 19-2562,1-39-8777</inkml:trace>
  <inkml:trace contextRef="#ctx0" brushRef="#br3" timeOffset="217807.6172">11081 11627 17072,'-20'-40'3011,"-20"1"-545,21-21-416,-1 0-1089,0 21-321,20-21-512,0 20-64,0 1-320,0 19-160,20 20-513,19 0-833,1 0-1249,0 0-3811</inkml:trace>
  <inkml:trace contextRef="#ctx0" brushRef="#br3" timeOffset="218104.4922">11438 11230 17680,'-39'20'2178,"19"-20"-993,-20 20 385,20 19-193,1-19-192,19 40-576,-20-40-449,40 19-128,-20 1-64,19-20 32,21 0 0,-20-20-64,0 0-96,19 0 192,-39 0-160,21-20 128,-21 20-64,0-20-96,19 20-257,-19-20 129,0 20-129,0 20 225,0 0 64,20 0-416,0 0-738,0-1-1312,0-19-1698,0 0-8424</inkml:trace>
  <inkml:trace contextRef="#ctx0" brushRef="#br3" timeOffset="218314.4531">11558 11071 13036,'0'-40'4388,"0"40"-2114,0 0-384,20 40 192,-20 0-737,19 19-576,21 21-417,-20-21-288,20 1-352,-1-1-641,-19-19-480,20 0-321,0-40-800,-21 0-2627,2 0-8488</inkml:trace>
  <inkml:trace contextRef="#ctx0" brushRef="#br3" timeOffset="218479.4922">11816 11011 14798,'-20'-39'5156,"20"59"-3042,20-1-288,0 41-385,-1 0-640,2-1-416,18 21-385,1-21-321,19-19-768,-19 0-1057,0-1-2562,-20 1-11852</inkml:trace>
  <inkml:trace contextRef="#ctx0" brushRef="#br3" timeOffset="219218.75">12848 11150 11306,'0'20'4837,"0"-20"-3460,21 0 961,-21 0-128,0 0-544,19-20-705,-19 1-385,20-1-255,-20 0 31,20-20-256,0 0-96,-20 1 32,20 19-32,-1 0-192,1 20 160,-20 20-96,21 0 96,18 19-96,-19 1 256,0 20-128,19-21 0,1-19-32,-20 0 32,20-20-64,0 0 192,-1-20-128,1-19 64,-1-1-96,-19 0 96,1 0-128,-21 21-64,0-1-545,0 20-768,0 0-1250,-21 20-2306,21-1-9032</inkml:trace>
  <inkml:trace contextRef="#ctx0" brushRef="#br3" timeOffset="219559.5703">13087 11548 19154,'-20'-20'2178,"20"0"-833,20 0 577,0 0-673,19 0-961,-19 0-224,20 1-32,-20 19-32,19 0 0,-18 0 0,18 19 0,-19 1 96,0 0-96,-20-20 0,20 20 0,-20-20 97,19 20-162,-19-20 65,0-20 0,20 0-32,1 0-64,-2 0-384,1-19-385,0 19-448,20 0-129,-21 20-1088,1-20-4388</inkml:trace>
  <inkml:trace contextRef="#ctx0" brushRef="#br3" timeOffset="220146.4844">14378 11051 14125,'-40'-40'2434,"20"21"-672,0-1 384,1 0-513,-2 20-351,1 0-482,1 20-191,19 19-193,-20 1-31,20 20-129,0-1 64,0 21-224,20-21-32,19 1-64,1-20-352,20-1-353,-1-19-544,1-20-576,0 0-1603,-1-20-3458</inkml:trace>
  <inkml:trace contextRef="#ctx0" brushRef="#br3" timeOffset="220661.1328">14636 11150 14317,'-20'40'3203,"20"0"-1858,0 0 257,0 19-33,20 1-416,-1-1-576,22-19-321,-2 0-224,1-40 96,-1 0-32,2 0 257,-22-20-193,1 0 96,-20-20-128,0 1-32,-20-1-192,1 0 192,-22-19-352,22 19-352,-21 0-289,20 0-32,0 1-673,1 19-319,-1 0-322,20 0-479,0 20-353,0 20 1249,20 0 1378,-1 0 992,1 19 1666,20 1 417,-20 0-257,19 0-32,1-1-480,0-19-320,0 20-481,-21-40-385,21 20-127,-40-20-65,20 0-95,-20 0-1,0 0 160,0 0 1,0-20-289,0 0-96,-20 0-32,20-20-128,0 21-32,0-21-128,0 20-32,20 20 32,0 0 32,-1 0 0,22 20-32,-2 20-513,21-21-576,-21 21-1122,1-20-2593,0 0-9386</inkml:trace>
  <inkml:trace contextRef="#ctx0" brushRef="#br3" timeOffset="220958.0078">15410 11071 14285,'-20'-60'4132,"20"41"-2178,-19 19-289,-1 0-512,20 19-192,0 21-320,0 20-353,0-21-288,20 1 32,-1 0-128,22 0-128,18-21 32,-19 21-129,-1-20 33,1 0 96,-20 0-64,-20 19 288,19-19 96,-38 0-128,-1 0 96,0 0 32,0-20-192,-19 0-320,19 0-161,0 0-608,0-20-609,0 0-1857,20 0-6310</inkml:trace>
  <inkml:trace contextRef="#ctx0" brushRef="#br3" timeOffset="221153.3203">15569 10813 20851,'40'20'2627,"-40"0"-2083,20 19 33,20 21 127,-20 19 353,-1 1-416,1-1-513,0 1-256,20-41-641,-21 1-448,22 0-801,-22-20-1537,-19-20-4837</inkml:trace>
  <inkml:trace contextRef="#ctx0" brushRef="#br3" timeOffset="221313.4765">15609 11190 20787,'0'-20'3491,"20"0"-2626,-1 1 288,22-21-352,-2 20-609,1 0-576,-1 0-1057,2 20-2787,-2 0-15407</inkml:trace>
  <inkml:trace contextRef="#ctx0" brushRef="#br3" timeOffset="221906.25">16383 11051 14926,'-59'0'2114,"19"0"-417,0 20 449,20 20-576,1-1-673,-1 21-289,20 0-223,0-21-225,0 21-64,20-40-64,19 0-128,-18-1 64,-2-19 128,1-19-32,20-1-192,-20-20 192,-1 0-64,-19 1 0,0-1 32,0 0 0,-19 0 64,19 21-64,-20-1 0,20 20 160,0 0-64,0 39 97,0 1 159,20 0-96,-1 0-224,1-1-128,1-19-352,18 0-481,1 0-544,-20-20-289,-1 0-993,1 0-1889,-20 0-8681</inkml:trace>
  <inkml:trace contextRef="#ctx0" brushRef="#br3" timeOffset="222189.4531">16602 11091 16303,'0'59'3491,"0"1"-2210,0-20 385,20-1-225,-20 1-576,0-20-352,19 0-225,-19 0-32,21-20-64,-21 0 193,0-20 31,20 0-192,-20 0-128,0-20 129,0 21-129,19-21-96,-19 0 0,0 20-96,20 20 0,0 0-65,0 0 1,0 40-192,-1-20-417,22 20-448,-22-21-865,20 1-1569,-18 0-4037</inkml:trace>
  <inkml:trace contextRef="#ctx0" brushRef="#br3" timeOffset="222399.414">16860 10714 14798,'0'-60'4868,"0"80"-3266,20 0 223,-1 39-127,2 21-449,-1 19-736,-1 20-161,1-20-352,20 1-577,-1-41-383,2 1-514,-2-40-704,1 0-1698,-20-20-5893</inkml:trace>
  <inkml:trace contextRef="#ctx0" brushRef="#br3" timeOffset="222602.539">16800 11011 20595,'-19'20'3267,"19"-20"-2242,19 0 801,1-20-97,40 20-383,0-19-770,-1-1-512,0 20-320,1 0-449,0 0-960,-21 0-866,-19 0-1665,1 0-16815</inkml:trace>
  <inkml:trace contextRef="#ctx0" brushRef="#br3" timeOffset="223876.9531">17972 11111 14509,'0'-20'1826,"-20"20"-545,20 0 1057,0 0-352,0 0-672,0 0-546,0 0-127,0 0 64,0 0-65,0 0-288,0-20 33,0 20-257,0-20 0,0 20-32,0-20-96,0 20 224,0 0-63,-19 0-161,-1 20 64,-1 0-96,21 20 32,-19-1-32,19-19 32,0 20-33,19-20 33,2 0 33,-1-20 63,-1 0-64,21-20 32,-20 0 32,19-20-64,-18 20 0,-21-19-96,0 19 64,-21 0-96,2 0-193,-1 20-159,-20-20-257,20 20 1,1 0-706,19 20-1472,-20-20-4229</inkml:trace>
  <inkml:trace contextRef="#ctx0" brushRef="#br3" timeOffset="224585.9375">18509 11091 16047,'-20'-20'3299,"20"20"-1473,20 20-1,-1 0-544,1 19-191,0 1-546,0 20-416,19-21-32,-19 1-64,1 0 64,-2-20-32,-19 0-64,0-20 129,0 19 31,0-38 128,0 19-256,0-20-64,-19-20 192,19 0-160,0-19 64,0 19-96,0-20 32,0 41-32,0-1 64,19 0 32,1 40 32,0 19 0,0 1-64,0 0-32,-1 0 0,22 19-128,-22-39-512,1 0-353,20 0-641,-20-20-768,-20 0-2242,19 0-11660</inkml:trace>
  <inkml:trace contextRef="#ctx0" brushRef="#br3" timeOffset="225976.5625">18906 10634 10537,'-21'-40'2147,"21"21"767,0-1 97,21 0-737,-1 0-576,-1 0-289,21 0-128,0 0-288,0 20-288,-1 0-545,-19 20-64,0 20 64,-20 0-256,0 19-32,0-19-128,-20 20 160,0-21 128,20 1-64,-19 0 96,19-20 0,-20-20 96,20 19 32,20-19 1,-20-19 191,19 19-96,21-20-96,0 0-128,-1 0 0,1 0-96,0 20-416,-20-20-385,19 20-608,-19 20-1218,0 0-3971</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2-01T18:51:42.616"/>
    </inkml:context>
    <inkml:brush xml:id="br0">
      <inkml:brushProperty name="width" value="0.05292" units="cm"/>
      <inkml:brushProperty name="height" value="0.05292" units="cm"/>
    </inkml:brush>
  </inkml:definitions>
  <inkml:trace contextRef="#ctx0" brushRef="#br0">1529 9860 11050,'-40'-40'2851,"20"0"-513,1 20-96,-2 1-737,-18-21-512,-1 20-128,0 0-160,-19 0-225,-1 20-31,20 0-225,-19 0 96,19 40-256,-20 0-32,21 39 128,-1 1 33,20 19 223,1 20-128,19 0-128,0 0-127,19-19 95,21-21-128,19-19 224,1-21-160,20-19 96,19-20-640,0-20-353,0-19-769,21-1-1921,-21 0-6182</inkml:trace>
  <inkml:trace contextRef="#ctx0" brushRef="#br0" timeOffset="506.8359">1826 9939 15951,'0'60'1537,"0"-40"-576,0 19 288,0 21-32,20-1-416,-20 1-385,21-20-127,-2-1-65,1 1 192,-20 0 1,20-40 95,-20 20-31,0-20 159,0 0 289,0 0-769,0-20-128,-20 0-32,0 0 0,1-39-64,-2 19-192,-18-40-288,19 1 287,0-20 97,0 19 32,20 21 96,20 19-160,0 0 192,0 40 128,19 20-192,21 40 96,0 19 32,0 20 96,-1 1-96,0-21-64,-19-19 32,0-1-32,-1-39-256,1 20-289,-20-20-448,-20 0-480,0-20-801,0 19-1762</inkml:trace>
  <inkml:trace contextRef="#ctx0" brushRef="#br0" timeOffset="666.9922">1807 10356 18321,'-20'40'3075,"20"-40"-2018,0-20 448,20 0-1281,-1 0-448,41-19-737,0-1-1121,20 20-4548</inkml:trace>
  <inkml:trace contextRef="#ctx0" brushRef="#br0" timeOffset="1303.7109">2621 10416 14445,'0'-40'4356,"0"20"-2370,-20-20 32,20 1-609,-20-1-448,0 0-96,-19-19-288,-1 19-161,20-20-288,-20 21 0,20-1 32,1 20-63,-1 0-97,20 20-513,20 20 65,19 0 384,21 40 32,0 19 32,-1 0-193,21-19 33,-21-20 224,1-20-96,0-1 0,-1 1 128,-19-20 32,-21-20 161,1 1 447,1-1-31,-21-40-128,0 1-65,-21-1-192,1-19-31,1 19-770,-1-19-800,0 19-865,20 20-737,0 20-3170</inkml:trace>
  <inkml:trace contextRef="#ctx0" brushRef="#br0" timeOffset="3458.0078">3812 9959 2594,'-39'-20'6790,"-1"-20"-4451,20 21-354,1-1-127,-1 20 96,-1-20 64,21 0-384,-19 20-257,19 0-128,0 0-833,19 40-255,2 19 543,-1 21-127,19 19-193,-19-20-96,20 1-159,-1-21 63,1-19-32,0-20 128,0-20-32,-1 0 1,1-20 31,-1 0-128,-18-19 224,-1-1-95,-20 0-129,0 0-192,0 21 32,0-1-64,0 20-225,0 0-383,0 20 480,19 19 192,21-19-64,-20 20-32,19-40 192,2 0 32,-2 0 64,-19-20 64,0 0 32,0 0-95,-20 0 95,0-19-192,-20-1-96,0 20-577,0-20-544,0 1-640,20-1-417,0 20-417,0 0-2049,0 0-11211</inkml:trace>
  <inkml:trace contextRef="#ctx0" brushRef="#br0" timeOffset="3689.4531">4567 9840 17712,'0'40'1794,"0"-1"-865,-20 1 544,20 0-95,0 19-193,0 1-192,0-1-481,20-19-256,0 0-96,20-20-31,0 0-33,-1-20 96,1 19-288,19-19-225,-18-19-479,18-1-417,-39 20-961,19-20-1282,-39 0-2690</inkml:trace>
  <inkml:trace contextRef="#ctx0" brushRef="#br0" timeOffset="3828.125">4746 10217 12107,'-59'0'4164,"39"0"-2050,20 0-96,0-20-1217,20-19-417,-1 19-384,1-20-673,0 20-800,0-20-1090,0 21-2401</inkml:trace>
  <inkml:trace contextRef="#ctx0" brushRef="#br0" timeOffset="3958.0078">4468 10019 15566,'-80'0'3139,"61"-20"-1697,19-20-161,0 20-384,19-20-321,1 1-576,20-1-448,20 0-2211,-21 20-4900</inkml:trace>
  <inkml:trace contextRef="#ctx0" brushRef="#br0" timeOffset="4827.1484">5660 9800 18257,'20'20'1761,"-1"0"-1312,1 20 672,20 39-160,-1-19-289,2 19-287,-2 0-193,1-39-160,-1 20-416,1-40-577,0-1-961,-21-19-1601,2 0-6311</inkml:trace>
  <inkml:trace contextRef="#ctx0" brushRef="#br0" timeOffset="5081.0547">5580 9820 14926,'0'-60'6438,"20"21"-4997,19-1-672,21 0 64,20 20-257,-1 20-384,1 20-128,19 0 0,0 40-288,-20-21-192,-19 41-225,-20-21 193,-20 21 288,-20-1 96,-40 1 0,1-21 64,-2 1-32,2-20-417,-1-1-704,20-19-993,1-20-1538,-1-20-10857</inkml:trace>
  <inkml:trace contextRef="#ctx0" brushRef="#br0" timeOffset="5333.9844">6374 9919 19794,'20'40'2338,"-20"0"-1921,21 19 704,-21 1-96,39-20-385,-20-1-319,22-19 95,18-20-192,0 0-63,1-20 31,0-19-64,-21-21-256,-19 20-96,-20 1-1,0-1 1,-39 0-224,-21 40-129,-20-20 97,21 40 191,-20-20 193,0 20-320,38-20-1602,-18 0-4869</inkml:trace>
  <inkml:trace contextRef="#ctx0" brushRef="#br0" timeOffset="5804.6875">7268 9780 18449,'20'-59'2530,"0"59"-1665,0 0-384,0 0-65,-1 39-32,21 41 225,0-1-289,0 1-160,-1 19-96,21-39-160,0-21-416,-21 1-129,1-40-928,0 0-1186,-21 0-960,-19-20-6471</inkml:trace>
  <inkml:trace contextRef="#ctx0" brushRef="#br0" timeOffset="6108.3984">7466 9860 15438,'-39'-60'3588,"39"40"-1571,20-19-223,-1 19-705,2 0-640,18 20-225,1 20-128,0 19-32,0 21-32,-1 0-96,1-1 0,-20 1-64,0-21 224,19 1-192,-19-20 0,20 0 96,0-20-64,-1 20 96,1 0-128,0-1 160,0 1-128,-20 0 96,-20 20 0,-20 19-32,-1-19 128,2 0-32,-21 0 0,0-21-96,1 1-481,18 0-287,-18-20-802,19 0-2017,0-20-4261</inkml:trace>
  <inkml:trace contextRef="#ctx0" brushRef="#br0" timeOffset="6327.1484">8122 9999 7847,'20'0'11819,"-20"20"-11338,0 19 896,0 1-128,0 0-512,0-1-257,20 1-288,19 0-31,1-20-97,0-20-32,0 0 0,-1-20-225,1 0-383,0 0-353,-21-20-704,2 21-1474,-21-21-4324</inkml:trace>
  <inkml:trace contextRef="#ctx0" brushRef="#br0" timeOffset="6463.8672">8142 10158 6438,'-40'-20'12620,"40"-20"-10955,0 0-608,0 1-288,40-21-673,-20 20-673,0 1-1376,-1-1-3845</inkml:trace>
  <inkml:trace contextRef="#ctx0" brushRef="#br0" timeOffset="6586.9141">8042 9820 13356,'-59'20'5189,"39"-20"-3203,20-20-865,0 0-801,40-20 129,-1-19-257,2 19-160,38-19-1313,-20 19-6535</inkml:trace>
  <inkml:trace contextRef="#ctx0" brushRef="#br0" timeOffset="7064.4531">8777 9760 17328,'-19'-59'2979,"19"59"-1057,0-20-289,0 20-640,0 0-769,19 40 225,-19-1-1,20 41-128,20-21-159,-20 41-97,20-41 64,-1 21-481,21-21-255,-21-19-193,1-20-320,-20 0-673,20 0-1281,-20-20-2978</inkml:trace>
  <inkml:trace contextRef="#ctx0" brushRef="#br0" timeOffset="7296.875">9056 9661 10634,'0'0'10217,"-21"0"-9160,21 20-961,0 20 641,21-1 224,-2 21-64,1 0-417,20-1-288,19 1 1,-19-1-97,0 1-32,20-20-385,-21-21-95,-19 1-705,20 0-609,-21-20-704,-19 20-2242,0-20-10154</inkml:trace>
  <inkml:trace contextRef="#ctx0" brushRef="#br0" timeOffset="7522.4609">8519 9899 13869,'0'-19'9513,"0"-21"-7816,40 0-960,0 0 32,-1 1-225,1-1-512,20 0 0,-1 1-160,1-1-416,19 0-449,1 20-449,-1 0-1184,20 1-3332</inkml:trace>
  <inkml:trace contextRef="#ctx0" brushRef="#br0" timeOffset="7868.1641">9691 9741 19442,'-40'-60'1121,"20"40"-641,20 20 225,0 20-449,-20 0 353,20 39-161,0 1-255,20 19-65,0 1 96,0-1 0,20-19-224,0-20 96,19-21 0,0 1-32,-19 0-64,0-20-192,0-20-288,-1 20-129,-18-39-896,-2 19-2115,-19 0-4099</inkml:trace>
  <inkml:trace contextRef="#ctx0" brushRef="#br0" timeOffset="8021.4844">9651 10038 13132,'-40'0'6694,"60"-19"-5509,0-1-416,20-20 96,0 0-609,-1 1-192,21-1-1089,-21 20-2786,-18-20-4261</inkml:trace>
  <inkml:trace contextRef="#ctx0" brushRef="#br0" timeOffset="8173.8281">9651 9780 17328,'-79'-20'3523,"79"1"-2338,-20-21-128,20 0-160,20-19 0,19-1-224,21 20-449,-20-19-256,19 39-417,-19-20-1248,19 40-1762,-19 0-4741</inkml:trace>
  <inkml:trace contextRef="#ctx0" brushRef="#br0" timeOffset="8625">10287 10158 16143,'20'39'448,"-20"-39"417,-20 20 801,0-20-97,0 0-512,-20-20-224,1 0-353,-1-19 161,20-1-193,-20-20 1,21-19-257,-2 0-288,21-1 128,21 1-96,18 19 352,1 1-160,0-1-256,19 40 128,-19 0-128,0 40-64,-1 0-289,1 20-255,-20 19-33,-20 1 160,0 19 289,-20-19 352,0 19 32,0-39 513,1 20 384,19-41 224,-20 1-224,40 0-161,-20-20-127,39 0 224,-19 0-128,20-20-33,0 0-447,19 20-257,-19-19 64,-1-1-513,1 20-608,0 0-608,0 0-705,-1 20-1858,-19-1-11916</inkml:trace>
  <inkml:trace contextRef="#ctx0" brushRef="#br0" timeOffset="8955.0781">10724 9423 21364,'20'-80'2722,"-1"61"-1921,-19-21 224,40 20-224,-20 0 32,19 0-481,-18 0-256,38 20-224,-39 20 0,20 0-128,0 20-417,-21 0 96,1 19 129,-20-19 224,0 19 224,0 1 64,-20-20 192,1 19 128,-2-39-31,21 20-97,-19-20-256,19 0-32,0-1-384,19 1-641,2 0-1506,-2 0-5188</inkml:trace>
  <inkml:trace contextRef="#ctx0" brushRef="#br0" timeOffset="9091.7969">11141 10158 27289,'0'0'1346,"0"0"-1475,0 0 194,20-20-290,-20 20-1120,19 0-1121,-19 0-5029</inkml:trace>
  <inkml:trace contextRef="#ctx0" brushRef="#br0" timeOffset="35954.1016">1211 11150 4388,'0'0'7495,"0"-19"-5445,-20 19-193,0-20 418,0 0-322,1 20-831,-1-20-194,0 0-383,0 20-289,0-20-160,1 20 32,-2 20-192,1-20 32,1 20 0,-1 0-128,20 0 160,0 19-128,0 1-160,20 0-161,-20 19 65,19 1 96,1 0 95,1-1 193,-2 1 65,1-21-162,-20 21 129,20-20-32,0-1 0,-20-19 129,0 20 127,0-20 0,0 0-224,0 0 32,20-20 256,-20 19 1,19-19-65,1 0-160,0 0 0,20 0-96,0 0 64,-1 0-192,1 0-384,-20 20-257,19-20-608,-19 0-1410,1 0-1025,-2 20-3715</inkml:trace>
  <inkml:trace contextRef="#ctx0" brushRef="#br0" timeOffset="36673.8281">1787 11131 2850,'-20'-40'14574,"0"20"-13485,0 20-833,1 0 577,-1 0-160,20 0-193,0 20-95,0 0 127,0 19-64,20 21 129,-1 0-545,-19-1 32,20 1-64,20-1 64,-20-19-64,-1 20-512,1-21-225,1-19-480,-2 0-801,-19 0-1409,20 0-2275</inkml:trace>
  <inkml:trace contextRef="#ctx0" brushRef="#br0" timeOffset="36875">1648 11528 15022,'-40'0'3139,"20"0"-1282,20 0-511,0 0-257,0 0-224,20-20-257,0 20-512,0-20-128,20 0-288,-1 0-129,1 0-159,0 1-833,-1-1-1218,-18 0-1473,18 0-4356</inkml:trace>
  <inkml:trace contextRef="#ctx0" brushRef="#br0" timeOffset="37193.3594">1867 11091 11466,'0'-20'705,"0"20"-481,0 0 2114,0 40-448,19-1-288,1 21-449,20 39-481,-1-19-191,2-1-33,-2-19-159,1-1-65,-20-39-192,-20 0 288,19 0 129,-19-20-129,20 0-32,-20 0 385,0 0 352,-20-20-545,20 0-480,-19-20 64,-1-19 64,20 19-224,-20 20-64,20 0 128,0 1-256,20 19-96,0 0 191,-1 19 65,21 21-32,-20-20-449,39 20-319,-19-20-1090,0-1-1506,0-19-2914</inkml:trace>
  <inkml:trace contextRef="#ctx0" brushRef="#br0" timeOffset="37591.7969">2561 11289 13356,'-19'20'1826,"-1"0"-769,0 0 1025,0 20-224,0-1-417,1 1-576,19 20-257,0-21-415,19 1-225,1-20 160,-20-20 0,40 0 128,-40 0-64,20 0 128,-1-20-63,-19 0-65,20 0-64,-20-19-96,0 19-128,0-20 192,-20 20-128,1 20 0,19-20 0,0 20-160,-20 0-129,20 20 1,20 0 224,-20 20 32,19-20 192,1 0-224,0-1 32,20 1-288,-21-20-481,2 0-384,-1 0-929,-1 0-2114,1-20-9097</inkml:trace>
  <inkml:trace contextRef="#ctx0" brushRef="#br0" timeOffset="37874.0234">2720 11289 13612,'20'60'2371,"-20"-20"-1378,0-1 544,20 1 225,-20 0-97,0-20-800,0 0-545,20-1-95,-20-19-193,0 0 256,0 0 32,0 0 65,0-19-97,20-1-64,-20 0-128,0 20-224,0-20 64,19 0-320,-19 20 255,20 0-159,1 20 160,18 0 128,-19 0-256,20 0-1218,-1-1-1632,1-19-3012</inkml:trace>
  <inkml:trace contextRef="#ctx0" brushRef="#br0" timeOffset="39257.8125">3614 11091 11434,'-20'-40'4260,"0"20"-2722,20 20-449,-20-20 192,20 40-640,0 0-97,20 20 33,0 0-129,0 19-63,19 21-161,-18-21-128,18 1-128,1-1 64,0 1-32,-21-40-353,22 19-736,-22-19-768,1 0-1699,-20-20-3138</inkml:trace>
  <inkml:trace contextRef="#ctx0" brushRef="#br0" timeOffset="39924.8047">3554 11468 16527,'0'0'2979,"0"-20"-1986,20 0 705,20 1-513,-20-21-641,20 20-416,-20-20-32,19 1-256,1-1-96,-20 0-289,19 0-127,-39 1-385,0 19-64,0-20-96,-20 20-33,1 0 514,-1 1 383,0 19 97,20 0 256,0 19 192,0 21 289,0 0 448,40 19-225,-21 21 65,22-21-64,-2 1-33,21 0-223,-21-21-65,1 1-320,-20 0 128,-1-20 1,2-1-1,-21-19 128,20 20 0,-20-20 97,-20 0 63,20 0-192,-21-20-352,21 20-32,0-19-32,0-1 0,0 0-160,0 20 96,21 0 96,18 0-1,-19 0 162,20 20-1,-1-20 0,21 0 32,-20-20 32,-20 0 128,0 0 128,-1-20-31,-19 21-129,20-21-64,-20 0 32,-20 20-128,1 0 0,-1-19 1,0 39-162,0 0 1,0 0-96,1 20 32,19 19 64,-21 1 96,42 0 128,-21 19 96,39-19-64,1-20-128,-1 0-32,21 0-32,0-20-352,-21 0-128,21 0-834,-21-20-1536,2 20-4261</inkml:trace>
  <inkml:trace contextRef="#ctx0" brushRef="#br0" timeOffset="41517.5781">5183 10912 11402,'-20'-20'1538,"0"20"-545,20 0 160,0 0 288,0 20-64,0 20-416,20 0-320,0-1-417,0 1-128,-1-20-32,1 0-64,1 0-512,-2-1-705,1-19-801,0 0-1345,-20 0-3684</inkml:trace>
  <inkml:trace contextRef="#ctx0" brushRef="#br0" timeOffset="41691.4062">5263 10952 10634,'0'-20'3042,"0"20"-1920,0 0-98,0 0 98,19 20-386,1 0-480,0-20-191,0 39-130,19-19-255,-19 0-96,1 0-353,-2 0-961,1 20-1953,-1-21-7239</inkml:trace>
  <inkml:trace contextRef="#ctx0" brushRef="#br0" timeOffset="42061.5234">5739 11289 13901,'-20'0'2530,"0"0"-1697,20 20 32,0 20 352,0 0 96,20-1-544,0 1-321,20 0-288,-21-20-64,22-20 1,17 0 127,-17 0-64,-2-40 32,-19 20-96,0-20-64,-20 1-64,0-1-128,-20 0-224,0 20-289,-19 1-128,-21-1 1,21 20-97,-2 0-769,2 20-640,-1 19-3107</inkml:trace>
  <inkml:trace contextRef="#ctx0" brushRef="#br0" timeOffset="42778.3203">6097 10992 12075,'-41'-40'2306,"41"20"32,-19 0-416,19 20-160,0 0-193,0 20-1152,0 0-225,19 39 224,2 1 65,-1 0-257,-1-1-96,21 1 32,-20-40-64,19 19 0,-19-39 0,1 0 129,-2 0-33,-19 0 96,20-20-96,20 1-192,-20-1 0,-1 0-32,22 20-64,-22 0 64,20 40-64,2-21-32,-22 21 32,1 0 64,-20 0 0,0-1 96,0 1-32,-20 0 32,1-20-64,-1-1 96,-20 1-192,20-20 32,-20 0-192,20 0-161,-19 0-640,19-20-1217,0 1-2018,-19-1-6470</inkml:trace>
  <inkml:trace contextRef="#ctx0" brushRef="#br0" timeOffset="43053.7109">6632 11349 13805,'21'40'2242,"-1"-20"-320,-1 19-257,1-19-256,0 0-159,0 0-322,0-20-223,-1 0-160,1 0 159,1-20-127,-21-20-225,19 20-192,-19-19-96,0-1-32,0 20-512,0-20-225,0 21-896,0-1-801,0 0-1570,0 20-5862</inkml:trace>
  <inkml:trace contextRef="#ctx0" brushRef="#br0" timeOffset="43205.0781">7010 11369 15887,'39'59'3491,"-39"-59"-1185,21 20-640,-21-20-834,20 20-639,-20-20-193,19 0-225,-19 0-575,0 0-738,20-20-1761,-40 20-4484</inkml:trace>
  <inkml:trace contextRef="#ctx0" brushRef="#br0" timeOffset="43334.9609">6950 11210 9384,'-39'0'7720,"39"-20"-5670,-21 20-1121,21-20-769,21 0-224,-1 20-1218,-1-19-2657,1-1-10059</inkml:trace>
  <inkml:trace contextRef="#ctx0" brushRef="#br0" timeOffset="43647.4609">7268 11270 19378,'-19'59'1505,"19"-39"-1409,19 20 641,1-1 160,0-19 160,0 20-449,0-20-287,19 0-257,1-20 160,-20 0-128,20 0 96,-20-20-128,-1-20-64,-19 20 32,0-19-192,-19 19 64,-22-20-32,22 0-224,-41 20 256,21 1 32,-1 19-129,20-20 33,-19 20-64,39 0-673,0 0-1217,0 20-1089,19-20-1730</inkml:trace>
  <inkml:trace contextRef="#ctx0" brushRef="#br0" timeOffset="43885.7422">7546 11329 18001,'0'40'2562,"0"-20"-2114,20 0 641,-20-1 32,20 1-256,0 0-576,-1 0-65,22-20-32,-22 0-192,21 0 96,-20 0-64,0-20-64,-1 0-256,-19 0-321,0 1-448,20-1-801,-20 0-1793,0-20-2403</inkml:trace>
  <inkml:trace contextRef="#ctx0" brushRef="#br0" timeOffset="44167.9687">7963 11131 14798,'0'0'3939,"0"0"-2658,-20 0-448,1 19-64,-1 1 480,-1 0-416,21 20-545,0-20-256,0-20-64,0 20 32,41-1-64,-22-19 128,21 0-64,0 20-32,0-20-64,-1 0 64,1 20 32,-20-20-32,0 20 96,-20 0 32,-20 0 32,20 0 0,-20 19-64,0-39-31,0 20-130,20-20-671,-19 0-834,19 0-3010,-20 0-12492</inkml:trace>
  <inkml:trace contextRef="#ctx0" brushRef="#br0" timeOffset="45313.4766">8459 10932 12587,'0'-20'929,"0"20"-416,0 0 640,0 0 320,0 20-736,0 0-289,0 0-352,0 19-31,0-19-130,21 20-511,-21-20-897,20-20-1570,-1 0-3363</inkml:trace>
  <inkml:trace contextRef="#ctx0" brushRef="#br0" timeOffset="45928.7109">8618 10872 14029</inkml:trace>
  <inkml:trace contextRef="#ctx0" brushRef="#br0" timeOffset="46609.375">8638 10872 2306,'0'-19'3523,"-20"19"-1185,20 0 0,-19-20-159,19 20-33,0 0-385,0 20-960,-20-1-481,20 1 65,0 20-1,20 0-256,-20-1-32,19 1-288,1 0-961,0-20-801,0 0-1986,-20-1-7525</inkml:trace>
  <inkml:trace contextRef="#ctx0" brushRef="#br0" timeOffset="47659.1797">9254 11270 13068,'0'0'1665,"0"0"-1280,0 19 544,0 1 448,20 20-576,0 0-193,0-1-383,0 1-129,-1-20 96,1 0 224,0-20-95,-20 0-65,0 0 96,20 0 0,-20 0 65,0-20-225,-20 0-64,20-20-32,0 1-64,-20-1 0,20 0-128,0 1-96,-20 19 32,20 20-64,20 0-65,0 0 193,-20 39 96,40 1-32,-21 0-32,2 0 128,-2-21-64,1 1 0,0 0-64,0-20 160,-20 0 0,0 0 65,20 0 95,-20-20 32,0-19-128,0 19-160,0 0 32,20 0-64,-20 0-96,19 20-64,1 0 128,0 0 0,20 20 32,0 0 32,-1 20 96,1-21-96,0 1 0,-21-20 96,2 0-96,-2-20 288,1 1 97,0-1-33,-20 0-128,0-20 0,0 0-64,-20 21-95,20-1-33,-20-20 64,1 40-32,19-20 0,-21 20-96,21 20-64,-19 0-97,19 0 193,0 19 0,19 1 0,-19 20 129,40-21-193,-20 1-1,20-20-95,0 0-480,19 0-642,-19-20-447,20-20-1026,-21 0-1377,-19 0-5861</inkml:trace>
  <inkml:trace contextRef="#ctx0" brushRef="#br0" timeOffset="47848.6328">10207 11071 11562,'-39'-40'4293,"19"20"-2019,20 20-1281,0 20-417,0 20 65,0 0 95,20-1-351,19 41-193,1-40-96,0 19-384,0-19-353,-1 0-640,1-21-1025,-1 1-1602,-39-20-6085</inkml:trace>
  <inkml:trace contextRef="#ctx0" brushRef="#br0" timeOffset="48290.0391">10148 11349 16655,'-20'0'1666,"40"-20"-577,0 20 769,-1-20-1090,21 0-640,-20 1 33,0-1-257,0 0 192,0-20-224,0 20-129,-1-19 129,-19-1-96,0-20 0,0 21-129,0-1 129,0 0 224,0 20 160,0 20 0,0 20-160,0 0 129,20 40 159,0-1-64,0 21 32,0-1 33,-1-19 127,21-21-32,-20 1-127,0-20-161,0 0 128,0 0-128,-20-1 32,20-19 64,-20 0 257,0-19 191,0-1-255,0-20-193,0 0-64,0 20-96,0 1 0,19-1-352,1 20 64,0 0-129,0 39-159,20-19-609,-20 20-1154,19-20-1728,-19 0-4037</inkml:trace>
  <inkml:trace contextRef="#ctx0" brushRef="#br0" timeOffset="48565.4297">10883 11270 14125,'0'0'3683,"0"0"-3170,0 39 320,19-19 160,1 20 224,0 0-641,0-21-287,0 1-161,19-20-64,1 0 96,-20 0-32,0-20 0,0-19-160,0 19 32,-20-20-96,-20 20 96,0-19-96,0 19-128,-19 0-33,-1 20 1,0-20 32,20 20-256,-20 20-609,21-20-1282,19 0-4195</inkml:trace>
  <inkml:trace contextRef="#ctx0" brushRef="#br0" timeOffset="49275.3906">11438 11230 13452,'-19'-20'2403,"-1"0"-642,20 20-159,-20 0-545,20 0-64,-20 20-545,20 20-128,-20-1-31,20 21-33,0 0 0,20-1-64,0-19-128,0 0 0,19-21-64,1-19 0,0 0 129,-20-39-1,20-1 32,-1 0-64,-19-19-64,-20-1 0,0 1-32,0-1 64,-40 0-160,21-19-192,-21 19-65,0 1 289,1 19 64,18 20 64,2 0 289,-1 20 127,0 0-224,20 20 129,0 20 31,20 20-96,0-1-95,20 21-97,-1-1-96,1-19 0,19-1-192,-19 1-225,0-21 33,0-19-353,-21 20-416,21-20-704,-20-20-1058,-20 20-3523</inkml:trace>
  <inkml:trace contextRef="#ctx0" brushRef="#br0" timeOffset="49795.8984">11816 10773 20563,'-20'-40'1922,"20"21"-1666,0-21 224,20 20 225,0 20-320,-20-20-225,19 20-128,2 0-32,-2 0 96,21 20-160,0 0 64,-1 0 0,-18 0 0,18 19-64,1 21 96,-1-20-64,1 19 32,0 1-96,-20-1-1,20 1-31,-21-1 32,1 1 32,20 0-128,-20-1-128,19 1-161,-18-21-191,-2 1 351,-19 20 257,0-21 32,0 1 128,-19-20 97,-2 20-65,2-20 288,-21 19 32,0-39-255,1 20-257,-1-20-225,0 20-928,0-20-2659,1 0-12299</inkml:trace>
  <inkml:trace contextRef="#ctx0" brushRef="#br0" timeOffset="53958.0078">7963 9800 5701,'0'0'1089,"0"0"-513,0 0 1218,0 0-64,0 0 31,0 0-704,0 0-608,0 20 320,0-20 95,0 20-31,20 0 0,0 0-192,-20-1-353,20 1-160,-1 0-64,2 0-96,-21 0-577,20 0-960,-20 19-1090,0-19-3042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08F-8C0F-4F63-86DC-E7B67385E4BD}" type="datetimeFigureOut">
              <a:rPr lang="en-US" smtClean="0"/>
              <a:pPr/>
              <a:t>2/16/12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38DAD-5F37-4EA5-A798-26ED1E4539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Welcome to this first course in the design and analysis of algorithms.  </a:t>
            </a:r>
          </a:p>
          <a:p>
            <a:r>
              <a:rPr lang="en-US" sz="1200" kern="1200" dirty="0" smtClean="0">
                <a:solidFill>
                  <a:schemeClr val="tx1"/>
                </a:solidFill>
                <a:effectLst/>
                <a:latin typeface="+mn-lt"/>
                <a:ea typeface="+mn-ea"/>
                <a:cs typeface="+mn-cs"/>
              </a:rPr>
              <a:t>I imagine many of you are already clear on your reasons for taking this course, but let me begin by justifying the course’s existence, and giving you several different motivations for learning about algorithms.</a:t>
            </a:r>
          </a:p>
          <a:p>
            <a:r>
              <a:rPr lang="en-US" sz="1200" kern="1200" dirty="0" smtClean="0">
                <a:solidFill>
                  <a:schemeClr val="tx1"/>
                </a:solidFill>
                <a:effectLst/>
                <a:latin typeface="+mn-lt"/>
                <a:ea typeface="+mn-ea"/>
                <a:cs typeface="+mn-cs"/>
              </a:rPr>
              <a:t>So what is an algorithm?  We won’t need a precise definition, but basically, an algorithm is a well-defined set of rules --- a recipe, in effect --- for solving a computational problem.  For example: given a list of numbers, rearrange them into sorted order; given a road network, an origin, and a destination, compute the shortest path from the origin to the destination; given a set of tasks with deadlines, determine whether or not it is possible to complete all the tasks by their deadlines.</a:t>
            </a:r>
          </a:p>
          <a:p>
            <a:r>
              <a:rPr lang="en-US" sz="1200" kern="1200" dirty="0" smtClean="0">
                <a:solidFill>
                  <a:schemeClr val="tx1"/>
                </a:solidFill>
                <a:effectLst/>
                <a:latin typeface="+mn-lt"/>
                <a:ea typeface="+mn-ea"/>
                <a:cs typeface="+mn-cs"/>
              </a:rPr>
              <a:t>Why study algorithms?  </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Finally, I hope that by the end of the course a constant fraction of you will agree with me that designing and analyzing algorithms is simply </a:t>
            </a:r>
            <a:r>
              <a:rPr lang="en-US" sz="1100" i="1" kern="1200" dirty="0" smtClean="0">
                <a:solidFill>
                  <a:schemeClr val="tx1"/>
                </a:solidFill>
                <a:effectLst/>
                <a:latin typeface="+mn-lt"/>
                <a:ea typeface="+mn-ea"/>
                <a:cs typeface="+mn-cs"/>
              </a:rPr>
              <a:t>fun</a:t>
            </a:r>
            <a:r>
              <a:rPr lang="en-US" sz="1100" kern="1200" dirty="0" smtClean="0">
                <a:solidFill>
                  <a:schemeClr val="tx1"/>
                </a:solidFill>
                <a:effectLst/>
                <a:latin typeface="+mn-lt"/>
                <a:ea typeface="+mn-ea"/>
                <a:cs typeface="+mn-cs"/>
              </a:rPr>
              <a:t>.  It’s an endeavor that requires a rare blend of creativity and precision.  It can be frustrating at times, but more than that, it’s addictive.</a:t>
            </a:r>
          </a:p>
          <a:p>
            <a:r>
              <a:rPr lang="en-US" sz="1100" kern="1200" dirty="0" smtClean="0">
                <a:solidFill>
                  <a:schemeClr val="tx1"/>
                </a:solidFill>
                <a:effectLst/>
                <a:latin typeface="+mn-lt"/>
                <a:ea typeface="+mn-ea"/>
                <a:cs typeface="+mn-cs"/>
              </a:rPr>
              <a:t>Let’s now descend from these lofty generalities and get much more concrete.  And let’s remember that we’ve all been learning and using algorithms since we were little kids.</a:t>
            </a:r>
          </a:p>
          <a:p>
            <a:endParaRPr lang="en-US" sz="1100"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Finally, I hope that by the end of the course a constant fraction of you will agree with me that designing and analyzing algorithms is simply </a:t>
            </a:r>
            <a:r>
              <a:rPr lang="en-US" sz="1100" i="1" kern="1200" dirty="0" smtClean="0">
                <a:solidFill>
                  <a:schemeClr val="tx1"/>
                </a:solidFill>
                <a:effectLst/>
                <a:latin typeface="+mn-lt"/>
                <a:ea typeface="+mn-ea"/>
                <a:cs typeface="+mn-cs"/>
              </a:rPr>
              <a:t>fun</a:t>
            </a:r>
            <a:r>
              <a:rPr lang="en-US" sz="1100" kern="1200" dirty="0" smtClean="0">
                <a:solidFill>
                  <a:schemeClr val="tx1"/>
                </a:solidFill>
                <a:effectLst/>
                <a:latin typeface="+mn-lt"/>
                <a:ea typeface="+mn-ea"/>
                <a:cs typeface="+mn-cs"/>
              </a:rPr>
              <a:t>.  It’s an endeavor that requires a rare blend of creativity and precision.  It can be frustrating at times, but more than that, it’s addictive.</a:t>
            </a:r>
          </a:p>
          <a:p>
            <a:r>
              <a:rPr lang="en-US" sz="1100" kern="1200" dirty="0" smtClean="0">
                <a:solidFill>
                  <a:schemeClr val="tx1"/>
                </a:solidFill>
                <a:effectLst/>
                <a:latin typeface="+mn-lt"/>
                <a:ea typeface="+mn-ea"/>
                <a:cs typeface="+mn-cs"/>
              </a:rPr>
              <a:t>Let’s now descend from these lofty generalities and get much more concrete.  And let’s remember that we’ve all been learning and using algorithms since we were little kids.</a:t>
            </a:r>
          </a:p>
          <a:p>
            <a:endParaRPr lang="en-US" sz="1100"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Finally, I hope that by the end of the course a constant fraction of you will agree with me that designing and analyzing algorithms is simply </a:t>
            </a:r>
            <a:r>
              <a:rPr lang="en-US" sz="1100" i="1" kern="1200" dirty="0" smtClean="0">
                <a:solidFill>
                  <a:schemeClr val="tx1"/>
                </a:solidFill>
                <a:effectLst/>
                <a:latin typeface="+mn-lt"/>
                <a:ea typeface="+mn-ea"/>
                <a:cs typeface="+mn-cs"/>
              </a:rPr>
              <a:t>fun</a:t>
            </a:r>
            <a:r>
              <a:rPr lang="en-US" sz="1100" kern="1200" dirty="0" smtClean="0">
                <a:solidFill>
                  <a:schemeClr val="tx1"/>
                </a:solidFill>
                <a:effectLst/>
                <a:latin typeface="+mn-lt"/>
                <a:ea typeface="+mn-ea"/>
                <a:cs typeface="+mn-cs"/>
              </a:rPr>
              <a:t>.  It’s an endeavor that requires a rare blend of creativity and precision.  It can be frustrating at times, but more than that, it’s addictive.</a:t>
            </a:r>
          </a:p>
          <a:p>
            <a:r>
              <a:rPr lang="en-US" sz="1100" kern="1200" dirty="0" smtClean="0">
                <a:solidFill>
                  <a:schemeClr val="tx1"/>
                </a:solidFill>
                <a:effectLst/>
                <a:latin typeface="+mn-lt"/>
                <a:ea typeface="+mn-ea"/>
                <a:cs typeface="+mn-cs"/>
              </a:rPr>
              <a:t>Let’s now descend from these lofty generalities and get much more concrete.  And let’s remember that we’ve all been learning and using algorithms since we were little kids.</a:t>
            </a:r>
          </a:p>
          <a:p>
            <a:endParaRPr lang="en-US" sz="1100"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study algorithms?  First, understanding the basics of algorithms, and the related field of data structures, is crucial for doing serious work in almost any other branch of computer science.  This is the reason why, at Stanford, this course is required for every degree that the computer science department grants (BS, MS, and PhD).  For example: routing in communication networks piggybacks on classical shortest-path algorithms; the effectiveness of public-key cryptography rests on that of number-theoretic algorithms; computer graphics needs the computational primitives supplied by geometric algorithms; database indices rely on balanced search tree data structures; computational biology uses dynamic programming algorithms to measure genome similarity; and so on.</a:t>
            </a:r>
          </a:p>
        </p:txBody>
      </p:sp>
      <p:sp>
        <p:nvSpPr>
          <p:cNvPr id="4" name="Slide Number Placeholder 3"/>
          <p:cNvSpPr>
            <a:spLocks noGrp="1"/>
          </p:cNvSpPr>
          <p:nvPr>
            <p:ph type="sldNum" sz="quarter" idx="10"/>
          </p:nvPr>
        </p:nvSpPr>
        <p:spPr/>
        <p:txBody>
          <a:bodyPr/>
          <a:lstStyle/>
          <a:p>
            <a:fld id="{8FF38DAD-5F37-4EA5-A798-26ED1E453939}"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Second, algorithms play a key role in modern technological innovation.  To give just one obvious example, search engines use a tapestry of algorithms to efficiently compute the relevance of various Web pages --- with Google’s “PageRank” algorithm being the most well-known.  </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Indeed, in a December 2010 report to the United States White House, the President’s Council of Advisors on Science and Technology argued that “in many areas, performance gains due to improvements in algorithms have vastly exceeded even the dramatic performance gains due to increased processor speed.”</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Third, although this is outside the scope of the course, algorithms are increasingly being used to provide a novel “lens” on processes outside of computer science and technology.  For example: the study of quantum computation has provided a new, computational viewpoint on quantum mechanisms; price fluctuations in economic markets can be fruitfully viewed as an algorithmic process; and even evolution can be usefully thought of as a surprisingly effective search algorithm.</a:t>
            </a:r>
          </a:p>
        </p:txBody>
      </p:sp>
      <p:sp>
        <p:nvSpPr>
          <p:cNvPr id="4" name="Slide Number Placeholder 3"/>
          <p:cNvSpPr>
            <a:spLocks noGrp="1"/>
          </p:cNvSpPr>
          <p:nvPr>
            <p:ph type="sldNum" sz="quarter" idx="10"/>
          </p:nvPr>
        </p:nvSpPr>
        <p:spPr/>
        <p:txBody>
          <a:bodyPr/>
          <a:lstStyle/>
          <a:p>
            <a:fld id="{8FF38DAD-5F37-4EA5-A798-26ED1E453939}"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two reasons might sound flippant, but I think both have more than a grain of truth to them.  I don’t know about you, but when I was a student, my favorite classes always were always challenging classes that, after struggling through them, left me feeling a few IQ points smarter than when I started.  I hope this course provides a similar experience for many of you.</a:t>
            </a:r>
          </a:p>
        </p:txBody>
      </p:sp>
      <p:sp>
        <p:nvSpPr>
          <p:cNvPr id="4" name="Slide Number Placeholder 3"/>
          <p:cNvSpPr>
            <a:spLocks noGrp="1"/>
          </p:cNvSpPr>
          <p:nvPr>
            <p:ph type="sldNum" sz="quarter" idx="10"/>
          </p:nvPr>
        </p:nvSpPr>
        <p:spPr/>
        <p:txBody>
          <a:bodyPr/>
          <a:lstStyle/>
          <a:p>
            <a:fld id="{8FF38DAD-5F37-4EA5-A798-26ED1E453939}"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Finally, I hope that by the end of the course a constant fraction of you will agree with me that designing and analyzing algorithms is simply </a:t>
            </a:r>
            <a:r>
              <a:rPr lang="en-US" sz="1100" i="1" kern="1200" dirty="0" smtClean="0">
                <a:solidFill>
                  <a:schemeClr val="tx1"/>
                </a:solidFill>
                <a:effectLst/>
                <a:latin typeface="+mn-lt"/>
                <a:ea typeface="+mn-ea"/>
                <a:cs typeface="+mn-cs"/>
              </a:rPr>
              <a:t>fun</a:t>
            </a:r>
            <a:r>
              <a:rPr lang="en-US" sz="1100" kern="1200" dirty="0" smtClean="0">
                <a:solidFill>
                  <a:schemeClr val="tx1"/>
                </a:solidFill>
                <a:effectLst/>
                <a:latin typeface="+mn-lt"/>
                <a:ea typeface="+mn-ea"/>
                <a:cs typeface="+mn-cs"/>
              </a:rPr>
              <a:t>.  It’s an endeavor that requires a rare blend of creativity and precision.  It can be frustrating at times, but more than that, it’s addictive.</a:t>
            </a:r>
          </a:p>
          <a:p>
            <a:r>
              <a:rPr lang="en-US" sz="1100" kern="1200" dirty="0" smtClean="0">
                <a:solidFill>
                  <a:schemeClr val="tx1"/>
                </a:solidFill>
                <a:effectLst/>
                <a:latin typeface="+mn-lt"/>
                <a:ea typeface="+mn-ea"/>
                <a:cs typeface="+mn-cs"/>
              </a:rPr>
              <a:t>Let’s now descend from these lofty generalities and get much more concrete.  And let’s remember that we’ve all been learning and using algorithms since we were little kids.</a:t>
            </a:r>
          </a:p>
          <a:p>
            <a:endParaRPr lang="en-US" sz="1100"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Finally, I hope that by the end of the course a constant fraction of you will agree with me that designing and analyzing algorithms is simply </a:t>
            </a:r>
            <a:r>
              <a:rPr lang="en-US" sz="1100" i="1" kern="1200" dirty="0" smtClean="0">
                <a:solidFill>
                  <a:schemeClr val="tx1"/>
                </a:solidFill>
                <a:effectLst/>
                <a:latin typeface="+mn-lt"/>
                <a:ea typeface="+mn-ea"/>
                <a:cs typeface="+mn-cs"/>
              </a:rPr>
              <a:t>fun</a:t>
            </a:r>
            <a:r>
              <a:rPr lang="en-US" sz="1100" kern="1200" dirty="0" smtClean="0">
                <a:solidFill>
                  <a:schemeClr val="tx1"/>
                </a:solidFill>
                <a:effectLst/>
                <a:latin typeface="+mn-lt"/>
                <a:ea typeface="+mn-ea"/>
                <a:cs typeface="+mn-cs"/>
              </a:rPr>
              <a:t>.  It’s an endeavor that requires a rare blend of creativity and precision.  It can be frustrating at times, but more than that, it’s addictive.</a:t>
            </a:r>
          </a:p>
          <a:p>
            <a:r>
              <a:rPr lang="en-US" sz="1100" kern="1200" dirty="0" smtClean="0">
                <a:solidFill>
                  <a:schemeClr val="tx1"/>
                </a:solidFill>
                <a:effectLst/>
                <a:latin typeface="+mn-lt"/>
                <a:ea typeface="+mn-ea"/>
                <a:cs typeface="+mn-cs"/>
              </a:rPr>
              <a:t>Let’s now descend from these lofty generalities and get much more concrete.  And let’s remember that we’ve all been learning and using algorithms since we were little kids.</a:t>
            </a:r>
          </a:p>
          <a:p>
            <a:endParaRPr lang="en-US" sz="1100"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Finally, I hope that by the end of the course a constant fraction of you will agree with me that designing and analyzing algorithms is simply </a:t>
            </a:r>
            <a:r>
              <a:rPr lang="en-US" sz="1100" i="1" kern="1200" dirty="0" smtClean="0">
                <a:solidFill>
                  <a:schemeClr val="tx1"/>
                </a:solidFill>
                <a:effectLst/>
                <a:latin typeface="+mn-lt"/>
                <a:ea typeface="+mn-ea"/>
                <a:cs typeface="+mn-cs"/>
              </a:rPr>
              <a:t>fun</a:t>
            </a:r>
            <a:r>
              <a:rPr lang="en-US" sz="1100" kern="1200" dirty="0" smtClean="0">
                <a:solidFill>
                  <a:schemeClr val="tx1"/>
                </a:solidFill>
                <a:effectLst/>
                <a:latin typeface="+mn-lt"/>
                <a:ea typeface="+mn-ea"/>
                <a:cs typeface="+mn-cs"/>
              </a:rPr>
              <a:t>.  It’s an endeavor that requires a rare blend of creativity and precision.  It can be frustrating at times, but more than that, it’s addictive.</a:t>
            </a:r>
          </a:p>
          <a:p>
            <a:r>
              <a:rPr lang="en-US" sz="1100" kern="1200" dirty="0" smtClean="0">
                <a:solidFill>
                  <a:schemeClr val="tx1"/>
                </a:solidFill>
                <a:effectLst/>
                <a:latin typeface="+mn-lt"/>
                <a:ea typeface="+mn-ea"/>
                <a:cs typeface="+mn-cs"/>
              </a:rPr>
              <a:t>Let’s now descend from these lofty generalities and get much more concrete.  And let’s remember that we’ve all been learning and using algorithms since we were little kids.</a:t>
            </a:r>
          </a:p>
          <a:p>
            <a:endParaRPr lang="en-US" sz="1100"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489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7742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630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930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91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465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87704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644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5731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13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461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8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1603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645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414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7246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608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40196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5616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6186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33317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9383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676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856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7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752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8423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7083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39593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05614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365066" y="481965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77429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160391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85673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1750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175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41991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9329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9333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6583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4415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6306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9306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91686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689323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84135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4199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8513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510614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932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4002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2014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7402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2320342"/>
      </p:ext>
    </p:extLst>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3516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5037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19270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932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93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658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44150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1.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5.xml"/><Relationship Id="rId14" Type="http://schemas.openxmlformats.org/officeDocument/2006/relationships/image" Target="../media/image2.jpeg"/><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1676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293496" cy="523220"/>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vertLeftWhite2</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3291840"/>
            <a:ext cx="254471"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2834640"/>
            <a:ext cx="254471"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3749040"/>
            <a:ext cx="254471"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4206240"/>
            <a:ext cx="254471"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2/16/12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a:t>
            </a:r>
            <a:r>
              <a:rPr lang="en-US" sz="1400" baseline="0" dirty="0" smtClean="0">
                <a:solidFill>
                  <a:prstClr val="black"/>
                </a:solidFill>
              </a:rPr>
              <a:t> </a:t>
            </a:r>
          </a:p>
          <a:p>
            <a:r>
              <a:rPr lang="en-US" sz="1400" baseline="0" dirty="0" smtClean="0">
                <a:solidFill>
                  <a:prstClr val="black"/>
                </a:solidFill>
              </a:rPr>
              <a:t>buttons is</a:t>
            </a:r>
            <a:r>
              <a:rPr lang="en-US" sz="1400" dirty="0" smtClean="0">
                <a:solidFill>
                  <a:prstClr val="black"/>
                </a:solidFill>
              </a:rPr>
              <a:t>:</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3931920"/>
            <a:ext cx="254471"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2011680"/>
            <a:ext cx="254471"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2011680"/>
            <a:ext cx="254471"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3931920"/>
            <a:ext cx="254471"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8077200" y="4942417"/>
            <a:ext cx="1015021" cy="230832"/>
          </a:xfrm>
          <a:prstGeom prst="rect">
            <a:avLst/>
          </a:prstGeom>
          <a:noFill/>
        </p:spPr>
        <p:txBody>
          <a:bodyPr wrap="none" rtlCol="0">
            <a:spAutoFit/>
          </a:bodyPr>
          <a:lstStyle/>
          <a:p>
            <a:r>
              <a:rPr lang="en-US" sz="900" dirty="0" smtClean="0">
                <a:solidFill>
                  <a:prstClr val="black"/>
                </a:solidFill>
              </a:rPr>
              <a:t>Tim</a:t>
            </a:r>
            <a:r>
              <a:rPr lang="en-US" sz="900" baseline="0" dirty="0" smtClean="0">
                <a:solidFill>
                  <a:prstClr val="black"/>
                </a:solidFill>
              </a:rPr>
              <a:t> </a:t>
            </a:r>
            <a:r>
              <a:rPr lang="en-US" sz="900" baseline="0" dirty="0" err="1" smtClean="0">
                <a:solidFill>
                  <a:prstClr val="black"/>
                </a:solidFill>
              </a:rPr>
              <a:t>Roughgarden</a:t>
            </a:r>
            <a:endParaRPr lang="en-US" sz="900"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1676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2/16/12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 </a:t>
            </a:r>
          </a:p>
          <a:p>
            <a:r>
              <a:rPr lang="en-US" sz="1400" dirty="0" smtClean="0">
                <a:solidFill>
                  <a:prstClr val="black"/>
                </a:solidFill>
              </a:rPr>
              <a:t>buttons is:</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0"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4128" y="3931920"/>
            <a:ext cx="259492"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4128" y="3246120"/>
            <a:ext cx="259492"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4128" y="2560320"/>
            <a:ext cx="259492"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4128" y="1874520"/>
            <a:ext cx="259492" cy="2560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55087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4" Type="http://schemas.openxmlformats.org/officeDocument/2006/relationships/image" Target="../media/image6.emf"/><Relationship Id="rId1" Type="http://schemas.openxmlformats.org/officeDocument/2006/relationships/slideLayout" Target="../slideLayouts/slideLayout3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 Id="rId3"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5.emf"/><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165361"/>
            <a:ext cx="4495800" cy="1625589"/>
          </a:xfrm>
        </p:spPr>
        <p:txBody>
          <a:bodyPr>
            <a:noAutofit/>
          </a:bodyPr>
          <a:lstStyle/>
          <a:p>
            <a:pPr algn="l"/>
            <a:r>
              <a:rPr lang="en-US" sz="5400" dirty="0" smtClean="0">
                <a:solidFill>
                  <a:schemeClr val="tx1">
                    <a:lumMod val="75000"/>
                    <a:lumOff val="25000"/>
                  </a:schemeClr>
                </a:solidFill>
              </a:rPr>
              <a:t>Why Study Algorithms?</a:t>
            </a:r>
            <a:endParaRPr lang="en-US" sz="5400" dirty="0">
              <a:solidFill>
                <a:schemeClr val="tx1">
                  <a:lumMod val="75000"/>
                  <a:lumOff val="25000"/>
                </a:schemeClr>
              </a:solidFill>
            </a:endParaRPr>
          </a:p>
        </p:txBody>
      </p:sp>
      <p:sp>
        <p:nvSpPr>
          <p:cNvPr id="7" name="Title 1"/>
          <p:cNvSpPr txBox="1">
            <a:spLocks/>
          </p:cNvSpPr>
          <p:nvPr/>
        </p:nvSpPr>
        <p:spPr>
          <a:xfrm>
            <a:off x="533400" y="3714750"/>
            <a:ext cx="33528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Design and Analysis of Algorithms I</a:t>
            </a:r>
            <a:endParaRPr kumimoji="0" lang="en-US" sz="28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400" y="1007528"/>
            <a:ext cx="3410687" cy="255482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714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Algorithm Designer’s Mantra</a:t>
            </a:r>
            <a:endParaRPr lang="en-US" dirty="0"/>
          </a:p>
        </p:txBody>
      </p:sp>
      <p:sp>
        <p:nvSpPr>
          <p:cNvPr id="3" name="Content Placeholder 2"/>
          <p:cNvSpPr>
            <a:spLocks noGrp="1"/>
          </p:cNvSpPr>
          <p:nvPr>
            <p:ph idx="1"/>
          </p:nvPr>
        </p:nvSpPr>
        <p:spPr>
          <a:xfrm>
            <a:off x="457200" y="1200151"/>
            <a:ext cx="8229600" cy="3394472"/>
          </a:xfrm>
        </p:spPr>
        <p:txBody>
          <a:bodyPr>
            <a:normAutofit/>
          </a:bodyPr>
          <a:lstStyle/>
          <a:p>
            <a:pPr marL="0" indent="0">
              <a:buNone/>
            </a:pPr>
            <a:r>
              <a:rPr lang="en-US" sz="2800" dirty="0" smtClean="0"/>
              <a:t>“Perhaps the most important principle for the good </a:t>
            </a:r>
            <a:r>
              <a:rPr lang="en-US" sz="2800" smtClean="0"/>
              <a:t>algorithm designer </a:t>
            </a:r>
            <a:r>
              <a:rPr lang="en-US" sz="2800" dirty="0" smtClean="0"/>
              <a:t>is to refuse to be content.”</a:t>
            </a:r>
          </a:p>
          <a:p>
            <a:pPr marL="0" indent="0">
              <a:buNone/>
            </a:pPr>
            <a:r>
              <a:rPr lang="en-US" sz="2800" dirty="0"/>
              <a:t>	</a:t>
            </a:r>
            <a:r>
              <a:rPr lang="en-US" sz="2800" dirty="0" smtClean="0"/>
              <a:t>-</a:t>
            </a:r>
            <a:r>
              <a:rPr lang="en-US" sz="2800" dirty="0" err="1" smtClean="0"/>
              <a:t>Aho</a:t>
            </a:r>
            <a:r>
              <a:rPr lang="en-US" sz="2800" dirty="0" smtClean="0"/>
              <a:t>, </a:t>
            </a:r>
            <a:r>
              <a:rPr lang="en-US" sz="2800" dirty="0" err="1" smtClean="0"/>
              <a:t>Hopcroft</a:t>
            </a:r>
            <a:r>
              <a:rPr lang="en-US" sz="2800" dirty="0" smtClean="0"/>
              <a:t>, and Ullman, </a:t>
            </a:r>
            <a:r>
              <a:rPr lang="en-US" sz="2800" i="1" dirty="0" smtClean="0"/>
              <a:t>The Design and 	Analysis of Computer Algorithms</a:t>
            </a:r>
            <a:r>
              <a:rPr lang="en-US" sz="2800" dirty="0" smtClean="0"/>
              <a:t>, 1974</a:t>
            </a:r>
            <a:r>
              <a:rPr lang="en-US" sz="2800" i="1" dirty="0" smtClean="0"/>
              <a:t> </a:t>
            </a:r>
            <a:endParaRPr lang="en-US" sz="2800" dirty="0" smtClean="0"/>
          </a:p>
        </p:txBody>
      </p:sp>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contentPart p14:bwMode="auto" r:id="rId3">
            <p14:nvContentPartPr>
              <p14:cNvPr id="4" name="Ink 3"/>
              <p14:cNvContentPartPr/>
              <p14:nvPr/>
            </p14:nvContentPartPr>
            <p14:xfrm>
              <a:off x="314640" y="3313440"/>
              <a:ext cx="4175280" cy="965520"/>
            </p14:xfrm>
          </p:contentPart>
        </mc:Choice>
        <mc:Fallback>
          <p:pic>
            <p:nvPicPr>
              <p:cNvPr id="4" name="Ink 3"/>
              <p:cNvPicPr/>
              <p:nvPr/>
            </p:nvPicPr>
            <p:blipFill>
              <a:blip r:embed="rId4"/>
              <a:stretch>
                <a:fillRect/>
              </a:stretch>
            </p:blipFill>
            <p:spPr>
              <a:xfrm>
                <a:off x="300960" y="3298680"/>
                <a:ext cx="4200840" cy="985320"/>
              </a:xfrm>
              <a:prstGeom prst="rect">
                <a:avLst/>
              </a:prstGeom>
            </p:spPr>
          </p:pic>
        </mc:Fallback>
      </mc:AlternateContent>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1136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Recursive Algorithm</a:t>
            </a:r>
            <a:endParaRPr lang="en-US" dirty="0"/>
          </a:p>
        </p:txBody>
      </p:sp>
      <p:pic>
        <p:nvPicPr>
          <p:cNvPr id="3" name="Ink 2"/>
          <p:cNvPicPr/>
          <p:nvPr/>
        </p:nvPicPr>
        <p:blipFill>
          <a:blip r:embed="rId3"/>
          <a:stretch>
            <a:fillRect/>
          </a:stretch>
        </p:blipFill>
        <p:spPr>
          <a:xfrm>
            <a:off x="104400" y="1016640"/>
            <a:ext cx="8780760" cy="38944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6611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Karatsuba</a:t>
            </a:r>
            <a:r>
              <a:rPr lang="en-US" dirty="0" smtClean="0"/>
              <a:t> Multiplication</a:t>
            </a:r>
            <a:endParaRPr lang="en-US" dirty="0"/>
          </a:p>
        </p:txBody>
      </p:sp>
      <p:pic>
        <p:nvPicPr>
          <p:cNvPr id="3" name="Ink 2"/>
          <p:cNvPicPr/>
          <p:nvPr/>
        </p:nvPicPr>
        <p:blipFill>
          <a:blip r:embed="rId3"/>
          <a:stretch>
            <a:fillRect/>
          </a:stretch>
        </p:blipFill>
        <p:spPr>
          <a:xfrm>
            <a:off x="116640" y="1019880"/>
            <a:ext cx="8743680" cy="3987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3706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Algorithms?</a:t>
            </a:r>
          </a:p>
        </p:txBody>
      </p:sp>
      <p:sp>
        <p:nvSpPr>
          <p:cNvPr id="3" name="Content Placeholder 2"/>
          <p:cNvSpPr>
            <a:spLocks noGrp="1"/>
          </p:cNvSpPr>
          <p:nvPr>
            <p:ph idx="1"/>
          </p:nvPr>
        </p:nvSpPr>
        <p:spPr/>
        <p:txBody>
          <a:bodyPr>
            <a:normAutofit/>
          </a:bodyPr>
          <a:lstStyle/>
          <a:p>
            <a:r>
              <a:rPr lang="en-US" sz="2800" dirty="0"/>
              <a:t>i</a:t>
            </a:r>
            <a:r>
              <a:rPr lang="en-US" sz="2800" dirty="0" smtClean="0"/>
              <a:t>mportant for all other branches of computer science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368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Algorithms?</a:t>
            </a:r>
          </a:p>
        </p:txBody>
      </p:sp>
      <p:sp>
        <p:nvSpPr>
          <p:cNvPr id="3" name="Content Placeholder 2"/>
          <p:cNvSpPr>
            <a:spLocks noGrp="1"/>
          </p:cNvSpPr>
          <p:nvPr>
            <p:ph idx="1"/>
          </p:nvPr>
        </p:nvSpPr>
        <p:spPr/>
        <p:txBody>
          <a:bodyPr>
            <a:normAutofit/>
          </a:bodyPr>
          <a:lstStyle/>
          <a:p>
            <a:r>
              <a:rPr lang="en-US" sz="2800" dirty="0"/>
              <a:t>i</a:t>
            </a:r>
            <a:r>
              <a:rPr lang="en-US" sz="2800" dirty="0" smtClean="0"/>
              <a:t>mportant for all other branches of computer science</a:t>
            </a:r>
          </a:p>
          <a:p>
            <a:r>
              <a:rPr lang="en-US" sz="2800" dirty="0" smtClean="0"/>
              <a:t>plays </a:t>
            </a:r>
            <a:r>
              <a:rPr lang="en-US" sz="2800" dirty="0"/>
              <a:t>a key role in modern technological </a:t>
            </a:r>
            <a:r>
              <a:rPr lang="en-US" sz="2800" dirty="0" smtClean="0"/>
              <a:t>innovation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869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Algorithms?</a:t>
            </a:r>
          </a:p>
        </p:txBody>
      </p:sp>
      <p:sp>
        <p:nvSpPr>
          <p:cNvPr id="3" name="Content Placeholder 2"/>
          <p:cNvSpPr>
            <a:spLocks noGrp="1"/>
          </p:cNvSpPr>
          <p:nvPr>
            <p:ph idx="1"/>
          </p:nvPr>
        </p:nvSpPr>
        <p:spPr/>
        <p:txBody>
          <a:bodyPr>
            <a:normAutofit lnSpcReduction="10000"/>
          </a:bodyPr>
          <a:lstStyle/>
          <a:p>
            <a:r>
              <a:rPr lang="en-US" sz="2800" dirty="0"/>
              <a:t>i</a:t>
            </a:r>
            <a:r>
              <a:rPr lang="en-US" sz="2800" dirty="0" smtClean="0"/>
              <a:t>mportant for all other branches of computer science</a:t>
            </a:r>
          </a:p>
          <a:p>
            <a:r>
              <a:rPr lang="en-US" sz="2800" dirty="0" smtClean="0"/>
              <a:t>plays </a:t>
            </a:r>
            <a:r>
              <a:rPr lang="en-US" sz="2800" dirty="0"/>
              <a:t>a key role in modern technological </a:t>
            </a:r>
            <a:r>
              <a:rPr lang="en-US" sz="2800" dirty="0" smtClean="0"/>
              <a:t>innovation</a:t>
            </a:r>
          </a:p>
          <a:p>
            <a:pPr lvl="1"/>
            <a:r>
              <a:rPr lang="en-US" sz="2000" dirty="0"/>
              <a:t>“Everyone knows Moore’s Law – a prediction made in 1965 by Intel co-founder Gordon Moore that the </a:t>
            </a:r>
            <a:r>
              <a:rPr lang="en-US" sz="2000" dirty="0" smtClean="0"/>
              <a:t>density </a:t>
            </a:r>
            <a:r>
              <a:rPr lang="en-US" sz="2000" dirty="0"/>
              <a:t>of transistors in integrated circuits would continue to double every 1 to 2 </a:t>
            </a:r>
            <a:r>
              <a:rPr lang="en-US" sz="2000" dirty="0" smtClean="0"/>
              <a:t>years….in </a:t>
            </a:r>
            <a:r>
              <a:rPr lang="en-US" sz="2000" dirty="0"/>
              <a:t>many areas, performance gains due to improvements in algorithms have vastly exceeded even the dramatic performance gains due to increased processor speed</a:t>
            </a:r>
            <a:r>
              <a:rPr lang="en-US" sz="2000" dirty="0" smtClean="0"/>
              <a:t>.”</a:t>
            </a:r>
          </a:p>
          <a:p>
            <a:pPr lvl="2"/>
            <a:r>
              <a:rPr lang="en-US" sz="1600" dirty="0"/>
              <a:t>Excerpt from </a:t>
            </a:r>
            <a:r>
              <a:rPr lang="en-US" sz="1600" i="1" dirty="0" smtClean="0"/>
              <a:t>Report to the President and Congress: Designing a Digital Future, </a:t>
            </a:r>
            <a:r>
              <a:rPr lang="en-US" sz="1600" dirty="0" smtClean="0"/>
              <a:t>December 2010 (page 71).</a:t>
            </a: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5333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Algorithms?</a:t>
            </a:r>
          </a:p>
        </p:txBody>
      </p:sp>
      <p:sp>
        <p:nvSpPr>
          <p:cNvPr id="3" name="Content Placeholder 2"/>
          <p:cNvSpPr>
            <a:spLocks noGrp="1"/>
          </p:cNvSpPr>
          <p:nvPr>
            <p:ph idx="1"/>
          </p:nvPr>
        </p:nvSpPr>
        <p:spPr/>
        <p:txBody>
          <a:bodyPr>
            <a:normAutofit/>
          </a:bodyPr>
          <a:lstStyle/>
          <a:p>
            <a:r>
              <a:rPr lang="en-US" sz="2800" dirty="0"/>
              <a:t>i</a:t>
            </a:r>
            <a:r>
              <a:rPr lang="en-US" sz="2800" dirty="0" smtClean="0"/>
              <a:t>mportant for all other branches of computer science</a:t>
            </a:r>
          </a:p>
          <a:p>
            <a:r>
              <a:rPr lang="en-US" sz="2800" dirty="0" smtClean="0"/>
              <a:t>plays </a:t>
            </a:r>
            <a:r>
              <a:rPr lang="en-US" sz="2800" dirty="0"/>
              <a:t>a key role in modern technological </a:t>
            </a:r>
            <a:r>
              <a:rPr lang="en-US" sz="2800" dirty="0" smtClean="0"/>
              <a:t>innovation</a:t>
            </a:r>
          </a:p>
          <a:p>
            <a:r>
              <a:rPr lang="en-US" sz="2800" dirty="0" smtClean="0"/>
              <a:t>provides </a:t>
            </a:r>
            <a:r>
              <a:rPr lang="en-US" sz="2800" dirty="0"/>
              <a:t>novel “lens” on processes outside of computer science and </a:t>
            </a:r>
            <a:r>
              <a:rPr lang="en-US" sz="2800" dirty="0" smtClean="0"/>
              <a:t>technology</a:t>
            </a:r>
          </a:p>
          <a:p>
            <a:pPr lvl="1"/>
            <a:r>
              <a:rPr lang="en-US" sz="2400" dirty="0"/>
              <a:t>q</a:t>
            </a:r>
            <a:r>
              <a:rPr lang="en-US" sz="2400" dirty="0" smtClean="0"/>
              <a:t>uantum mechanics, economic markets, evolution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79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Algorithms?</a:t>
            </a:r>
          </a:p>
        </p:txBody>
      </p:sp>
      <p:sp>
        <p:nvSpPr>
          <p:cNvPr id="3" name="Content Placeholder 2"/>
          <p:cNvSpPr>
            <a:spLocks noGrp="1"/>
          </p:cNvSpPr>
          <p:nvPr>
            <p:ph idx="1"/>
          </p:nvPr>
        </p:nvSpPr>
        <p:spPr/>
        <p:txBody>
          <a:bodyPr>
            <a:normAutofit/>
          </a:bodyPr>
          <a:lstStyle/>
          <a:p>
            <a:r>
              <a:rPr lang="en-US" sz="2800" dirty="0"/>
              <a:t>i</a:t>
            </a:r>
            <a:r>
              <a:rPr lang="en-US" sz="2800" dirty="0" smtClean="0"/>
              <a:t>mportant for all other branches of computer science</a:t>
            </a:r>
          </a:p>
          <a:p>
            <a:r>
              <a:rPr lang="en-US" sz="2800" dirty="0" smtClean="0"/>
              <a:t>plays </a:t>
            </a:r>
            <a:r>
              <a:rPr lang="en-US" sz="2800" dirty="0"/>
              <a:t>a key role in modern technological </a:t>
            </a:r>
            <a:r>
              <a:rPr lang="en-US" sz="2800" dirty="0" smtClean="0"/>
              <a:t>innovation</a:t>
            </a:r>
          </a:p>
          <a:p>
            <a:r>
              <a:rPr lang="en-US" sz="2800" dirty="0" smtClean="0"/>
              <a:t>provides </a:t>
            </a:r>
            <a:r>
              <a:rPr lang="en-US" sz="2800" dirty="0"/>
              <a:t>novel “lens” on processes outside of computer science and </a:t>
            </a:r>
            <a:r>
              <a:rPr lang="en-US" sz="2800" dirty="0" smtClean="0"/>
              <a:t>technology</a:t>
            </a:r>
          </a:p>
          <a:p>
            <a:r>
              <a:rPr lang="en-US" sz="2800" dirty="0"/>
              <a:t>c</a:t>
            </a:r>
            <a:r>
              <a:rPr lang="en-US" sz="2800" dirty="0" smtClean="0"/>
              <a:t>hallenging (i.e., good for the brain!)</a:t>
            </a:r>
          </a:p>
          <a:p>
            <a:endParaRPr lang="en-US" sz="2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475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Algorithms?</a:t>
            </a:r>
          </a:p>
        </p:txBody>
      </p:sp>
      <p:sp>
        <p:nvSpPr>
          <p:cNvPr id="3" name="Content Placeholder 2"/>
          <p:cNvSpPr>
            <a:spLocks noGrp="1"/>
          </p:cNvSpPr>
          <p:nvPr>
            <p:ph idx="1"/>
          </p:nvPr>
        </p:nvSpPr>
        <p:spPr/>
        <p:txBody>
          <a:bodyPr>
            <a:normAutofit/>
          </a:bodyPr>
          <a:lstStyle/>
          <a:p>
            <a:r>
              <a:rPr lang="en-US" sz="2800" dirty="0"/>
              <a:t>i</a:t>
            </a:r>
            <a:r>
              <a:rPr lang="en-US" sz="2800" dirty="0" smtClean="0"/>
              <a:t>mportant for all other branches of computer science</a:t>
            </a:r>
          </a:p>
          <a:p>
            <a:r>
              <a:rPr lang="en-US" sz="2800" dirty="0" smtClean="0"/>
              <a:t>plays </a:t>
            </a:r>
            <a:r>
              <a:rPr lang="en-US" sz="2800" dirty="0"/>
              <a:t>a key role in modern technological </a:t>
            </a:r>
            <a:r>
              <a:rPr lang="en-US" sz="2800" dirty="0" smtClean="0"/>
              <a:t>innovation</a:t>
            </a:r>
          </a:p>
          <a:p>
            <a:r>
              <a:rPr lang="en-US" sz="2800" dirty="0" smtClean="0"/>
              <a:t>provides </a:t>
            </a:r>
            <a:r>
              <a:rPr lang="en-US" sz="2800" dirty="0"/>
              <a:t>novel “lens” on processes outside of computer science and </a:t>
            </a:r>
            <a:r>
              <a:rPr lang="en-US" sz="2800" dirty="0" smtClean="0"/>
              <a:t>technology</a:t>
            </a:r>
          </a:p>
          <a:p>
            <a:r>
              <a:rPr lang="en-US" sz="2800" dirty="0"/>
              <a:t>c</a:t>
            </a:r>
            <a:r>
              <a:rPr lang="en-US" sz="2800" dirty="0" smtClean="0"/>
              <a:t>hallenging (i.e., good for the brain!)</a:t>
            </a:r>
          </a:p>
          <a:p>
            <a:r>
              <a:rPr lang="en-US" sz="2800" dirty="0" smtClean="0"/>
              <a:t>fun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072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Multiplication </a:t>
            </a:r>
            <a:endParaRPr lang="en-US" dirty="0"/>
          </a:p>
        </p:txBody>
      </p:sp>
      <p:pic>
        <p:nvPicPr>
          <p:cNvPr id="3" name="Ink 2"/>
          <p:cNvPicPr/>
          <p:nvPr/>
        </p:nvPicPr>
        <p:blipFill>
          <a:blip r:embed="rId3"/>
          <a:stretch>
            <a:fillRect/>
          </a:stretch>
        </p:blipFill>
        <p:spPr>
          <a:xfrm>
            <a:off x="110520" y="1082160"/>
            <a:ext cx="7359840" cy="302436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416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Grade-School Algorithm</a:t>
            </a:r>
            <a:endParaRPr lang="en-US" dirty="0"/>
          </a:p>
        </p:txBody>
      </p:sp>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contentPart p14:bwMode="auto" r:id="rId3">
            <p14:nvContentPartPr>
              <p14:cNvPr id="3" name="Ink 2"/>
              <p14:cNvContentPartPr/>
              <p14:nvPr/>
            </p14:nvContentPartPr>
            <p14:xfrm>
              <a:off x="1630080" y="1126080"/>
              <a:ext cx="6434640" cy="3231720"/>
            </p14:xfrm>
          </p:contentPart>
        </mc:Choice>
        <mc:Fallback>
          <p:pic>
            <p:nvPicPr>
              <p:cNvPr id="3" name="Ink 2"/>
              <p:cNvPicPr/>
              <p:nvPr/>
            </p:nvPicPr>
            <p:blipFill>
              <a:blip r:embed="rId4"/>
              <a:stretch>
                <a:fillRect/>
              </a:stretch>
            </p:blipFill>
            <p:spPr>
              <a:xfrm>
                <a:off x="1618200" y="1114200"/>
                <a:ext cx="6459480" cy="3255480"/>
              </a:xfrm>
              <a:prstGeom prst="rect">
                <a:avLst/>
              </a:prstGeom>
            </p:spPr>
          </p:pic>
        </mc:Fallback>
      </mc:AlternateContent>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11367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REVIOUS_ACTIVE_SLIDE" val="645"/>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3871</TotalTime>
  <Words>1418</Words>
  <Application>Microsoft Office PowerPoint</Application>
  <PresentationFormat>On-screen Show (16:9)</PresentationFormat>
  <Paragraphs>70</Paragraphs>
  <Slides>12</Slides>
  <Notes>12</Notes>
  <HiddenSlides>0</HiddenSlides>
  <MMClips>0</MMClips>
  <ScaleCrop>false</ScaleCrop>
  <HeadingPairs>
    <vt:vector size="4" baseType="variant">
      <vt:variant>
        <vt:lpstr>Design Template</vt:lpstr>
      </vt:variant>
      <vt:variant>
        <vt:i4>5</vt:i4>
      </vt:variant>
      <vt:variant>
        <vt:lpstr>Slide Titles</vt:lpstr>
      </vt:variant>
      <vt:variant>
        <vt:i4>12</vt:i4>
      </vt:variant>
    </vt:vector>
  </HeadingPairs>
  <TitlesOfParts>
    <vt:vector size="17" baseType="lpstr">
      <vt:lpstr>1_Lecture</vt:lpstr>
      <vt:lpstr>2_Office Theme</vt:lpstr>
      <vt:lpstr>3_Office Theme</vt:lpstr>
      <vt:lpstr>2_Lecture</vt:lpstr>
      <vt:lpstr>4_Office Theme</vt:lpstr>
      <vt:lpstr>Why Study Algorithms?</vt:lpstr>
      <vt:lpstr>Why Study Algorithms?</vt:lpstr>
      <vt:lpstr>Why Study Algorithms?</vt:lpstr>
      <vt:lpstr>Why Study Algorithms?</vt:lpstr>
      <vt:lpstr>Why Study Algorithms?</vt:lpstr>
      <vt:lpstr>Why Study Algorithms?</vt:lpstr>
      <vt:lpstr>Why Study Algorithms?</vt:lpstr>
      <vt:lpstr>Integer Multiplication </vt:lpstr>
      <vt:lpstr>The Grade-School Algorithm</vt:lpstr>
      <vt:lpstr>The Algorithm Designer’s Mantra</vt:lpstr>
      <vt:lpstr>A Recursive Algorithm</vt:lpstr>
      <vt:lpstr>Karatsuba Multiplication</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tim</cp:lastModifiedBy>
  <cp:revision>177</cp:revision>
  <dcterms:created xsi:type="dcterms:W3CDTF">2012-02-16T22:22:10Z</dcterms:created>
  <dcterms:modified xsi:type="dcterms:W3CDTF">2012-02-16T22:23:41Z</dcterms:modified>
</cp:coreProperties>
</file>